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2CDD02-B444-EE2D-4A47-B842C61E14B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77D024-BDA6-C824-A820-E04B6003AC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746717-925C-E128-95F7-46AF538721D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DDE5B0-70C2-E8E7-8864-64843210D68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C4578-4D32-006C-D1EA-F1DB31948A3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42264-39D6-5B16-638B-C9DFDCBC949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92AD54-5A97-8A18-4890-472E603E569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84DFF9-6A40-A5C8-9E52-29CA3D2A7CE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5A349-B2B2-257B-3C37-A6473C4BE62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cxnSp>
        <p:nvCxnSpPr>
          <p:cNvPr id="49" name="Прямая соединительная линия 48"/>
          <p:cNvCxnSpPr>
            <a:cxnSpLocks/>
          </p:cNvCxnSpPr>
          <p:nvPr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 bwMode="auto">
          <a:xfrm>
            <a:off x="6172819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>
            <a:cxnSpLocks/>
          </p:cNvCxnSpPr>
          <p:nvPr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1196751"/>
            <a:ext cx="4011084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19402" y="6442061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93524" y="1600199"/>
            <a:ext cx="9576474" cy="2362199"/>
          </a:xfrm>
        </p:spPr>
        <p:txBody>
          <a:bodyPr/>
          <a:lstStyle/>
          <a:p>
            <a:pPr>
              <a:defRPr/>
            </a:pPr>
            <a:r>
              <a:rPr lang="fr-FR" sz="60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Gestion des Agents d'Entretien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068999" y="4419599"/>
            <a:ext cx="6800850" cy="685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4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adea"/>
                <a:ea typeface="Caladea"/>
                <a:cs typeface="Caladea"/>
              </a:rPr>
              <a:t>Faculté des Sciences</a:t>
            </a:r>
            <a:endParaRPr>
              <a:latin typeface="Caladea"/>
              <a:cs typeface="Caladea"/>
            </a:endParaRPr>
          </a:p>
        </p:txBody>
      </p:sp>
      <p:pic>
        <p:nvPicPr>
          <p:cNvPr id="2135445663" name="Imag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31474" y="163566"/>
            <a:ext cx="1610499" cy="1386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6145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 sources</a:t>
            </a:r>
            <a:endParaRPr/>
          </a:p>
        </p:txBody>
      </p:sp>
      <p:sp>
        <p:nvSpPr>
          <p:cNvPr id="1487935037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L’intelligence artificielle</a:t>
            </a:r>
            <a:endParaRPr/>
          </a:p>
          <a:p>
            <a:pPr>
              <a:defRPr/>
            </a:pPr>
            <a:r>
              <a:rPr/>
              <a:t>YouTube</a:t>
            </a:r>
            <a:endParaRPr/>
          </a:p>
          <a:p>
            <a:pPr>
              <a:defRPr/>
            </a:pPr>
            <a:r>
              <a:rPr/>
              <a:t>Chrome comme moteur de recherche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09386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Introduction</a:t>
            </a:r>
            <a:endParaRPr b="1">
              <a:latin typeface="Caladea"/>
              <a:cs typeface="Caladea"/>
            </a:endParaRPr>
          </a:p>
        </p:txBody>
      </p:sp>
      <p:sp>
        <p:nvSpPr>
          <p:cNvPr id="197382667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Ce projet vise à développer une application web pour la gestion efficace des agents d'entretien.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Objectifs : optimiser la supervision des horaires, l'assignation des tâches, le suivi des progrès, la gestion des performances et la communication interne.</a:t>
            </a:r>
            <a:endParaRPr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546939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Gestion des Horaires</a:t>
            </a:r>
            <a:endParaRPr b="1">
              <a:latin typeface="Caladea"/>
              <a:cs typeface="Caladea"/>
            </a:endParaRPr>
          </a:p>
        </p:txBody>
      </p:sp>
      <p:sp>
        <p:nvSpPr>
          <p:cNvPr id="145881311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Création et gestion des horaires de travail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Prise en compte des disponibilités et des besoins opérationnels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0733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Assignation des Tâches</a:t>
            </a:r>
            <a:endParaRPr b="1">
              <a:latin typeface="Caladea"/>
              <a:cs typeface="Caladea"/>
            </a:endParaRPr>
          </a:p>
        </p:txBody>
      </p:sp>
      <p:sp>
        <p:nvSpPr>
          <p:cNvPr id="1327439458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Détails de l'assignation des tâches spécifiques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Indication des équipements nécessaires et des délais de réalisation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51752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Suivi des Progrès</a:t>
            </a:r>
            <a:endParaRPr b="1">
              <a:latin typeface="Caladea"/>
              <a:cs typeface="Caladea"/>
            </a:endParaRPr>
          </a:p>
        </p:txBody>
      </p:sp>
      <p:sp>
        <p:nvSpPr>
          <p:cNvPr id="101703968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Suivi en temps réel de l'avancement des tâches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Notifications des étapes franchies et identification des retards/problèmes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 marL="0" indent="0">
              <a:buClrTx/>
              <a:buFont typeface="Arial"/>
              <a:buNone/>
              <a:defRPr/>
            </a:pPr>
            <a:endParaRPr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20100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Gestion des Performances</a:t>
            </a:r>
            <a:endParaRPr b="1">
              <a:latin typeface="Caladea"/>
              <a:cs typeface="Caladea"/>
            </a:endParaRPr>
          </a:p>
        </p:txBody>
      </p:sp>
      <p:sp>
        <p:nvSpPr>
          <p:cNvPr id="929798089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Enregistrement des heures de travail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Évaluation de la qualité du travail accompli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Fourniture de feedbacks constructifs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23320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Communication Interne</a:t>
            </a:r>
            <a:endParaRPr b="1">
              <a:latin typeface="Caladea"/>
              <a:cs typeface="Caladea"/>
            </a:endParaRPr>
          </a:p>
        </p:txBody>
      </p:sp>
      <p:sp>
        <p:nvSpPr>
          <p:cNvPr id="194545227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Messagerie interne intégrée à l'application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Communication entre agents d'entretien et superviseurs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83888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Rapports et Statistiques</a:t>
            </a:r>
            <a:endParaRPr b="1">
              <a:latin typeface="Caladea"/>
              <a:cs typeface="Caladea"/>
            </a:endParaRPr>
          </a:p>
        </p:txBody>
      </p:sp>
      <p:sp>
        <p:nvSpPr>
          <p:cNvPr id="51273485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Accès à des rapports détaillés sur les activités des agents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Analyse des tendances et identification des zones à améliorer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Optimisation des processus de travail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18036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1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Conclusion</a:t>
            </a:r>
            <a:endParaRPr b="1">
              <a:latin typeface="Caladea"/>
              <a:cs typeface="Caladea"/>
            </a:endParaRPr>
          </a:p>
        </p:txBody>
      </p:sp>
      <p:sp>
        <p:nvSpPr>
          <p:cNvPr id="188011212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Résumé des fonctionnalités et des avantages de l'application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Impact attendu sur l'efficacité de la gestion des agents d'entretien</a:t>
            </a:r>
            <a:endParaRPr sz="2800" b="0" i="0" u="none" strike="noStrike" cap="none" spc="0">
              <a:solidFill>
                <a:schemeClr val="tx1"/>
              </a:solidFill>
              <a:latin typeface="Caladea"/>
              <a:cs typeface="Caladea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Caladea"/>
                <a:ea typeface="Caladea"/>
                <a:cs typeface="Caladea"/>
              </a:rPr>
              <a:t>    - Prochaines étapes du développement et déploiement</a:t>
            </a:r>
            <a:endParaRPr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2024-06-06T21:19:22Z</dcterms:modified>
  <cp:category/>
  <cp:contentStatus/>
  <cp:version/>
</cp:coreProperties>
</file>