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22"/>
  </p:notesMasterIdLst>
  <p:sldIdLst>
    <p:sldId id="256" r:id="rId2"/>
    <p:sldId id="272" r:id="rId3"/>
    <p:sldId id="273" r:id="rId4"/>
    <p:sldId id="274" r:id="rId5"/>
    <p:sldId id="277" r:id="rId6"/>
    <p:sldId id="278" r:id="rId7"/>
    <p:sldId id="279" r:id="rId8"/>
    <p:sldId id="275" r:id="rId9"/>
    <p:sldId id="280" r:id="rId10"/>
    <p:sldId id="281" r:id="rId11"/>
    <p:sldId id="282" r:id="rId12"/>
    <p:sldId id="276" r:id="rId13"/>
    <p:sldId id="283" r:id="rId14"/>
    <p:sldId id="284" r:id="rId15"/>
    <p:sldId id="285" r:id="rId16"/>
    <p:sldId id="286" r:id="rId17"/>
    <p:sldId id="287" r:id="rId18"/>
    <p:sldId id="288" r:id="rId19"/>
    <p:sldId id="289" r:id="rId20"/>
    <p:sldId id="290"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38" autoAdjust="0"/>
    <p:restoredTop sz="94660"/>
  </p:normalViewPr>
  <p:slideViewPr>
    <p:cSldViewPr snapToGrid="0">
      <p:cViewPr varScale="1">
        <p:scale>
          <a:sx n="67" d="100"/>
          <a:sy n="67" d="100"/>
        </p:scale>
        <p:origin x="452"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PK"/>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B87873-B5E4-4AA6-9C7E-A90751762863}" type="datetimeFigureOut">
              <a:rPr lang="en-PK" smtClean="0"/>
              <a:t>04/16/2025</a:t>
            </a:fld>
            <a:endParaRPr lang="en-PK"/>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PK"/>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PK"/>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4A4278C-F6BF-41D8-B64F-9236666C028A}" type="slidenum">
              <a:rPr lang="en-PK" smtClean="0"/>
              <a:t>‹#›</a:t>
            </a:fld>
            <a:endParaRPr lang="en-PK"/>
          </a:p>
        </p:txBody>
      </p:sp>
    </p:spTree>
    <p:extLst>
      <p:ext uri="{BB962C8B-B14F-4D97-AF65-F5344CB8AC3E}">
        <p14:creationId xmlns:p14="http://schemas.microsoft.com/office/powerpoint/2010/main" val="30868053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85CCA55-E385-4BD4-8F8C-55EEF080A453}" type="datetimeFigureOut">
              <a:rPr lang="en-PK" smtClean="0"/>
              <a:t>04/16/2025</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679A45AE-6F29-4B0B-A56E-35A365532E9F}" type="slidenum">
              <a:rPr lang="en-PK" smtClean="0"/>
              <a:t>‹#›</a:t>
            </a:fld>
            <a:endParaRPr lang="en-PK"/>
          </a:p>
        </p:txBody>
      </p:sp>
    </p:spTree>
    <p:extLst>
      <p:ext uri="{BB962C8B-B14F-4D97-AF65-F5344CB8AC3E}">
        <p14:creationId xmlns:p14="http://schemas.microsoft.com/office/powerpoint/2010/main" val="5260982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85CCA55-E385-4BD4-8F8C-55EEF080A453}" type="datetimeFigureOut">
              <a:rPr lang="en-PK" smtClean="0"/>
              <a:t>04/16/2025</a:t>
            </a:fld>
            <a:endParaRPr lang="en-PK"/>
          </a:p>
        </p:txBody>
      </p:sp>
      <p:sp>
        <p:nvSpPr>
          <p:cNvPr id="6" name="Footer Placeholder 5"/>
          <p:cNvSpPr>
            <a:spLocks noGrp="1"/>
          </p:cNvSpPr>
          <p:nvPr>
            <p:ph type="ftr" sz="quarter" idx="11"/>
          </p:nvPr>
        </p:nvSpPr>
        <p:spPr/>
        <p:txBody>
          <a:bodyPr/>
          <a:lstStyle/>
          <a:p>
            <a:endParaRPr lang="en-PK"/>
          </a:p>
        </p:txBody>
      </p:sp>
      <p:sp>
        <p:nvSpPr>
          <p:cNvPr id="7" name="Slide Number Placeholder 6"/>
          <p:cNvSpPr>
            <a:spLocks noGrp="1"/>
          </p:cNvSpPr>
          <p:nvPr>
            <p:ph type="sldNum" sz="quarter" idx="12"/>
          </p:nvPr>
        </p:nvSpPr>
        <p:spPr/>
        <p:txBody>
          <a:bodyPr/>
          <a:lstStyle/>
          <a:p>
            <a:fld id="{679A45AE-6F29-4B0B-A56E-35A365532E9F}" type="slidenum">
              <a:rPr lang="en-PK" smtClean="0"/>
              <a:t>‹#›</a:t>
            </a:fld>
            <a:endParaRPr lang="en-PK"/>
          </a:p>
        </p:txBody>
      </p:sp>
    </p:spTree>
    <p:extLst>
      <p:ext uri="{BB962C8B-B14F-4D97-AF65-F5344CB8AC3E}">
        <p14:creationId xmlns:p14="http://schemas.microsoft.com/office/powerpoint/2010/main" val="2949603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85CCA55-E385-4BD4-8F8C-55EEF080A453}" type="datetimeFigureOut">
              <a:rPr lang="en-PK" smtClean="0"/>
              <a:t>04/16/2025</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679A45AE-6F29-4B0B-A56E-35A365532E9F}" type="slidenum">
              <a:rPr lang="en-PK" smtClean="0"/>
              <a:t>‹#›</a:t>
            </a:fld>
            <a:endParaRPr lang="en-PK"/>
          </a:p>
        </p:txBody>
      </p:sp>
    </p:spTree>
    <p:extLst>
      <p:ext uri="{BB962C8B-B14F-4D97-AF65-F5344CB8AC3E}">
        <p14:creationId xmlns:p14="http://schemas.microsoft.com/office/powerpoint/2010/main" val="2075981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85CCA55-E385-4BD4-8F8C-55EEF080A453}" type="datetimeFigureOut">
              <a:rPr lang="en-PK" smtClean="0"/>
              <a:t>04/16/2025</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679A45AE-6F29-4B0B-A56E-35A365532E9F}" type="slidenum">
              <a:rPr lang="en-PK" smtClean="0"/>
              <a:t>‹#›</a:t>
            </a:fld>
            <a:endParaRPr lang="en-PK"/>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9789727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85CCA55-E385-4BD4-8F8C-55EEF080A453}" type="datetimeFigureOut">
              <a:rPr lang="en-PK" smtClean="0"/>
              <a:t>04/16/2025</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679A45AE-6F29-4B0B-A56E-35A365532E9F}" type="slidenum">
              <a:rPr lang="en-PK" smtClean="0"/>
              <a:t>‹#›</a:t>
            </a:fld>
            <a:endParaRPr lang="en-PK"/>
          </a:p>
        </p:txBody>
      </p:sp>
    </p:spTree>
    <p:extLst>
      <p:ext uri="{BB962C8B-B14F-4D97-AF65-F5344CB8AC3E}">
        <p14:creationId xmlns:p14="http://schemas.microsoft.com/office/powerpoint/2010/main" val="27261559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85CCA55-E385-4BD4-8F8C-55EEF080A453}" type="datetimeFigureOut">
              <a:rPr lang="en-PK" smtClean="0"/>
              <a:t>04/16/2025</a:t>
            </a:fld>
            <a:endParaRPr lang="en-PK"/>
          </a:p>
        </p:txBody>
      </p:sp>
      <p:sp>
        <p:nvSpPr>
          <p:cNvPr id="4"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679A45AE-6F29-4B0B-A56E-35A365532E9F}" type="slidenum">
              <a:rPr lang="en-PK" smtClean="0"/>
              <a:t>‹#›</a:t>
            </a:fld>
            <a:endParaRPr lang="en-PK"/>
          </a:p>
        </p:txBody>
      </p:sp>
    </p:spTree>
    <p:extLst>
      <p:ext uri="{BB962C8B-B14F-4D97-AF65-F5344CB8AC3E}">
        <p14:creationId xmlns:p14="http://schemas.microsoft.com/office/powerpoint/2010/main" val="28454329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85CCA55-E385-4BD4-8F8C-55EEF080A453}" type="datetimeFigureOut">
              <a:rPr lang="en-PK" smtClean="0"/>
              <a:t>04/16/2025</a:t>
            </a:fld>
            <a:endParaRPr lang="en-PK"/>
          </a:p>
        </p:txBody>
      </p:sp>
      <p:sp>
        <p:nvSpPr>
          <p:cNvPr id="4"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679A45AE-6F29-4B0B-A56E-35A365532E9F}" type="slidenum">
              <a:rPr lang="en-PK" smtClean="0"/>
              <a:t>‹#›</a:t>
            </a:fld>
            <a:endParaRPr lang="en-PK"/>
          </a:p>
        </p:txBody>
      </p:sp>
    </p:spTree>
    <p:extLst>
      <p:ext uri="{BB962C8B-B14F-4D97-AF65-F5344CB8AC3E}">
        <p14:creationId xmlns:p14="http://schemas.microsoft.com/office/powerpoint/2010/main" val="3916814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5CCA55-E385-4BD4-8F8C-55EEF080A453}" type="datetimeFigureOut">
              <a:rPr lang="en-PK" smtClean="0"/>
              <a:t>04/16/2025</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679A45AE-6F29-4B0B-A56E-35A365532E9F}" type="slidenum">
              <a:rPr lang="en-PK" smtClean="0"/>
              <a:t>‹#›</a:t>
            </a:fld>
            <a:endParaRPr lang="en-PK"/>
          </a:p>
        </p:txBody>
      </p:sp>
    </p:spTree>
    <p:extLst>
      <p:ext uri="{BB962C8B-B14F-4D97-AF65-F5344CB8AC3E}">
        <p14:creationId xmlns:p14="http://schemas.microsoft.com/office/powerpoint/2010/main" val="35726678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5CCA55-E385-4BD4-8F8C-55EEF080A453}" type="datetimeFigureOut">
              <a:rPr lang="en-PK" smtClean="0"/>
              <a:t>04/16/2025</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679A45AE-6F29-4B0B-A56E-35A365532E9F}" type="slidenum">
              <a:rPr lang="en-PK" smtClean="0"/>
              <a:t>‹#›</a:t>
            </a:fld>
            <a:endParaRPr lang="en-PK"/>
          </a:p>
        </p:txBody>
      </p:sp>
    </p:spTree>
    <p:extLst>
      <p:ext uri="{BB962C8B-B14F-4D97-AF65-F5344CB8AC3E}">
        <p14:creationId xmlns:p14="http://schemas.microsoft.com/office/powerpoint/2010/main" val="3702425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285CCA55-E385-4BD4-8F8C-55EEF080A453}" type="datetimeFigureOut">
              <a:rPr lang="en-PK" smtClean="0"/>
              <a:t>04/16/2025</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679A45AE-6F29-4B0B-A56E-35A365532E9F}" type="slidenum">
              <a:rPr lang="en-PK" smtClean="0"/>
              <a:t>‹#›</a:t>
            </a:fld>
            <a:endParaRPr lang="en-PK"/>
          </a:p>
        </p:txBody>
      </p:sp>
    </p:spTree>
    <p:extLst>
      <p:ext uri="{BB962C8B-B14F-4D97-AF65-F5344CB8AC3E}">
        <p14:creationId xmlns:p14="http://schemas.microsoft.com/office/powerpoint/2010/main" val="33614390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85CCA55-E385-4BD4-8F8C-55EEF080A453}" type="datetimeFigureOut">
              <a:rPr lang="en-PK" smtClean="0"/>
              <a:t>04/16/2025</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679A45AE-6F29-4B0B-A56E-35A365532E9F}" type="slidenum">
              <a:rPr lang="en-PK" smtClean="0"/>
              <a:t>‹#›</a:t>
            </a:fld>
            <a:endParaRPr lang="en-PK"/>
          </a:p>
        </p:txBody>
      </p:sp>
    </p:spTree>
    <p:extLst>
      <p:ext uri="{BB962C8B-B14F-4D97-AF65-F5344CB8AC3E}">
        <p14:creationId xmlns:p14="http://schemas.microsoft.com/office/powerpoint/2010/main" val="2960949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85CCA55-E385-4BD4-8F8C-55EEF080A453}" type="datetimeFigureOut">
              <a:rPr lang="en-PK" smtClean="0"/>
              <a:t>04/16/2025</a:t>
            </a:fld>
            <a:endParaRPr lang="en-PK"/>
          </a:p>
        </p:txBody>
      </p:sp>
      <p:sp>
        <p:nvSpPr>
          <p:cNvPr id="6" name="Footer Placeholder 5"/>
          <p:cNvSpPr>
            <a:spLocks noGrp="1"/>
          </p:cNvSpPr>
          <p:nvPr>
            <p:ph type="ftr" sz="quarter" idx="11"/>
          </p:nvPr>
        </p:nvSpPr>
        <p:spPr/>
        <p:txBody>
          <a:bodyPr/>
          <a:lstStyle/>
          <a:p>
            <a:endParaRPr lang="en-PK"/>
          </a:p>
        </p:txBody>
      </p:sp>
      <p:sp>
        <p:nvSpPr>
          <p:cNvPr id="7" name="Slide Number Placeholder 6"/>
          <p:cNvSpPr>
            <a:spLocks noGrp="1"/>
          </p:cNvSpPr>
          <p:nvPr>
            <p:ph type="sldNum" sz="quarter" idx="12"/>
          </p:nvPr>
        </p:nvSpPr>
        <p:spPr/>
        <p:txBody>
          <a:bodyPr/>
          <a:lstStyle/>
          <a:p>
            <a:fld id="{679A45AE-6F29-4B0B-A56E-35A365532E9F}" type="slidenum">
              <a:rPr lang="en-PK" smtClean="0"/>
              <a:t>‹#›</a:t>
            </a:fld>
            <a:endParaRPr lang="en-PK"/>
          </a:p>
        </p:txBody>
      </p:sp>
    </p:spTree>
    <p:extLst>
      <p:ext uri="{BB962C8B-B14F-4D97-AF65-F5344CB8AC3E}">
        <p14:creationId xmlns:p14="http://schemas.microsoft.com/office/powerpoint/2010/main" val="25904014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85CCA55-E385-4BD4-8F8C-55EEF080A453}" type="datetimeFigureOut">
              <a:rPr lang="en-PK" smtClean="0"/>
              <a:t>04/16/2025</a:t>
            </a:fld>
            <a:endParaRPr lang="en-PK"/>
          </a:p>
        </p:txBody>
      </p:sp>
      <p:sp>
        <p:nvSpPr>
          <p:cNvPr id="8" name="Footer Placeholder 7"/>
          <p:cNvSpPr>
            <a:spLocks noGrp="1"/>
          </p:cNvSpPr>
          <p:nvPr>
            <p:ph type="ftr" sz="quarter" idx="11"/>
          </p:nvPr>
        </p:nvSpPr>
        <p:spPr/>
        <p:txBody>
          <a:bodyPr/>
          <a:lstStyle/>
          <a:p>
            <a:endParaRPr lang="en-PK"/>
          </a:p>
        </p:txBody>
      </p:sp>
      <p:sp>
        <p:nvSpPr>
          <p:cNvPr id="9" name="Slide Number Placeholder 8"/>
          <p:cNvSpPr>
            <a:spLocks noGrp="1"/>
          </p:cNvSpPr>
          <p:nvPr>
            <p:ph type="sldNum" sz="quarter" idx="12"/>
          </p:nvPr>
        </p:nvSpPr>
        <p:spPr/>
        <p:txBody>
          <a:bodyPr/>
          <a:lstStyle/>
          <a:p>
            <a:fld id="{679A45AE-6F29-4B0B-A56E-35A365532E9F}" type="slidenum">
              <a:rPr lang="en-PK" smtClean="0"/>
              <a:t>‹#›</a:t>
            </a:fld>
            <a:endParaRPr lang="en-PK"/>
          </a:p>
        </p:txBody>
      </p:sp>
    </p:spTree>
    <p:extLst>
      <p:ext uri="{BB962C8B-B14F-4D97-AF65-F5344CB8AC3E}">
        <p14:creationId xmlns:p14="http://schemas.microsoft.com/office/powerpoint/2010/main" val="11726390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285CCA55-E385-4BD4-8F8C-55EEF080A453}" type="datetimeFigureOut">
              <a:rPr lang="en-PK" smtClean="0"/>
              <a:t>04/16/2025</a:t>
            </a:fld>
            <a:endParaRPr lang="en-PK"/>
          </a:p>
        </p:txBody>
      </p:sp>
      <p:sp>
        <p:nvSpPr>
          <p:cNvPr id="5" name="Footer Placeholder 3"/>
          <p:cNvSpPr>
            <a:spLocks noGrp="1"/>
          </p:cNvSpPr>
          <p:nvPr>
            <p:ph type="ftr" sz="quarter" idx="11"/>
          </p:nvPr>
        </p:nvSpPr>
        <p:spPr/>
        <p:txBody>
          <a:bodyPr/>
          <a:lstStyle/>
          <a:p>
            <a:endParaRPr lang="en-PK"/>
          </a:p>
        </p:txBody>
      </p:sp>
      <p:sp>
        <p:nvSpPr>
          <p:cNvPr id="6" name="Slide Number Placeholder 4"/>
          <p:cNvSpPr>
            <a:spLocks noGrp="1"/>
          </p:cNvSpPr>
          <p:nvPr>
            <p:ph type="sldNum" sz="quarter" idx="12"/>
          </p:nvPr>
        </p:nvSpPr>
        <p:spPr/>
        <p:txBody>
          <a:bodyPr/>
          <a:lstStyle/>
          <a:p>
            <a:fld id="{679A45AE-6F29-4B0B-A56E-35A365532E9F}" type="slidenum">
              <a:rPr lang="en-PK" smtClean="0"/>
              <a:t>‹#›</a:t>
            </a:fld>
            <a:endParaRPr lang="en-PK"/>
          </a:p>
        </p:txBody>
      </p:sp>
    </p:spTree>
    <p:extLst>
      <p:ext uri="{BB962C8B-B14F-4D97-AF65-F5344CB8AC3E}">
        <p14:creationId xmlns:p14="http://schemas.microsoft.com/office/powerpoint/2010/main" val="40189876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285CCA55-E385-4BD4-8F8C-55EEF080A453}" type="datetimeFigureOut">
              <a:rPr lang="en-PK" smtClean="0"/>
              <a:t>04/16/2025</a:t>
            </a:fld>
            <a:endParaRPr lang="en-PK"/>
          </a:p>
        </p:txBody>
      </p:sp>
      <p:sp>
        <p:nvSpPr>
          <p:cNvPr id="5" name="Footer Placeholder 2"/>
          <p:cNvSpPr>
            <a:spLocks noGrp="1"/>
          </p:cNvSpPr>
          <p:nvPr>
            <p:ph type="ftr" sz="quarter" idx="11"/>
          </p:nvPr>
        </p:nvSpPr>
        <p:spPr/>
        <p:txBody>
          <a:bodyPr/>
          <a:lstStyle/>
          <a:p>
            <a:endParaRPr lang="en-PK"/>
          </a:p>
        </p:txBody>
      </p:sp>
      <p:sp>
        <p:nvSpPr>
          <p:cNvPr id="6" name="Slide Number Placeholder 3"/>
          <p:cNvSpPr>
            <a:spLocks noGrp="1"/>
          </p:cNvSpPr>
          <p:nvPr>
            <p:ph type="sldNum" sz="quarter" idx="12"/>
          </p:nvPr>
        </p:nvSpPr>
        <p:spPr/>
        <p:txBody>
          <a:bodyPr/>
          <a:lstStyle/>
          <a:p>
            <a:fld id="{679A45AE-6F29-4B0B-A56E-35A365532E9F}" type="slidenum">
              <a:rPr lang="en-PK" smtClean="0"/>
              <a:t>‹#›</a:t>
            </a:fld>
            <a:endParaRPr lang="en-PK"/>
          </a:p>
        </p:txBody>
      </p:sp>
    </p:spTree>
    <p:extLst>
      <p:ext uri="{BB962C8B-B14F-4D97-AF65-F5344CB8AC3E}">
        <p14:creationId xmlns:p14="http://schemas.microsoft.com/office/powerpoint/2010/main" val="7371846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285CCA55-E385-4BD4-8F8C-55EEF080A453}" type="datetimeFigureOut">
              <a:rPr lang="en-PK" smtClean="0"/>
              <a:t>04/16/2025</a:t>
            </a:fld>
            <a:endParaRPr lang="en-PK"/>
          </a:p>
        </p:txBody>
      </p:sp>
      <p:sp>
        <p:nvSpPr>
          <p:cNvPr id="5" name="Footer Placeholder 5"/>
          <p:cNvSpPr>
            <a:spLocks noGrp="1"/>
          </p:cNvSpPr>
          <p:nvPr>
            <p:ph type="ftr" sz="quarter" idx="11"/>
          </p:nvPr>
        </p:nvSpPr>
        <p:spPr/>
        <p:txBody>
          <a:bodyPr/>
          <a:lstStyle/>
          <a:p>
            <a:endParaRPr lang="en-PK"/>
          </a:p>
        </p:txBody>
      </p:sp>
      <p:sp>
        <p:nvSpPr>
          <p:cNvPr id="6" name="Slide Number Placeholder 6"/>
          <p:cNvSpPr>
            <a:spLocks noGrp="1"/>
          </p:cNvSpPr>
          <p:nvPr>
            <p:ph type="sldNum" sz="quarter" idx="12"/>
          </p:nvPr>
        </p:nvSpPr>
        <p:spPr/>
        <p:txBody>
          <a:bodyPr/>
          <a:lstStyle/>
          <a:p>
            <a:fld id="{679A45AE-6F29-4B0B-A56E-35A365532E9F}" type="slidenum">
              <a:rPr lang="en-PK" smtClean="0"/>
              <a:t>‹#›</a:t>
            </a:fld>
            <a:endParaRPr lang="en-PK"/>
          </a:p>
        </p:txBody>
      </p:sp>
    </p:spTree>
    <p:extLst>
      <p:ext uri="{BB962C8B-B14F-4D97-AF65-F5344CB8AC3E}">
        <p14:creationId xmlns:p14="http://schemas.microsoft.com/office/powerpoint/2010/main" val="26810608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85CCA55-E385-4BD4-8F8C-55EEF080A453}" type="datetimeFigureOut">
              <a:rPr lang="en-PK" smtClean="0"/>
              <a:t>04/16/2025</a:t>
            </a:fld>
            <a:endParaRPr lang="en-PK"/>
          </a:p>
        </p:txBody>
      </p:sp>
      <p:sp>
        <p:nvSpPr>
          <p:cNvPr id="6" name="Footer Placeholder 5"/>
          <p:cNvSpPr>
            <a:spLocks noGrp="1"/>
          </p:cNvSpPr>
          <p:nvPr>
            <p:ph type="ftr" sz="quarter" idx="11"/>
          </p:nvPr>
        </p:nvSpPr>
        <p:spPr/>
        <p:txBody>
          <a:bodyPr/>
          <a:lstStyle/>
          <a:p>
            <a:endParaRPr lang="en-PK"/>
          </a:p>
        </p:txBody>
      </p:sp>
      <p:sp>
        <p:nvSpPr>
          <p:cNvPr id="7" name="Slide Number Placeholder 6"/>
          <p:cNvSpPr>
            <a:spLocks noGrp="1"/>
          </p:cNvSpPr>
          <p:nvPr>
            <p:ph type="sldNum" sz="quarter" idx="12"/>
          </p:nvPr>
        </p:nvSpPr>
        <p:spPr/>
        <p:txBody>
          <a:bodyPr/>
          <a:lstStyle/>
          <a:p>
            <a:fld id="{679A45AE-6F29-4B0B-A56E-35A365532E9F}" type="slidenum">
              <a:rPr lang="en-PK" smtClean="0"/>
              <a:t>‹#›</a:t>
            </a:fld>
            <a:endParaRPr lang="en-PK"/>
          </a:p>
        </p:txBody>
      </p:sp>
    </p:spTree>
    <p:extLst>
      <p:ext uri="{BB962C8B-B14F-4D97-AF65-F5344CB8AC3E}">
        <p14:creationId xmlns:p14="http://schemas.microsoft.com/office/powerpoint/2010/main" val="5811915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285CCA55-E385-4BD4-8F8C-55EEF080A453}" type="datetimeFigureOut">
              <a:rPr lang="en-PK" smtClean="0"/>
              <a:t>04/16/2025</a:t>
            </a:fld>
            <a:endParaRPr lang="en-PK"/>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PK"/>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679A45AE-6F29-4B0B-A56E-35A365532E9F}" type="slidenum">
              <a:rPr lang="en-PK" smtClean="0"/>
              <a:t>‹#›</a:t>
            </a:fld>
            <a:endParaRPr lang="en-PK"/>
          </a:p>
        </p:txBody>
      </p:sp>
    </p:spTree>
    <p:extLst>
      <p:ext uri="{BB962C8B-B14F-4D97-AF65-F5344CB8AC3E}">
        <p14:creationId xmlns:p14="http://schemas.microsoft.com/office/powerpoint/2010/main" val="3756936948"/>
      </p:ext>
    </p:extLst>
  </p:cSld>
  <p:clrMap bg1="dk1" tx1="lt1" bg2="dk2" tx2="lt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3" r:id="rId13"/>
    <p:sldLayoutId id="2147483734" r:id="rId14"/>
    <p:sldLayoutId id="2147483735" r:id="rId15"/>
    <p:sldLayoutId id="2147483736" r:id="rId16"/>
    <p:sldLayoutId id="214748373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869A6-CA4C-B2A5-F7E4-861C41FF65DB}"/>
              </a:ext>
            </a:extLst>
          </p:cNvPr>
          <p:cNvSpPr>
            <a:spLocks noGrp="1"/>
          </p:cNvSpPr>
          <p:nvPr>
            <p:ph type="ctrTitle"/>
          </p:nvPr>
        </p:nvSpPr>
        <p:spPr>
          <a:xfrm>
            <a:off x="1154955" y="195776"/>
            <a:ext cx="8825658" cy="2505222"/>
          </a:xfrm>
        </p:spPr>
        <p:txBody>
          <a:bodyPr/>
          <a:lstStyle/>
          <a:p>
            <a:r>
              <a:rPr lang="en-US" dirty="0"/>
              <a:t>Let’s start with Allah Yaar</a:t>
            </a:r>
            <a:endParaRPr lang="en-PK" dirty="0"/>
          </a:p>
        </p:txBody>
      </p:sp>
      <p:sp>
        <p:nvSpPr>
          <p:cNvPr id="3" name="Subtitle 2">
            <a:extLst>
              <a:ext uri="{FF2B5EF4-FFF2-40B4-BE49-F238E27FC236}">
                <a16:creationId xmlns:a16="http://schemas.microsoft.com/office/drawing/2014/main" id="{D84BAF1B-0B1A-3AB1-398F-D968AD31D1CC}"/>
              </a:ext>
            </a:extLst>
          </p:cNvPr>
          <p:cNvSpPr>
            <a:spLocks noGrp="1"/>
          </p:cNvSpPr>
          <p:nvPr>
            <p:ph type="subTitle" idx="1"/>
          </p:nvPr>
        </p:nvSpPr>
        <p:spPr>
          <a:xfrm>
            <a:off x="1154955" y="5202814"/>
            <a:ext cx="8825658" cy="850869"/>
          </a:xfrm>
        </p:spPr>
        <p:txBody>
          <a:bodyPr>
            <a:normAutofit/>
          </a:bodyPr>
          <a:lstStyle/>
          <a:p>
            <a:r>
              <a:rPr lang="en-US" sz="2800" dirty="0"/>
              <a:t>Bs in Computer Science</a:t>
            </a:r>
          </a:p>
          <a:p>
            <a:endParaRPr lang="en-US" sz="2800" dirty="0"/>
          </a:p>
          <a:p>
            <a:endParaRPr lang="en-US" sz="2800" dirty="0"/>
          </a:p>
          <a:p>
            <a:endParaRPr lang="en-PK" sz="2800" dirty="0"/>
          </a:p>
        </p:txBody>
      </p:sp>
      <p:sp>
        <p:nvSpPr>
          <p:cNvPr id="4" name="Oval 3">
            <a:extLst>
              <a:ext uri="{FF2B5EF4-FFF2-40B4-BE49-F238E27FC236}">
                <a16:creationId xmlns:a16="http://schemas.microsoft.com/office/drawing/2014/main" id="{4941F6A9-BC43-8515-6C94-E185B49C697E}"/>
              </a:ext>
            </a:extLst>
          </p:cNvPr>
          <p:cNvSpPr/>
          <p:nvPr/>
        </p:nvSpPr>
        <p:spPr>
          <a:xfrm>
            <a:off x="8384343" y="1533379"/>
            <a:ext cx="2771334" cy="2757267"/>
          </a:xfrm>
          <a:prstGeom prst="ellipse">
            <a:avLst/>
          </a:prstGeom>
          <a:blipFill dpi="0" rotWithShape="1">
            <a:blip r:embed="rId2">
              <a:extLst>
                <a:ext uri="{28A0092B-C50C-407E-A947-70E740481C1C}">
                  <a14:useLocalDpi xmlns:a14="http://schemas.microsoft.com/office/drawing/2010/main" val="0"/>
                </a:ext>
              </a:extLst>
            </a:blip>
            <a:srcRect/>
            <a:stretch>
              <a:fillRect/>
            </a:stretch>
          </a:blip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K" dirty="0"/>
          </a:p>
        </p:txBody>
      </p:sp>
    </p:spTree>
    <p:extLst>
      <p:ext uri="{BB962C8B-B14F-4D97-AF65-F5344CB8AC3E}">
        <p14:creationId xmlns:p14="http://schemas.microsoft.com/office/powerpoint/2010/main" val="2346813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A53617-4808-0EE7-BA2C-8927AF632C9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E83C4C2-0CE3-0929-95BB-397D2FB7AE33}"/>
              </a:ext>
            </a:extLst>
          </p:cNvPr>
          <p:cNvSpPr>
            <a:spLocks noGrp="1"/>
          </p:cNvSpPr>
          <p:nvPr>
            <p:ph type="title"/>
          </p:nvPr>
        </p:nvSpPr>
        <p:spPr/>
        <p:txBody>
          <a:bodyPr/>
          <a:lstStyle/>
          <a:p>
            <a:r>
              <a:rPr lang="en-US" sz="3200" b="1" dirty="0"/>
              <a:t>Types of Storage Devices</a:t>
            </a:r>
            <a:endParaRPr lang="en-PK" sz="400000" b="1" dirty="0"/>
          </a:p>
        </p:txBody>
      </p:sp>
      <p:sp>
        <p:nvSpPr>
          <p:cNvPr id="3" name="Content Placeholder 2">
            <a:extLst>
              <a:ext uri="{FF2B5EF4-FFF2-40B4-BE49-F238E27FC236}">
                <a16:creationId xmlns:a16="http://schemas.microsoft.com/office/drawing/2014/main" id="{C4152D37-04EB-3679-7B37-D28BB4D0709A}"/>
              </a:ext>
            </a:extLst>
          </p:cNvPr>
          <p:cNvSpPr>
            <a:spLocks noGrp="1"/>
          </p:cNvSpPr>
          <p:nvPr>
            <p:ph idx="1"/>
          </p:nvPr>
        </p:nvSpPr>
        <p:spPr>
          <a:xfrm>
            <a:off x="645131" y="1223889"/>
            <a:ext cx="10201059" cy="5387926"/>
          </a:xfrm>
        </p:spPr>
        <p:txBody>
          <a:bodyPr>
            <a:normAutofit/>
          </a:bodyPr>
          <a:lstStyle/>
          <a:p>
            <a:pPr>
              <a:lnSpc>
                <a:spcPct val="150000"/>
              </a:lnSpc>
            </a:pPr>
            <a:r>
              <a:rPr lang="en-US" b="1" dirty="0"/>
              <a:t>DVD (Digital Versatile Disc) Drives</a:t>
            </a:r>
          </a:p>
          <a:p>
            <a:pPr>
              <a:lnSpc>
                <a:spcPct val="150000"/>
              </a:lnSpc>
              <a:buFont typeface="Wingdings" panose="05000000000000000000" pitchFamily="2" charset="2"/>
              <a:buChar char="§"/>
            </a:pPr>
            <a:r>
              <a:rPr lang="en-US" b="1" dirty="0"/>
              <a:t>Characteristics</a:t>
            </a:r>
            <a:r>
              <a:rPr lang="en-US" dirty="0"/>
              <a:t>: DVDs hold more data than CDs (up to 4.7 GB for single-layer, 8.5 GB for dual-layer) and are commonly used for video storage.</a:t>
            </a:r>
            <a:endParaRPr lang="en-US" b="1" dirty="0"/>
          </a:p>
          <a:p>
            <a:pPr>
              <a:lnSpc>
                <a:spcPct val="150000"/>
              </a:lnSpc>
              <a:buFont typeface="Wingdings" panose="05000000000000000000" pitchFamily="2" charset="2"/>
              <a:buChar char="§"/>
            </a:pPr>
            <a:r>
              <a:rPr lang="en-US" b="1" dirty="0"/>
              <a:t>Uses</a:t>
            </a:r>
            <a:r>
              <a:rPr lang="en-US" dirty="0"/>
              <a:t>: Storing movies, larger software applications, and data backups.</a:t>
            </a:r>
            <a:endParaRPr lang="en-US" b="1" dirty="0"/>
          </a:p>
          <a:p>
            <a:pPr>
              <a:lnSpc>
                <a:spcPct val="150000"/>
              </a:lnSpc>
              <a:buFont typeface="Wingdings" panose="05000000000000000000" pitchFamily="2" charset="2"/>
              <a:buChar char="§"/>
            </a:pPr>
            <a:r>
              <a:rPr lang="en-US" b="1" dirty="0"/>
              <a:t>Advantages</a:t>
            </a:r>
            <a:r>
              <a:rPr lang="en-US" dirty="0"/>
              <a:t>: Higher capacity than CDs, relatively inexpensive, widely available.</a:t>
            </a:r>
            <a:endParaRPr lang="en-US" b="1" dirty="0"/>
          </a:p>
          <a:p>
            <a:pPr>
              <a:lnSpc>
                <a:spcPct val="150000"/>
              </a:lnSpc>
              <a:buFont typeface="Wingdings" panose="05000000000000000000" pitchFamily="2" charset="2"/>
              <a:buChar char="§"/>
            </a:pPr>
            <a:r>
              <a:rPr lang="en-US" b="1" dirty="0"/>
              <a:t>Disadvantages</a:t>
            </a:r>
            <a:r>
              <a:rPr lang="en-US" dirty="0"/>
              <a:t>: Limited capacity compared to modern alternatives, still prone to scratches and damage.</a:t>
            </a:r>
            <a:endParaRPr lang="en-US" sz="2000" b="1" dirty="0"/>
          </a:p>
          <a:p>
            <a:pPr marL="0" indent="0">
              <a:lnSpc>
                <a:spcPct val="150000"/>
              </a:lnSpc>
              <a:buNone/>
            </a:pPr>
            <a:endParaRPr lang="en-US" sz="2200" b="1" dirty="0"/>
          </a:p>
        </p:txBody>
      </p:sp>
    </p:spTree>
    <p:extLst>
      <p:ext uri="{BB962C8B-B14F-4D97-AF65-F5344CB8AC3E}">
        <p14:creationId xmlns:p14="http://schemas.microsoft.com/office/powerpoint/2010/main" val="35968747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1EEFEB-512D-7DDE-41BC-2920E9FA157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EAAE880-D630-3537-D577-EBEC0551081A}"/>
              </a:ext>
            </a:extLst>
          </p:cNvPr>
          <p:cNvSpPr>
            <a:spLocks noGrp="1"/>
          </p:cNvSpPr>
          <p:nvPr>
            <p:ph type="title"/>
          </p:nvPr>
        </p:nvSpPr>
        <p:spPr/>
        <p:txBody>
          <a:bodyPr/>
          <a:lstStyle/>
          <a:p>
            <a:r>
              <a:rPr lang="en-US" sz="3200" b="1" dirty="0"/>
              <a:t>Types of Storage Devices</a:t>
            </a:r>
            <a:endParaRPr lang="en-PK" sz="400000" b="1" dirty="0"/>
          </a:p>
        </p:txBody>
      </p:sp>
      <p:sp>
        <p:nvSpPr>
          <p:cNvPr id="3" name="Content Placeholder 2">
            <a:extLst>
              <a:ext uri="{FF2B5EF4-FFF2-40B4-BE49-F238E27FC236}">
                <a16:creationId xmlns:a16="http://schemas.microsoft.com/office/drawing/2014/main" id="{4FBC3EC1-3225-7462-2870-75DE81B4521A}"/>
              </a:ext>
            </a:extLst>
          </p:cNvPr>
          <p:cNvSpPr>
            <a:spLocks noGrp="1"/>
          </p:cNvSpPr>
          <p:nvPr>
            <p:ph idx="1"/>
          </p:nvPr>
        </p:nvSpPr>
        <p:spPr>
          <a:xfrm>
            <a:off x="645131" y="1223889"/>
            <a:ext cx="10201059" cy="5387926"/>
          </a:xfrm>
        </p:spPr>
        <p:txBody>
          <a:bodyPr>
            <a:normAutofit/>
          </a:bodyPr>
          <a:lstStyle/>
          <a:p>
            <a:pPr>
              <a:lnSpc>
                <a:spcPct val="150000"/>
              </a:lnSpc>
            </a:pPr>
            <a:r>
              <a:rPr lang="en-US" b="1" dirty="0"/>
              <a:t>Blu-ray Drives</a:t>
            </a:r>
          </a:p>
          <a:p>
            <a:pPr>
              <a:lnSpc>
                <a:spcPct val="150000"/>
              </a:lnSpc>
              <a:buFont typeface="Wingdings" panose="05000000000000000000" pitchFamily="2" charset="2"/>
              <a:buChar char="§"/>
            </a:pPr>
            <a:r>
              <a:rPr lang="en-US" b="1" dirty="0"/>
              <a:t>Characteristics</a:t>
            </a:r>
            <a:r>
              <a:rPr lang="en-US" dirty="0"/>
              <a:t>: Blu-ray discs have high capacity, up to 25 GB on a single-layer disc and 50 GB on dual-layer, using a finer laser for data storage.</a:t>
            </a:r>
            <a:endParaRPr lang="en-US" b="1" dirty="0"/>
          </a:p>
          <a:p>
            <a:pPr>
              <a:lnSpc>
                <a:spcPct val="150000"/>
              </a:lnSpc>
              <a:buFont typeface="Wingdings" panose="05000000000000000000" pitchFamily="2" charset="2"/>
              <a:buChar char="§"/>
            </a:pPr>
            <a:r>
              <a:rPr lang="en-US" b="1" dirty="0"/>
              <a:t>Uses</a:t>
            </a:r>
            <a:r>
              <a:rPr lang="en-US" dirty="0"/>
              <a:t>: Commonly used for high-definition video storage, games, and high-capacity data storage.</a:t>
            </a:r>
            <a:endParaRPr lang="en-US" b="1" dirty="0"/>
          </a:p>
          <a:p>
            <a:pPr>
              <a:lnSpc>
                <a:spcPct val="150000"/>
              </a:lnSpc>
              <a:buFont typeface="Wingdings" panose="05000000000000000000" pitchFamily="2" charset="2"/>
              <a:buChar char="§"/>
            </a:pPr>
            <a:r>
              <a:rPr lang="en-US" b="1" dirty="0"/>
              <a:t>Advantages</a:t>
            </a:r>
            <a:r>
              <a:rPr lang="en-US" dirty="0"/>
              <a:t>: High capacity, supports HD and 4K video, great for large multimedia files.</a:t>
            </a:r>
            <a:endParaRPr lang="en-US" b="1" dirty="0"/>
          </a:p>
          <a:p>
            <a:pPr>
              <a:lnSpc>
                <a:spcPct val="150000"/>
              </a:lnSpc>
              <a:buFont typeface="Wingdings" panose="05000000000000000000" pitchFamily="2" charset="2"/>
              <a:buChar char="§"/>
            </a:pPr>
            <a:r>
              <a:rPr lang="en-US" b="1" dirty="0"/>
              <a:t>Disadvantages</a:t>
            </a:r>
            <a:r>
              <a:rPr lang="en-US" dirty="0"/>
              <a:t>: More expensive than CDs/DVDs, requires a Blu-ray-compatible drive.</a:t>
            </a:r>
            <a:endParaRPr lang="en-US" sz="2000" b="1" dirty="0"/>
          </a:p>
          <a:p>
            <a:pPr marL="0" indent="0">
              <a:lnSpc>
                <a:spcPct val="150000"/>
              </a:lnSpc>
              <a:buNone/>
            </a:pPr>
            <a:endParaRPr lang="en-US" sz="2200" b="1" dirty="0"/>
          </a:p>
        </p:txBody>
      </p:sp>
    </p:spTree>
    <p:extLst>
      <p:ext uri="{BB962C8B-B14F-4D97-AF65-F5344CB8AC3E}">
        <p14:creationId xmlns:p14="http://schemas.microsoft.com/office/powerpoint/2010/main" val="42676678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412B31-0F7D-BAED-5029-EE5B6EC5460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0090559-3799-B607-6927-9FCDE7AD3C7E}"/>
              </a:ext>
            </a:extLst>
          </p:cNvPr>
          <p:cNvSpPr>
            <a:spLocks noGrp="1"/>
          </p:cNvSpPr>
          <p:nvPr>
            <p:ph type="title"/>
          </p:nvPr>
        </p:nvSpPr>
        <p:spPr/>
        <p:txBody>
          <a:bodyPr/>
          <a:lstStyle/>
          <a:p>
            <a:r>
              <a:rPr lang="en-US" sz="3200" b="1" dirty="0"/>
              <a:t>Types of Storage Devices</a:t>
            </a:r>
            <a:endParaRPr lang="en-PK" sz="400000" b="1" dirty="0"/>
          </a:p>
        </p:txBody>
      </p:sp>
      <p:sp>
        <p:nvSpPr>
          <p:cNvPr id="3" name="Content Placeholder 2">
            <a:extLst>
              <a:ext uri="{FF2B5EF4-FFF2-40B4-BE49-F238E27FC236}">
                <a16:creationId xmlns:a16="http://schemas.microsoft.com/office/drawing/2014/main" id="{9876E6B0-3F71-6C24-60B2-F6D745FE29B5}"/>
              </a:ext>
            </a:extLst>
          </p:cNvPr>
          <p:cNvSpPr>
            <a:spLocks noGrp="1"/>
          </p:cNvSpPr>
          <p:nvPr>
            <p:ph idx="1"/>
          </p:nvPr>
        </p:nvSpPr>
        <p:spPr>
          <a:xfrm>
            <a:off x="645131" y="1223889"/>
            <a:ext cx="10201059" cy="5387926"/>
          </a:xfrm>
        </p:spPr>
        <p:txBody>
          <a:bodyPr>
            <a:normAutofit/>
          </a:bodyPr>
          <a:lstStyle/>
          <a:p>
            <a:pPr marL="0" indent="0">
              <a:lnSpc>
                <a:spcPct val="150000"/>
              </a:lnSpc>
              <a:buNone/>
            </a:pPr>
            <a:r>
              <a:rPr lang="en-US" sz="2200" b="1" dirty="0"/>
              <a:t>3.   </a:t>
            </a:r>
            <a:r>
              <a:rPr lang="en-US" sz="2000" b="1" dirty="0"/>
              <a:t>Solid-State Drives (SSD)</a:t>
            </a:r>
          </a:p>
          <a:p>
            <a:pPr marL="0" indent="0">
              <a:lnSpc>
                <a:spcPct val="150000"/>
              </a:lnSpc>
              <a:buNone/>
            </a:pPr>
            <a:r>
              <a:rPr lang="en-US" sz="2200" b="1" dirty="0"/>
              <a:t>        </a:t>
            </a:r>
            <a:r>
              <a:rPr lang="en-US" sz="2000" dirty="0"/>
              <a:t>Solid-state drives use flash memory with no moving parts, making them faster, more reliable, and energy-efficient compared to magnetic drives.</a:t>
            </a:r>
          </a:p>
          <a:p>
            <a:pPr>
              <a:lnSpc>
                <a:spcPct val="150000"/>
              </a:lnSpc>
              <a:buFont typeface="Wingdings" panose="05000000000000000000" pitchFamily="2" charset="2"/>
              <a:buChar char="§"/>
            </a:pPr>
            <a:r>
              <a:rPr lang="en-US" sz="2000" b="1" dirty="0"/>
              <a:t>Fixed Solid-State Drives (SSDs)</a:t>
            </a:r>
            <a:endParaRPr lang="en-US" b="1" dirty="0"/>
          </a:p>
          <a:p>
            <a:pPr>
              <a:lnSpc>
                <a:spcPct val="150000"/>
              </a:lnSpc>
              <a:buFont typeface="Wingdings" panose="05000000000000000000" pitchFamily="2" charset="2"/>
              <a:buChar char="§"/>
            </a:pPr>
            <a:r>
              <a:rPr lang="en-US" sz="2000" b="1" dirty="0"/>
              <a:t>Portable SSDs</a:t>
            </a:r>
          </a:p>
          <a:p>
            <a:pPr>
              <a:lnSpc>
                <a:spcPct val="150000"/>
              </a:lnSpc>
              <a:buFont typeface="Wingdings" panose="05000000000000000000" pitchFamily="2" charset="2"/>
              <a:buChar char="§"/>
            </a:pPr>
            <a:r>
              <a:rPr lang="en-US" sz="2000" b="1" dirty="0"/>
              <a:t>Pen Drives and Flash Drives</a:t>
            </a:r>
            <a:endParaRPr lang="en-US" b="1" dirty="0"/>
          </a:p>
        </p:txBody>
      </p:sp>
    </p:spTree>
    <p:extLst>
      <p:ext uri="{BB962C8B-B14F-4D97-AF65-F5344CB8AC3E}">
        <p14:creationId xmlns:p14="http://schemas.microsoft.com/office/powerpoint/2010/main" val="271519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A26755-406F-BC2C-40E0-1D1BBA8E9F1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9AC064E-D975-1F2A-3FDE-691E92872A71}"/>
              </a:ext>
            </a:extLst>
          </p:cNvPr>
          <p:cNvSpPr>
            <a:spLocks noGrp="1"/>
          </p:cNvSpPr>
          <p:nvPr>
            <p:ph type="title"/>
          </p:nvPr>
        </p:nvSpPr>
        <p:spPr/>
        <p:txBody>
          <a:bodyPr/>
          <a:lstStyle/>
          <a:p>
            <a:r>
              <a:rPr lang="en-US" sz="3200" b="1" dirty="0"/>
              <a:t>Types of Storage Devices</a:t>
            </a:r>
            <a:endParaRPr lang="en-PK" sz="400000" b="1" dirty="0"/>
          </a:p>
        </p:txBody>
      </p:sp>
      <p:sp>
        <p:nvSpPr>
          <p:cNvPr id="3" name="Content Placeholder 2">
            <a:extLst>
              <a:ext uri="{FF2B5EF4-FFF2-40B4-BE49-F238E27FC236}">
                <a16:creationId xmlns:a16="http://schemas.microsoft.com/office/drawing/2014/main" id="{9C98E504-5B43-E8CE-B365-5F8D2C4C0595}"/>
              </a:ext>
            </a:extLst>
          </p:cNvPr>
          <p:cNvSpPr>
            <a:spLocks noGrp="1"/>
          </p:cNvSpPr>
          <p:nvPr>
            <p:ph idx="1"/>
          </p:nvPr>
        </p:nvSpPr>
        <p:spPr>
          <a:xfrm>
            <a:off x="645131" y="1223889"/>
            <a:ext cx="10201059" cy="5387926"/>
          </a:xfrm>
        </p:spPr>
        <p:txBody>
          <a:bodyPr>
            <a:normAutofit/>
          </a:bodyPr>
          <a:lstStyle/>
          <a:p>
            <a:pPr>
              <a:lnSpc>
                <a:spcPct val="150000"/>
              </a:lnSpc>
            </a:pPr>
            <a:r>
              <a:rPr lang="en-US" sz="2000" b="1" dirty="0"/>
              <a:t>Fixed Solid-State Drives (SSDs)</a:t>
            </a:r>
          </a:p>
          <a:p>
            <a:pPr>
              <a:lnSpc>
                <a:spcPct val="150000"/>
              </a:lnSpc>
              <a:buFont typeface="Wingdings" panose="05000000000000000000" pitchFamily="2" charset="2"/>
              <a:buChar char="§"/>
            </a:pPr>
            <a:r>
              <a:rPr lang="en-US" b="1" dirty="0"/>
              <a:t>Characteristics</a:t>
            </a:r>
            <a:r>
              <a:rPr lang="en-US" dirty="0"/>
              <a:t>: Built into laptops, desktops, and tablets as primary storage, SSDs are faster, durable, and smaller than HDDs.</a:t>
            </a:r>
          </a:p>
          <a:p>
            <a:pPr>
              <a:lnSpc>
                <a:spcPct val="150000"/>
              </a:lnSpc>
              <a:buFont typeface="Wingdings" panose="05000000000000000000" pitchFamily="2" charset="2"/>
              <a:buChar char="§"/>
            </a:pPr>
            <a:r>
              <a:rPr lang="en-US" b="1" dirty="0"/>
              <a:t>Uses</a:t>
            </a:r>
            <a:r>
              <a:rPr lang="en-US" dirty="0"/>
              <a:t>: Primarily used for system storage in laptops and desktops, allowing fast boot times and quick access to files and applications.</a:t>
            </a:r>
          </a:p>
          <a:p>
            <a:pPr>
              <a:lnSpc>
                <a:spcPct val="150000"/>
              </a:lnSpc>
              <a:buFont typeface="Wingdings" panose="05000000000000000000" pitchFamily="2" charset="2"/>
              <a:buChar char="§"/>
            </a:pPr>
            <a:r>
              <a:rPr lang="en-US" b="1" dirty="0"/>
              <a:t>Advantages</a:t>
            </a:r>
            <a:r>
              <a:rPr lang="en-US" dirty="0"/>
              <a:t>: Extremely fast read/write speeds, shock-resistant, silent, lower power consumption.</a:t>
            </a:r>
          </a:p>
          <a:p>
            <a:pPr>
              <a:lnSpc>
                <a:spcPct val="150000"/>
              </a:lnSpc>
              <a:buFont typeface="Wingdings" panose="05000000000000000000" pitchFamily="2" charset="2"/>
              <a:buChar char="§"/>
            </a:pPr>
            <a:r>
              <a:rPr lang="en-US" b="1" dirty="0"/>
              <a:t>Disadvantages</a:t>
            </a:r>
            <a:r>
              <a:rPr lang="en-US" dirty="0"/>
              <a:t>: Higher cost per GB compared to HDDs, some models have a limited number of write cycles.</a:t>
            </a:r>
            <a:endParaRPr lang="en-US" b="1" dirty="0"/>
          </a:p>
        </p:txBody>
      </p:sp>
    </p:spTree>
    <p:extLst>
      <p:ext uri="{BB962C8B-B14F-4D97-AF65-F5344CB8AC3E}">
        <p14:creationId xmlns:p14="http://schemas.microsoft.com/office/powerpoint/2010/main" val="30474528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C9C8D3-3D33-CAEF-E193-09390446751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A6E1E7E-18D5-87C5-C061-78E9B5F825E4}"/>
              </a:ext>
            </a:extLst>
          </p:cNvPr>
          <p:cNvSpPr>
            <a:spLocks noGrp="1"/>
          </p:cNvSpPr>
          <p:nvPr>
            <p:ph type="title"/>
          </p:nvPr>
        </p:nvSpPr>
        <p:spPr/>
        <p:txBody>
          <a:bodyPr/>
          <a:lstStyle/>
          <a:p>
            <a:r>
              <a:rPr lang="en-US" sz="3200" b="1" dirty="0"/>
              <a:t>Types of Storage Devices</a:t>
            </a:r>
            <a:endParaRPr lang="en-PK" sz="400000" b="1" dirty="0"/>
          </a:p>
        </p:txBody>
      </p:sp>
      <p:sp>
        <p:nvSpPr>
          <p:cNvPr id="3" name="Content Placeholder 2">
            <a:extLst>
              <a:ext uri="{FF2B5EF4-FFF2-40B4-BE49-F238E27FC236}">
                <a16:creationId xmlns:a16="http://schemas.microsoft.com/office/drawing/2014/main" id="{3A3B2326-26E8-8B32-CA22-25EB0D327F31}"/>
              </a:ext>
            </a:extLst>
          </p:cNvPr>
          <p:cNvSpPr>
            <a:spLocks noGrp="1"/>
          </p:cNvSpPr>
          <p:nvPr>
            <p:ph idx="1"/>
          </p:nvPr>
        </p:nvSpPr>
        <p:spPr>
          <a:xfrm>
            <a:off x="645131" y="1223889"/>
            <a:ext cx="10201059" cy="5387926"/>
          </a:xfrm>
        </p:spPr>
        <p:txBody>
          <a:bodyPr>
            <a:normAutofit/>
          </a:bodyPr>
          <a:lstStyle/>
          <a:p>
            <a:pPr>
              <a:lnSpc>
                <a:spcPct val="150000"/>
              </a:lnSpc>
            </a:pPr>
            <a:r>
              <a:rPr lang="en-US" sz="2000" b="1" dirty="0"/>
              <a:t>Portable SSDs</a:t>
            </a:r>
          </a:p>
          <a:p>
            <a:pPr>
              <a:lnSpc>
                <a:spcPct val="150000"/>
              </a:lnSpc>
              <a:buFont typeface="Wingdings" panose="05000000000000000000" pitchFamily="2" charset="2"/>
              <a:buChar char="§"/>
            </a:pPr>
            <a:r>
              <a:rPr lang="en-US" b="1" dirty="0"/>
              <a:t>Characteristics</a:t>
            </a:r>
            <a:r>
              <a:rPr lang="en-US" dirty="0"/>
              <a:t>: External SSDs that connect via USB, Thunderbolt, or similar interfaces; they are lightweight, compact, and rugged.</a:t>
            </a:r>
            <a:endParaRPr lang="en-US" b="1" dirty="0"/>
          </a:p>
          <a:p>
            <a:pPr>
              <a:lnSpc>
                <a:spcPct val="150000"/>
              </a:lnSpc>
              <a:buFont typeface="Wingdings" panose="05000000000000000000" pitchFamily="2" charset="2"/>
              <a:buChar char="§"/>
            </a:pPr>
            <a:r>
              <a:rPr lang="en-US" b="1" dirty="0"/>
              <a:t>Uses</a:t>
            </a:r>
            <a:r>
              <a:rPr lang="en-US" dirty="0"/>
              <a:t>: Ideal for fast, portable data storage and backup, frequently used by professionals needing high-speed data transfer.</a:t>
            </a:r>
            <a:endParaRPr lang="en-US" b="1" dirty="0"/>
          </a:p>
          <a:p>
            <a:pPr>
              <a:lnSpc>
                <a:spcPct val="150000"/>
              </a:lnSpc>
              <a:buFont typeface="Wingdings" panose="05000000000000000000" pitchFamily="2" charset="2"/>
              <a:buChar char="§"/>
            </a:pPr>
            <a:r>
              <a:rPr lang="en-US" b="1" dirty="0"/>
              <a:t>Advantages</a:t>
            </a:r>
            <a:r>
              <a:rPr lang="en-US" dirty="0"/>
              <a:t>: Very fast data transfer rates, portable, resistant to physical shock.</a:t>
            </a:r>
            <a:endParaRPr lang="en-US" b="1" dirty="0"/>
          </a:p>
          <a:p>
            <a:pPr>
              <a:lnSpc>
                <a:spcPct val="150000"/>
              </a:lnSpc>
              <a:buFont typeface="Wingdings" panose="05000000000000000000" pitchFamily="2" charset="2"/>
              <a:buChar char="§"/>
            </a:pPr>
            <a:r>
              <a:rPr lang="en-US" b="1" dirty="0"/>
              <a:t>Disadvantages</a:t>
            </a:r>
            <a:r>
              <a:rPr lang="en-US" dirty="0"/>
              <a:t>: More expensive than HDDs, storage capacity might be lower than equivalent-priced HDDs.</a:t>
            </a:r>
            <a:endParaRPr lang="en-US" sz="2000" b="1" dirty="0"/>
          </a:p>
          <a:p>
            <a:pPr>
              <a:lnSpc>
                <a:spcPct val="150000"/>
              </a:lnSpc>
              <a:buFont typeface="Wingdings" panose="05000000000000000000" pitchFamily="2" charset="2"/>
              <a:buChar char="§"/>
            </a:pPr>
            <a:endParaRPr lang="en-US" sz="2000" b="1" dirty="0"/>
          </a:p>
        </p:txBody>
      </p:sp>
    </p:spTree>
    <p:extLst>
      <p:ext uri="{BB962C8B-B14F-4D97-AF65-F5344CB8AC3E}">
        <p14:creationId xmlns:p14="http://schemas.microsoft.com/office/powerpoint/2010/main" val="118695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2B711F-1EC9-7FB8-29F6-740A5188AB0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0FFB511-FFA1-D833-4D7C-41F132EA4E61}"/>
              </a:ext>
            </a:extLst>
          </p:cNvPr>
          <p:cNvSpPr>
            <a:spLocks noGrp="1"/>
          </p:cNvSpPr>
          <p:nvPr>
            <p:ph type="title"/>
          </p:nvPr>
        </p:nvSpPr>
        <p:spPr/>
        <p:txBody>
          <a:bodyPr/>
          <a:lstStyle/>
          <a:p>
            <a:r>
              <a:rPr lang="en-US" sz="3200" b="1" dirty="0"/>
              <a:t>Types of Storage Devices</a:t>
            </a:r>
            <a:endParaRPr lang="en-PK" sz="400000" b="1" dirty="0"/>
          </a:p>
        </p:txBody>
      </p:sp>
      <p:sp>
        <p:nvSpPr>
          <p:cNvPr id="3" name="Content Placeholder 2">
            <a:extLst>
              <a:ext uri="{FF2B5EF4-FFF2-40B4-BE49-F238E27FC236}">
                <a16:creationId xmlns:a16="http://schemas.microsoft.com/office/drawing/2014/main" id="{285EB812-F511-0E4C-1968-A88B57224352}"/>
              </a:ext>
            </a:extLst>
          </p:cNvPr>
          <p:cNvSpPr>
            <a:spLocks noGrp="1"/>
          </p:cNvSpPr>
          <p:nvPr>
            <p:ph idx="1"/>
          </p:nvPr>
        </p:nvSpPr>
        <p:spPr>
          <a:xfrm>
            <a:off x="645131" y="1223889"/>
            <a:ext cx="10201059" cy="5387926"/>
          </a:xfrm>
        </p:spPr>
        <p:txBody>
          <a:bodyPr>
            <a:normAutofit/>
          </a:bodyPr>
          <a:lstStyle/>
          <a:p>
            <a:pPr>
              <a:lnSpc>
                <a:spcPct val="150000"/>
              </a:lnSpc>
            </a:pPr>
            <a:r>
              <a:rPr lang="en-US" sz="2000" b="1" dirty="0"/>
              <a:t>Pen Drives and Flash Drives</a:t>
            </a:r>
          </a:p>
          <a:p>
            <a:pPr>
              <a:lnSpc>
                <a:spcPct val="150000"/>
              </a:lnSpc>
              <a:buFont typeface="Wingdings" panose="05000000000000000000" pitchFamily="2" charset="2"/>
              <a:buChar char="§"/>
            </a:pPr>
            <a:r>
              <a:rPr lang="en-US" sz="2200" b="1" dirty="0"/>
              <a:t>Characteristics</a:t>
            </a:r>
            <a:r>
              <a:rPr lang="en-US" sz="2200" dirty="0"/>
              <a:t>: Small, USB-connected devices with flash memory, typically ranging from a few GB to hundreds of GB in storage.</a:t>
            </a:r>
            <a:endParaRPr lang="en-US" sz="2200" b="1" dirty="0"/>
          </a:p>
          <a:p>
            <a:pPr>
              <a:lnSpc>
                <a:spcPct val="150000"/>
              </a:lnSpc>
              <a:buFont typeface="Wingdings" panose="05000000000000000000" pitchFamily="2" charset="2"/>
              <a:buChar char="§"/>
            </a:pPr>
            <a:r>
              <a:rPr lang="en-US" sz="2200" b="1" dirty="0"/>
              <a:t>Uses</a:t>
            </a:r>
            <a:r>
              <a:rPr lang="en-US" sz="2200" dirty="0"/>
              <a:t>: Convenient for quickly transferring and storing files between computers or temporarily storing data.</a:t>
            </a:r>
            <a:endParaRPr lang="en-US" sz="2200" b="1" dirty="0"/>
          </a:p>
          <a:p>
            <a:pPr>
              <a:lnSpc>
                <a:spcPct val="150000"/>
              </a:lnSpc>
              <a:buFont typeface="Wingdings" panose="05000000000000000000" pitchFamily="2" charset="2"/>
              <a:buChar char="§"/>
            </a:pPr>
            <a:r>
              <a:rPr lang="en-US" sz="2200" b="1" dirty="0"/>
              <a:t>Advantages</a:t>
            </a:r>
            <a:r>
              <a:rPr lang="en-US" sz="2200" dirty="0"/>
              <a:t>: Compact, highly portable, affordable, easy to use.</a:t>
            </a:r>
          </a:p>
          <a:p>
            <a:pPr>
              <a:lnSpc>
                <a:spcPct val="150000"/>
              </a:lnSpc>
              <a:buFont typeface="Wingdings" panose="05000000000000000000" pitchFamily="2" charset="2"/>
              <a:buChar char="§"/>
            </a:pPr>
            <a:r>
              <a:rPr lang="en-US" sz="2200" b="1" dirty="0"/>
              <a:t>Disadvantages</a:t>
            </a:r>
            <a:r>
              <a:rPr lang="en-US" sz="2200" dirty="0"/>
              <a:t>: Limited storage capacity compared to SSDs, can be lost easily due to their small size, some models have limited write cycles.</a:t>
            </a:r>
          </a:p>
          <a:p>
            <a:pPr>
              <a:lnSpc>
                <a:spcPct val="150000"/>
              </a:lnSpc>
              <a:buFont typeface="Wingdings" panose="05000000000000000000" pitchFamily="2" charset="2"/>
              <a:buChar char="§"/>
            </a:pPr>
            <a:endParaRPr lang="en-US" sz="2000" b="1" dirty="0"/>
          </a:p>
          <a:p>
            <a:pPr>
              <a:lnSpc>
                <a:spcPct val="150000"/>
              </a:lnSpc>
              <a:buFont typeface="Wingdings" panose="05000000000000000000" pitchFamily="2" charset="2"/>
              <a:buChar char="§"/>
            </a:pPr>
            <a:endParaRPr lang="en-US" b="1" dirty="0"/>
          </a:p>
        </p:txBody>
      </p:sp>
    </p:spTree>
    <p:extLst>
      <p:ext uri="{BB962C8B-B14F-4D97-AF65-F5344CB8AC3E}">
        <p14:creationId xmlns:p14="http://schemas.microsoft.com/office/powerpoint/2010/main" val="6138529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7FB0D2-4EE9-7FF1-DB89-CFE6703B770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29D7FBD-0662-A44D-7514-1091409E4FF6}"/>
              </a:ext>
            </a:extLst>
          </p:cNvPr>
          <p:cNvSpPr>
            <a:spLocks noGrp="1"/>
          </p:cNvSpPr>
          <p:nvPr>
            <p:ph type="title"/>
          </p:nvPr>
        </p:nvSpPr>
        <p:spPr/>
        <p:txBody>
          <a:bodyPr/>
          <a:lstStyle/>
          <a:p>
            <a:r>
              <a:rPr lang="en-US" sz="3200" b="1" dirty="0"/>
              <a:t>Summary Table</a:t>
            </a:r>
            <a:endParaRPr lang="en-PK" sz="400000" b="1" dirty="0"/>
          </a:p>
        </p:txBody>
      </p:sp>
      <p:pic>
        <p:nvPicPr>
          <p:cNvPr id="5" name="Content Placeholder 4">
            <a:extLst>
              <a:ext uri="{FF2B5EF4-FFF2-40B4-BE49-F238E27FC236}">
                <a16:creationId xmlns:a16="http://schemas.microsoft.com/office/drawing/2014/main" id="{FA9F3545-A7E9-C3E0-1879-CA6CFD37C73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27720" y="1404773"/>
            <a:ext cx="11136559" cy="4651469"/>
          </a:xfrm>
        </p:spPr>
      </p:pic>
    </p:spTree>
    <p:extLst>
      <p:ext uri="{BB962C8B-B14F-4D97-AF65-F5344CB8AC3E}">
        <p14:creationId xmlns:p14="http://schemas.microsoft.com/office/powerpoint/2010/main" val="194397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233D80-DABC-D475-A490-CB2669882E0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24B439A-160C-0C61-17BE-95BFBCEE0472}"/>
              </a:ext>
            </a:extLst>
          </p:cNvPr>
          <p:cNvSpPr>
            <a:spLocks noGrp="1"/>
          </p:cNvSpPr>
          <p:nvPr>
            <p:ph type="title"/>
          </p:nvPr>
        </p:nvSpPr>
        <p:spPr/>
        <p:txBody>
          <a:bodyPr/>
          <a:lstStyle/>
          <a:p>
            <a:r>
              <a:rPr lang="en-US" sz="3200" b="1" dirty="0"/>
              <a:t>Summary Table</a:t>
            </a:r>
            <a:endParaRPr lang="en-PK" sz="400000" b="1" dirty="0"/>
          </a:p>
        </p:txBody>
      </p:sp>
      <p:pic>
        <p:nvPicPr>
          <p:cNvPr id="7" name="Content Placeholder 6">
            <a:extLst>
              <a:ext uri="{FF2B5EF4-FFF2-40B4-BE49-F238E27FC236}">
                <a16:creationId xmlns:a16="http://schemas.microsoft.com/office/drawing/2014/main" id="{99282376-D937-A5C0-B9E8-A373A77D2CC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3345" y="1232327"/>
            <a:ext cx="10763927" cy="5172955"/>
          </a:xfrm>
        </p:spPr>
      </p:pic>
    </p:spTree>
    <p:extLst>
      <p:ext uri="{BB962C8B-B14F-4D97-AF65-F5344CB8AC3E}">
        <p14:creationId xmlns:p14="http://schemas.microsoft.com/office/powerpoint/2010/main" val="5022190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6457EF-0399-6CE4-DFDD-68F075158AF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E185E68-37A0-ACAB-2C67-DDBEA507D3EA}"/>
              </a:ext>
            </a:extLst>
          </p:cNvPr>
          <p:cNvSpPr>
            <a:spLocks noGrp="1"/>
          </p:cNvSpPr>
          <p:nvPr>
            <p:ph type="title"/>
          </p:nvPr>
        </p:nvSpPr>
        <p:spPr/>
        <p:txBody>
          <a:bodyPr/>
          <a:lstStyle/>
          <a:p>
            <a:r>
              <a:rPr lang="en-US" sz="3200" b="1" dirty="0"/>
              <a:t>Summary Table</a:t>
            </a:r>
            <a:endParaRPr lang="en-PK" sz="400000" b="1" dirty="0"/>
          </a:p>
        </p:txBody>
      </p:sp>
      <p:pic>
        <p:nvPicPr>
          <p:cNvPr id="6" name="Content Placeholder 5">
            <a:extLst>
              <a:ext uri="{FF2B5EF4-FFF2-40B4-BE49-F238E27FC236}">
                <a16:creationId xmlns:a16="http://schemas.microsoft.com/office/drawing/2014/main" id="{47D945E6-78B1-F909-5EE3-25F0849E5AE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7145" y="1529168"/>
            <a:ext cx="11344213" cy="4818537"/>
          </a:xfrm>
        </p:spPr>
      </p:pic>
    </p:spTree>
    <p:extLst>
      <p:ext uri="{BB962C8B-B14F-4D97-AF65-F5344CB8AC3E}">
        <p14:creationId xmlns:p14="http://schemas.microsoft.com/office/powerpoint/2010/main" val="10776000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D18137-D65E-47E2-DB0C-3A8288B30C7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B7F827D-E3A5-64E4-A40F-8786DBBB7CAF}"/>
              </a:ext>
            </a:extLst>
          </p:cNvPr>
          <p:cNvSpPr>
            <a:spLocks noGrp="1"/>
          </p:cNvSpPr>
          <p:nvPr>
            <p:ph type="title"/>
          </p:nvPr>
        </p:nvSpPr>
        <p:spPr/>
        <p:txBody>
          <a:bodyPr/>
          <a:lstStyle/>
          <a:p>
            <a:r>
              <a:rPr lang="en-US" sz="3200" b="1" dirty="0"/>
              <a:t>Summary Table</a:t>
            </a:r>
            <a:endParaRPr lang="en-PK" sz="400000" b="1" dirty="0"/>
          </a:p>
        </p:txBody>
      </p:sp>
      <p:pic>
        <p:nvPicPr>
          <p:cNvPr id="7" name="Content Placeholder 6">
            <a:extLst>
              <a:ext uri="{FF2B5EF4-FFF2-40B4-BE49-F238E27FC236}">
                <a16:creationId xmlns:a16="http://schemas.microsoft.com/office/drawing/2014/main" id="{208A8F67-1681-004A-3BCA-33CFB7635BB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3300" y="1422852"/>
            <a:ext cx="10971945" cy="4982429"/>
          </a:xfrm>
        </p:spPr>
      </p:pic>
    </p:spTree>
    <p:extLst>
      <p:ext uri="{BB962C8B-B14F-4D97-AF65-F5344CB8AC3E}">
        <p14:creationId xmlns:p14="http://schemas.microsoft.com/office/powerpoint/2010/main" val="25323383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B3AF4F-9676-DC77-6D12-8611FDE132B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070B34E-BA17-3D3B-13E3-AADBCB0A3AD2}"/>
              </a:ext>
            </a:extLst>
          </p:cNvPr>
          <p:cNvSpPr>
            <a:spLocks noGrp="1"/>
          </p:cNvSpPr>
          <p:nvPr>
            <p:ph type="title"/>
          </p:nvPr>
        </p:nvSpPr>
        <p:spPr/>
        <p:txBody>
          <a:bodyPr/>
          <a:lstStyle/>
          <a:p>
            <a:r>
              <a:rPr lang="en-US" sz="3200" b="1" dirty="0"/>
              <a:t>Storage Devices Overview</a:t>
            </a:r>
            <a:endParaRPr lang="en-PK" sz="400000" b="1" dirty="0"/>
          </a:p>
        </p:txBody>
      </p:sp>
      <p:sp>
        <p:nvSpPr>
          <p:cNvPr id="3" name="Content Placeholder 2">
            <a:extLst>
              <a:ext uri="{FF2B5EF4-FFF2-40B4-BE49-F238E27FC236}">
                <a16:creationId xmlns:a16="http://schemas.microsoft.com/office/drawing/2014/main" id="{9CB2B690-8DFE-1E12-5CB4-D44EDDFC2BF2}"/>
              </a:ext>
            </a:extLst>
          </p:cNvPr>
          <p:cNvSpPr>
            <a:spLocks noGrp="1"/>
          </p:cNvSpPr>
          <p:nvPr>
            <p:ph idx="1"/>
          </p:nvPr>
        </p:nvSpPr>
        <p:spPr>
          <a:xfrm>
            <a:off x="645131" y="1223889"/>
            <a:ext cx="10201059" cy="5387926"/>
          </a:xfrm>
        </p:spPr>
        <p:txBody>
          <a:bodyPr>
            <a:normAutofit/>
          </a:bodyPr>
          <a:lstStyle/>
          <a:p>
            <a:pPr marL="0" indent="0">
              <a:lnSpc>
                <a:spcPct val="150000"/>
              </a:lnSpc>
              <a:buNone/>
            </a:pPr>
            <a:r>
              <a:rPr lang="en-US" dirty="0"/>
              <a:t>Storage devices are hardware components designed to hold digital data so it can be accessed and used when needed. These devices range from large-scale storage solutions for data centers to portable drives for personal files.</a:t>
            </a:r>
          </a:p>
          <a:p>
            <a:pPr>
              <a:lnSpc>
                <a:spcPct val="150000"/>
              </a:lnSpc>
            </a:pPr>
            <a:r>
              <a:rPr lang="en-US" sz="2200" b="1" dirty="0"/>
              <a:t>Characteristics, Uses, Media, Advantages, and Disadvantages</a:t>
            </a:r>
          </a:p>
          <a:p>
            <a:pPr marL="0" indent="0">
              <a:lnSpc>
                <a:spcPct val="150000"/>
              </a:lnSpc>
              <a:buNone/>
            </a:pPr>
            <a:r>
              <a:rPr lang="en-US" sz="2000" dirty="0"/>
              <a:t>Each type of storage device has unique attributes that make it suitable for specific tasks and environments.</a:t>
            </a:r>
            <a:endParaRPr lang="en-US" sz="2200" b="1" dirty="0"/>
          </a:p>
          <a:p>
            <a:pPr>
              <a:lnSpc>
                <a:spcPct val="150000"/>
              </a:lnSpc>
              <a:buFont typeface="Wingdings" panose="05000000000000000000" pitchFamily="2" charset="2"/>
              <a:buChar char="§"/>
            </a:pPr>
            <a:r>
              <a:rPr lang="en-US" sz="2000" b="1" dirty="0"/>
              <a:t>Characteristics</a:t>
            </a:r>
            <a:r>
              <a:rPr lang="en-US" sz="2000" dirty="0"/>
              <a:t>: Key attributes like storage capacity, speed, durability, and physical size. Some storage devices are faster, while others offer more storage for lower costs. These characteristics determine the device's suitability for specific tasks.</a:t>
            </a:r>
            <a:endParaRPr lang="en-US" sz="2200" b="1" dirty="0"/>
          </a:p>
        </p:txBody>
      </p:sp>
    </p:spTree>
    <p:extLst>
      <p:ext uri="{BB962C8B-B14F-4D97-AF65-F5344CB8AC3E}">
        <p14:creationId xmlns:p14="http://schemas.microsoft.com/office/powerpoint/2010/main" val="19210065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2E7F79-EB87-4677-A9FA-6465E4CDF1C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3963DAE-ED4C-5A6B-D665-34899DB8628A}"/>
              </a:ext>
            </a:extLst>
          </p:cNvPr>
          <p:cNvSpPr>
            <a:spLocks noGrp="1"/>
          </p:cNvSpPr>
          <p:nvPr>
            <p:ph type="title"/>
          </p:nvPr>
        </p:nvSpPr>
        <p:spPr/>
        <p:txBody>
          <a:bodyPr/>
          <a:lstStyle/>
          <a:p>
            <a:r>
              <a:rPr lang="en-US" sz="3200" b="1" dirty="0"/>
              <a:t>Summary Table</a:t>
            </a:r>
            <a:endParaRPr lang="en-PK" sz="400000" b="1" dirty="0"/>
          </a:p>
        </p:txBody>
      </p:sp>
      <p:pic>
        <p:nvPicPr>
          <p:cNvPr id="6" name="Content Placeholder 5">
            <a:extLst>
              <a:ext uri="{FF2B5EF4-FFF2-40B4-BE49-F238E27FC236}">
                <a16:creationId xmlns:a16="http://schemas.microsoft.com/office/drawing/2014/main" id="{DDF4FB21-761D-EDAF-C1D7-596DCA170F7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8756" y="1463182"/>
            <a:ext cx="11237133" cy="3931636"/>
          </a:xfrm>
        </p:spPr>
      </p:pic>
    </p:spTree>
    <p:extLst>
      <p:ext uri="{BB962C8B-B14F-4D97-AF65-F5344CB8AC3E}">
        <p14:creationId xmlns:p14="http://schemas.microsoft.com/office/powerpoint/2010/main" val="5346599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B2DA31-0E7C-7A2C-A546-C32F69A0AC4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35C67BD-FDDE-230F-4726-8BBF16771F27}"/>
              </a:ext>
            </a:extLst>
          </p:cNvPr>
          <p:cNvSpPr>
            <a:spLocks noGrp="1"/>
          </p:cNvSpPr>
          <p:nvPr>
            <p:ph type="title"/>
          </p:nvPr>
        </p:nvSpPr>
        <p:spPr/>
        <p:txBody>
          <a:bodyPr/>
          <a:lstStyle/>
          <a:p>
            <a:r>
              <a:rPr lang="en-US" sz="3200" b="1" dirty="0"/>
              <a:t>Storage Devices Overview</a:t>
            </a:r>
            <a:endParaRPr lang="en-PK" sz="400000" b="1" dirty="0"/>
          </a:p>
        </p:txBody>
      </p:sp>
      <p:sp>
        <p:nvSpPr>
          <p:cNvPr id="3" name="Content Placeholder 2">
            <a:extLst>
              <a:ext uri="{FF2B5EF4-FFF2-40B4-BE49-F238E27FC236}">
                <a16:creationId xmlns:a16="http://schemas.microsoft.com/office/drawing/2014/main" id="{66584BF3-9EC7-1309-6E49-DFF4C31F9B6E}"/>
              </a:ext>
            </a:extLst>
          </p:cNvPr>
          <p:cNvSpPr>
            <a:spLocks noGrp="1"/>
          </p:cNvSpPr>
          <p:nvPr>
            <p:ph idx="1"/>
          </p:nvPr>
        </p:nvSpPr>
        <p:spPr>
          <a:xfrm>
            <a:off x="645131" y="1223889"/>
            <a:ext cx="10201059" cy="5387926"/>
          </a:xfrm>
        </p:spPr>
        <p:txBody>
          <a:bodyPr>
            <a:normAutofit/>
          </a:bodyPr>
          <a:lstStyle/>
          <a:p>
            <a:pPr>
              <a:lnSpc>
                <a:spcPct val="150000"/>
              </a:lnSpc>
              <a:buFont typeface="Wingdings" panose="05000000000000000000" pitchFamily="2" charset="2"/>
              <a:buChar char="§"/>
            </a:pPr>
            <a:r>
              <a:rPr lang="en-US" sz="2000" b="1" dirty="0"/>
              <a:t>Uses</a:t>
            </a:r>
            <a:r>
              <a:rPr lang="en-US" sz="2000" dirty="0"/>
              <a:t>: The purpose of each device can vary—some are ideal for system storage, others for backup, data transfer, or multimedia storage.</a:t>
            </a:r>
          </a:p>
          <a:p>
            <a:pPr>
              <a:lnSpc>
                <a:spcPct val="150000"/>
              </a:lnSpc>
              <a:buFont typeface="Wingdings" panose="05000000000000000000" pitchFamily="2" charset="2"/>
              <a:buChar char="§"/>
            </a:pPr>
            <a:r>
              <a:rPr lang="en-US" sz="2000" b="1" dirty="0"/>
              <a:t>Media Types</a:t>
            </a:r>
            <a:r>
              <a:rPr lang="en-US" sz="2000" dirty="0"/>
              <a:t>: Refers to the underlying technology—either magnetic, optical, or solid-state—which affects durability, speed, and capacity.</a:t>
            </a:r>
            <a:endParaRPr lang="en-US" dirty="0"/>
          </a:p>
          <a:p>
            <a:pPr>
              <a:lnSpc>
                <a:spcPct val="150000"/>
              </a:lnSpc>
              <a:buFont typeface="Wingdings" panose="05000000000000000000" pitchFamily="2" charset="2"/>
              <a:buChar char="§"/>
            </a:pPr>
            <a:r>
              <a:rPr lang="en-US" sz="2000" b="1" dirty="0"/>
              <a:t>Advantages</a:t>
            </a:r>
            <a:r>
              <a:rPr lang="en-US" sz="2000" dirty="0"/>
              <a:t>: Each type has its strengths, like high capacity, portability, or quick data retrieval.</a:t>
            </a:r>
          </a:p>
          <a:p>
            <a:pPr>
              <a:lnSpc>
                <a:spcPct val="150000"/>
              </a:lnSpc>
              <a:buFont typeface="Wingdings" panose="05000000000000000000" pitchFamily="2" charset="2"/>
              <a:buChar char="§"/>
            </a:pPr>
            <a:r>
              <a:rPr lang="en-US" sz="2000" b="1" dirty="0"/>
              <a:t>Disadvantages</a:t>
            </a:r>
            <a:r>
              <a:rPr lang="en-US" sz="2000" dirty="0"/>
              <a:t>: Potential downsides include limited lifespan, slower speeds, susceptibility to damage, or cost.</a:t>
            </a:r>
            <a:endParaRPr lang="en-US" sz="2200" b="1" dirty="0"/>
          </a:p>
        </p:txBody>
      </p:sp>
    </p:spTree>
    <p:extLst>
      <p:ext uri="{BB962C8B-B14F-4D97-AF65-F5344CB8AC3E}">
        <p14:creationId xmlns:p14="http://schemas.microsoft.com/office/powerpoint/2010/main" val="41343147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4E056B-E6E0-2BBA-6DBB-9F275E3F75E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8804581-5719-323E-93E9-37CBBFFD74EB}"/>
              </a:ext>
            </a:extLst>
          </p:cNvPr>
          <p:cNvSpPr>
            <a:spLocks noGrp="1"/>
          </p:cNvSpPr>
          <p:nvPr>
            <p:ph type="title"/>
          </p:nvPr>
        </p:nvSpPr>
        <p:spPr/>
        <p:txBody>
          <a:bodyPr/>
          <a:lstStyle/>
          <a:p>
            <a:r>
              <a:rPr lang="en-US" sz="3200" b="1" dirty="0"/>
              <a:t>Types of Storage Devices</a:t>
            </a:r>
            <a:endParaRPr lang="en-PK" sz="400000" b="1" dirty="0"/>
          </a:p>
        </p:txBody>
      </p:sp>
      <p:sp>
        <p:nvSpPr>
          <p:cNvPr id="3" name="Content Placeholder 2">
            <a:extLst>
              <a:ext uri="{FF2B5EF4-FFF2-40B4-BE49-F238E27FC236}">
                <a16:creationId xmlns:a16="http://schemas.microsoft.com/office/drawing/2014/main" id="{0BFCE8E7-BF74-F7E3-3805-7949C390B755}"/>
              </a:ext>
            </a:extLst>
          </p:cNvPr>
          <p:cNvSpPr>
            <a:spLocks noGrp="1"/>
          </p:cNvSpPr>
          <p:nvPr>
            <p:ph idx="1"/>
          </p:nvPr>
        </p:nvSpPr>
        <p:spPr>
          <a:xfrm>
            <a:off x="645131" y="1223889"/>
            <a:ext cx="10201059" cy="5387926"/>
          </a:xfrm>
        </p:spPr>
        <p:txBody>
          <a:bodyPr>
            <a:normAutofit/>
          </a:bodyPr>
          <a:lstStyle/>
          <a:p>
            <a:pPr>
              <a:lnSpc>
                <a:spcPct val="150000"/>
              </a:lnSpc>
              <a:buFont typeface="Wingdings" panose="05000000000000000000" pitchFamily="2" charset="2"/>
              <a:buChar char="§"/>
            </a:pPr>
            <a:r>
              <a:rPr lang="en-US" sz="2000" dirty="0"/>
              <a:t>There are three main types of storage technologies: </a:t>
            </a:r>
            <a:r>
              <a:rPr lang="en-US" sz="2000" b="1" dirty="0"/>
              <a:t>Magnetic, Optical, and Solid-State</a:t>
            </a:r>
            <a:r>
              <a:rPr lang="en-US" sz="2000" dirty="0"/>
              <a:t>. Each has its own set of subtypes and specific use cases.</a:t>
            </a:r>
          </a:p>
          <a:p>
            <a:pPr marL="0" indent="0">
              <a:lnSpc>
                <a:spcPct val="150000"/>
              </a:lnSpc>
              <a:buNone/>
            </a:pPr>
            <a:r>
              <a:rPr lang="en-US" sz="2200" b="1" dirty="0"/>
              <a:t>1.   Magnetic Drives</a:t>
            </a:r>
          </a:p>
          <a:p>
            <a:pPr marL="0" indent="0">
              <a:lnSpc>
                <a:spcPct val="150000"/>
              </a:lnSpc>
              <a:buNone/>
            </a:pPr>
            <a:r>
              <a:rPr lang="en-US" sz="2200" b="1" dirty="0"/>
              <a:t>        </a:t>
            </a:r>
            <a:r>
              <a:rPr lang="en-US" sz="2000" dirty="0"/>
              <a:t>Magnetic storage devices use magnetic fields to encode data. Data is stored on a magnetized medium, often on spinning disks or on magnetic tape.</a:t>
            </a:r>
            <a:endParaRPr lang="en-US" sz="2200" b="1" dirty="0"/>
          </a:p>
          <a:p>
            <a:pPr>
              <a:lnSpc>
                <a:spcPct val="150000"/>
              </a:lnSpc>
              <a:buFont typeface="Wingdings" panose="05000000000000000000" pitchFamily="2" charset="2"/>
              <a:buChar char="§"/>
            </a:pPr>
            <a:r>
              <a:rPr lang="en-US" sz="2000" b="1" dirty="0"/>
              <a:t>Fixed Magnetic Hard Drives (HDDs)</a:t>
            </a:r>
            <a:endParaRPr lang="en-US" sz="2200" b="1" dirty="0"/>
          </a:p>
          <a:p>
            <a:pPr>
              <a:lnSpc>
                <a:spcPct val="150000"/>
              </a:lnSpc>
              <a:buFont typeface="Wingdings" panose="05000000000000000000" pitchFamily="2" charset="2"/>
              <a:buChar char="§"/>
            </a:pPr>
            <a:r>
              <a:rPr lang="en-US" sz="2000" b="1" dirty="0"/>
              <a:t>Portable Magnetic Hard Drives</a:t>
            </a:r>
            <a:endParaRPr lang="en-US" sz="2200" b="1" dirty="0"/>
          </a:p>
          <a:p>
            <a:pPr>
              <a:lnSpc>
                <a:spcPct val="150000"/>
              </a:lnSpc>
              <a:buFont typeface="Wingdings" panose="05000000000000000000" pitchFamily="2" charset="2"/>
              <a:buChar char="§"/>
            </a:pPr>
            <a:r>
              <a:rPr lang="en-US" sz="2000" b="1" dirty="0"/>
              <a:t>Magnetic Tape Drives</a:t>
            </a:r>
            <a:endParaRPr lang="en-US" sz="2200" b="1" dirty="0"/>
          </a:p>
        </p:txBody>
      </p:sp>
    </p:spTree>
    <p:extLst>
      <p:ext uri="{BB962C8B-B14F-4D97-AF65-F5344CB8AC3E}">
        <p14:creationId xmlns:p14="http://schemas.microsoft.com/office/powerpoint/2010/main" val="4134339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4FFF20-1849-2D9A-AE00-0391A981692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6935607-03CD-377C-B8EE-41241E068AAD}"/>
              </a:ext>
            </a:extLst>
          </p:cNvPr>
          <p:cNvSpPr>
            <a:spLocks noGrp="1"/>
          </p:cNvSpPr>
          <p:nvPr>
            <p:ph type="title"/>
          </p:nvPr>
        </p:nvSpPr>
        <p:spPr/>
        <p:txBody>
          <a:bodyPr/>
          <a:lstStyle/>
          <a:p>
            <a:r>
              <a:rPr lang="en-US" sz="3200" b="1" dirty="0"/>
              <a:t>Types of Storage Devices</a:t>
            </a:r>
            <a:endParaRPr lang="en-PK" sz="400000" b="1" dirty="0"/>
          </a:p>
        </p:txBody>
      </p:sp>
      <p:sp>
        <p:nvSpPr>
          <p:cNvPr id="3" name="Content Placeholder 2">
            <a:extLst>
              <a:ext uri="{FF2B5EF4-FFF2-40B4-BE49-F238E27FC236}">
                <a16:creationId xmlns:a16="http://schemas.microsoft.com/office/drawing/2014/main" id="{797B1046-753C-FCCC-51E4-CED280CADDED}"/>
              </a:ext>
            </a:extLst>
          </p:cNvPr>
          <p:cNvSpPr>
            <a:spLocks noGrp="1"/>
          </p:cNvSpPr>
          <p:nvPr>
            <p:ph idx="1"/>
          </p:nvPr>
        </p:nvSpPr>
        <p:spPr>
          <a:xfrm>
            <a:off x="645131" y="1223889"/>
            <a:ext cx="10201059" cy="5387926"/>
          </a:xfrm>
        </p:spPr>
        <p:txBody>
          <a:bodyPr>
            <a:normAutofit/>
          </a:bodyPr>
          <a:lstStyle/>
          <a:p>
            <a:pPr>
              <a:lnSpc>
                <a:spcPct val="150000"/>
              </a:lnSpc>
            </a:pPr>
            <a:r>
              <a:rPr lang="en-US" sz="2000" b="1" dirty="0"/>
              <a:t>Fixed Magnetic Hard Drives (HDDs)</a:t>
            </a:r>
          </a:p>
          <a:p>
            <a:pPr>
              <a:lnSpc>
                <a:spcPct val="150000"/>
              </a:lnSpc>
              <a:buFont typeface="Wingdings" panose="05000000000000000000" pitchFamily="2" charset="2"/>
              <a:buChar char="§"/>
            </a:pPr>
            <a:r>
              <a:rPr lang="en-US" sz="2000" b="1" dirty="0"/>
              <a:t>Characteristics</a:t>
            </a:r>
            <a:r>
              <a:rPr lang="en-US" sz="2000" dirty="0"/>
              <a:t>: Fixed HDDs are built into computers and are the primary storage medium in many systems, offering substantial storage capacity at an affordable price.</a:t>
            </a:r>
            <a:endParaRPr lang="en-US" b="1" dirty="0"/>
          </a:p>
          <a:p>
            <a:pPr>
              <a:lnSpc>
                <a:spcPct val="150000"/>
              </a:lnSpc>
              <a:buFont typeface="Wingdings" panose="05000000000000000000" pitchFamily="2" charset="2"/>
              <a:buChar char="§"/>
            </a:pPr>
            <a:r>
              <a:rPr lang="en-US" sz="2000" b="1" dirty="0"/>
              <a:t>Uses</a:t>
            </a:r>
            <a:r>
              <a:rPr lang="en-US" sz="2000" dirty="0"/>
              <a:t>: Ideal for storing operating systems, applications, large files, and data on computers and servers.</a:t>
            </a:r>
            <a:endParaRPr lang="en-US" sz="2000" b="1" dirty="0"/>
          </a:p>
          <a:p>
            <a:pPr>
              <a:lnSpc>
                <a:spcPct val="150000"/>
              </a:lnSpc>
              <a:buFont typeface="Wingdings" panose="05000000000000000000" pitchFamily="2" charset="2"/>
              <a:buChar char="§"/>
            </a:pPr>
            <a:r>
              <a:rPr lang="en-US" sz="2000" b="1" dirty="0"/>
              <a:t>Advantages</a:t>
            </a:r>
            <a:r>
              <a:rPr lang="en-US" sz="2000" dirty="0"/>
              <a:t>: High capacity, reliable, and affordable for large storage needs.</a:t>
            </a:r>
            <a:endParaRPr lang="en-US" b="1" dirty="0"/>
          </a:p>
          <a:p>
            <a:pPr>
              <a:lnSpc>
                <a:spcPct val="150000"/>
              </a:lnSpc>
              <a:buFont typeface="Wingdings" panose="05000000000000000000" pitchFamily="2" charset="2"/>
              <a:buChar char="§"/>
            </a:pPr>
            <a:r>
              <a:rPr lang="en-US" sz="2000" b="1" dirty="0"/>
              <a:t>Disadvantages</a:t>
            </a:r>
            <a:r>
              <a:rPr lang="en-US" sz="2000" dirty="0"/>
              <a:t>: Slower than SSDs, less durable due to moving parts, sensitive to physical shocks.</a:t>
            </a:r>
            <a:endParaRPr lang="en-US" sz="2200" b="1" dirty="0"/>
          </a:p>
          <a:p>
            <a:pPr marL="0" indent="0">
              <a:lnSpc>
                <a:spcPct val="150000"/>
              </a:lnSpc>
              <a:buNone/>
            </a:pPr>
            <a:endParaRPr lang="en-US" sz="2200" b="1" dirty="0"/>
          </a:p>
        </p:txBody>
      </p:sp>
    </p:spTree>
    <p:extLst>
      <p:ext uri="{BB962C8B-B14F-4D97-AF65-F5344CB8AC3E}">
        <p14:creationId xmlns:p14="http://schemas.microsoft.com/office/powerpoint/2010/main" val="14623900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99CA90-B2BF-2089-33AE-EF8CD6D29D9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7589AFD-3F50-6D7C-1E5D-37FE4CADF877}"/>
              </a:ext>
            </a:extLst>
          </p:cNvPr>
          <p:cNvSpPr>
            <a:spLocks noGrp="1"/>
          </p:cNvSpPr>
          <p:nvPr>
            <p:ph type="title"/>
          </p:nvPr>
        </p:nvSpPr>
        <p:spPr/>
        <p:txBody>
          <a:bodyPr/>
          <a:lstStyle/>
          <a:p>
            <a:r>
              <a:rPr lang="en-US" sz="3200" b="1" dirty="0"/>
              <a:t>Types of Storage Devices</a:t>
            </a:r>
            <a:endParaRPr lang="en-PK" sz="400000" b="1" dirty="0"/>
          </a:p>
        </p:txBody>
      </p:sp>
      <p:sp>
        <p:nvSpPr>
          <p:cNvPr id="3" name="Content Placeholder 2">
            <a:extLst>
              <a:ext uri="{FF2B5EF4-FFF2-40B4-BE49-F238E27FC236}">
                <a16:creationId xmlns:a16="http://schemas.microsoft.com/office/drawing/2014/main" id="{D14E588A-910F-B9DC-6D5A-07FE1BFE60C7}"/>
              </a:ext>
            </a:extLst>
          </p:cNvPr>
          <p:cNvSpPr>
            <a:spLocks noGrp="1"/>
          </p:cNvSpPr>
          <p:nvPr>
            <p:ph idx="1"/>
          </p:nvPr>
        </p:nvSpPr>
        <p:spPr>
          <a:xfrm>
            <a:off x="645131" y="1223889"/>
            <a:ext cx="10201059" cy="5387926"/>
          </a:xfrm>
        </p:spPr>
        <p:txBody>
          <a:bodyPr>
            <a:normAutofit/>
          </a:bodyPr>
          <a:lstStyle/>
          <a:p>
            <a:pPr>
              <a:lnSpc>
                <a:spcPct val="150000"/>
              </a:lnSpc>
            </a:pPr>
            <a:r>
              <a:rPr lang="en-US" sz="2200" b="1" dirty="0"/>
              <a:t>Portable Magnetic Hard Drives</a:t>
            </a:r>
          </a:p>
          <a:p>
            <a:pPr>
              <a:lnSpc>
                <a:spcPct val="150000"/>
              </a:lnSpc>
              <a:buFont typeface="Wingdings" panose="05000000000000000000" pitchFamily="2" charset="2"/>
              <a:buChar char="§"/>
            </a:pPr>
            <a:r>
              <a:rPr lang="en-US" sz="2000" b="1" dirty="0"/>
              <a:t>Characteristics</a:t>
            </a:r>
            <a:r>
              <a:rPr lang="en-US" sz="2000" dirty="0"/>
              <a:t>: These are external hard drives connected to computers via USB, Thunderbolt, or other ports, making them portable for data transfer.</a:t>
            </a:r>
          </a:p>
          <a:p>
            <a:pPr>
              <a:lnSpc>
                <a:spcPct val="150000"/>
              </a:lnSpc>
              <a:buFont typeface="Wingdings" panose="05000000000000000000" pitchFamily="2" charset="2"/>
              <a:buChar char="§"/>
            </a:pPr>
            <a:r>
              <a:rPr lang="en-US" sz="2000" b="1" dirty="0"/>
              <a:t>Uses</a:t>
            </a:r>
            <a:r>
              <a:rPr lang="en-US" sz="2000" dirty="0"/>
              <a:t>: Frequently used for backups, file transfers, and additional storage capacity.</a:t>
            </a:r>
            <a:endParaRPr lang="en-US" dirty="0"/>
          </a:p>
          <a:p>
            <a:pPr>
              <a:lnSpc>
                <a:spcPct val="150000"/>
              </a:lnSpc>
              <a:buFont typeface="Wingdings" panose="05000000000000000000" pitchFamily="2" charset="2"/>
              <a:buChar char="§"/>
            </a:pPr>
            <a:r>
              <a:rPr lang="en-US" sz="2000" b="1" dirty="0"/>
              <a:t>Advantages</a:t>
            </a:r>
            <a:r>
              <a:rPr lang="en-US" sz="2000" dirty="0"/>
              <a:t>: High capacity and portable, offering an easy way to expand storage or move data between devices.</a:t>
            </a:r>
          </a:p>
          <a:p>
            <a:pPr>
              <a:lnSpc>
                <a:spcPct val="150000"/>
              </a:lnSpc>
              <a:buFont typeface="Wingdings" panose="05000000000000000000" pitchFamily="2" charset="2"/>
              <a:buChar char="§"/>
            </a:pPr>
            <a:r>
              <a:rPr lang="en-US" sz="2000" b="1" dirty="0"/>
              <a:t>Disadvantages</a:t>
            </a:r>
            <a:r>
              <a:rPr lang="en-US" sz="2000" dirty="0"/>
              <a:t>: Susceptible to data loss if dropped or damaged; slower than SSDs.</a:t>
            </a:r>
            <a:endParaRPr lang="en-US" sz="2200" b="1" dirty="0"/>
          </a:p>
          <a:p>
            <a:pPr>
              <a:lnSpc>
                <a:spcPct val="150000"/>
              </a:lnSpc>
              <a:buFont typeface="Wingdings" panose="05000000000000000000" pitchFamily="2" charset="2"/>
              <a:buChar char="§"/>
            </a:pPr>
            <a:endParaRPr lang="en-US" sz="2200" b="1" dirty="0"/>
          </a:p>
          <a:p>
            <a:pPr marL="0" indent="0">
              <a:lnSpc>
                <a:spcPct val="150000"/>
              </a:lnSpc>
              <a:buNone/>
            </a:pPr>
            <a:endParaRPr lang="en-US" sz="2200" b="1" dirty="0"/>
          </a:p>
        </p:txBody>
      </p:sp>
    </p:spTree>
    <p:extLst>
      <p:ext uri="{BB962C8B-B14F-4D97-AF65-F5344CB8AC3E}">
        <p14:creationId xmlns:p14="http://schemas.microsoft.com/office/powerpoint/2010/main" val="19687973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80452D-4CA5-88CC-1340-10831633F52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0CAC939-68C8-7C79-28E2-CE831255053A}"/>
              </a:ext>
            </a:extLst>
          </p:cNvPr>
          <p:cNvSpPr>
            <a:spLocks noGrp="1"/>
          </p:cNvSpPr>
          <p:nvPr>
            <p:ph type="title"/>
          </p:nvPr>
        </p:nvSpPr>
        <p:spPr/>
        <p:txBody>
          <a:bodyPr/>
          <a:lstStyle/>
          <a:p>
            <a:r>
              <a:rPr lang="en-US" sz="3200" b="1" dirty="0"/>
              <a:t>Types of Storage Devices</a:t>
            </a:r>
            <a:endParaRPr lang="en-PK" sz="400000" b="1" dirty="0"/>
          </a:p>
        </p:txBody>
      </p:sp>
      <p:sp>
        <p:nvSpPr>
          <p:cNvPr id="3" name="Content Placeholder 2">
            <a:extLst>
              <a:ext uri="{FF2B5EF4-FFF2-40B4-BE49-F238E27FC236}">
                <a16:creationId xmlns:a16="http://schemas.microsoft.com/office/drawing/2014/main" id="{21415970-6B2F-AF72-4933-9572A4C9321F}"/>
              </a:ext>
            </a:extLst>
          </p:cNvPr>
          <p:cNvSpPr>
            <a:spLocks noGrp="1"/>
          </p:cNvSpPr>
          <p:nvPr>
            <p:ph idx="1"/>
          </p:nvPr>
        </p:nvSpPr>
        <p:spPr>
          <a:xfrm>
            <a:off x="645131" y="1223889"/>
            <a:ext cx="10201059" cy="5387926"/>
          </a:xfrm>
        </p:spPr>
        <p:txBody>
          <a:bodyPr>
            <a:normAutofit/>
          </a:bodyPr>
          <a:lstStyle/>
          <a:p>
            <a:pPr>
              <a:lnSpc>
                <a:spcPct val="150000"/>
              </a:lnSpc>
            </a:pPr>
            <a:r>
              <a:rPr lang="en-US" sz="2400" b="1" dirty="0"/>
              <a:t>Magnetic Tape Drives</a:t>
            </a:r>
          </a:p>
          <a:p>
            <a:pPr>
              <a:lnSpc>
                <a:spcPct val="150000"/>
              </a:lnSpc>
              <a:buFont typeface="Wingdings" panose="05000000000000000000" pitchFamily="2" charset="2"/>
              <a:buChar char="§"/>
            </a:pPr>
            <a:r>
              <a:rPr lang="en-US" sz="2000" b="1" dirty="0"/>
              <a:t>Characteristics</a:t>
            </a:r>
            <a:r>
              <a:rPr lang="en-US" sz="2000" dirty="0"/>
              <a:t>: Magnetic tape is wound onto reels and used to store data sequentially, with high capacity and long retention.</a:t>
            </a:r>
            <a:endParaRPr lang="en-US" sz="2400" b="1" dirty="0"/>
          </a:p>
          <a:p>
            <a:pPr>
              <a:lnSpc>
                <a:spcPct val="150000"/>
              </a:lnSpc>
              <a:buFont typeface="Wingdings" panose="05000000000000000000" pitchFamily="2" charset="2"/>
              <a:buChar char="§"/>
            </a:pPr>
            <a:r>
              <a:rPr lang="en-US" sz="2000" b="1" dirty="0"/>
              <a:t>Uses</a:t>
            </a:r>
            <a:r>
              <a:rPr lang="en-US" sz="2000" dirty="0"/>
              <a:t>: Commonly used for long-term data storage and backups in industries where large amounts of archival data are stored.</a:t>
            </a:r>
            <a:endParaRPr lang="en-US" sz="2400" b="1" dirty="0"/>
          </a:p>
          <a:p>
            <a:pPr>
              <a:lnSpc>
                <a:spcPct val="150000"/>
              </a:lnSpc>
              <a:buFont typeface="Wingdings" panose="05000000000000000000" pitchFamily="2" charset="2"/>
              <a:buChar char="§"/>
            </a:pPr>
            <a:r>
              <a:rPr lang="en-US" sz="2000" b="1" dirty="0"/>
              <a:t>Advantages</a:t>
            </a:r>
            <a:r>
              <a:rPr lang="en-US" sz="2000" dirty="0"/>
              <a:t>: High storage capacity, cost-effective for long-term storage.</a:t>
            </a:r>
            <a:endParaRPr lang="en-US" sz="2400" b="1" dirty="0"/>
          </a:p>
          <a:p>
            <a:pPr>
              <a:lnSpc>
                <a:spcPct val="150000"/>
              </a:lnSpc>
              <a:buFont typeface="Wingdings" panose="05000000000000000000" pitchFamily="2" charset="2"/>
              <a:buChar char="§"/>
            </a:pPr>
            <a:r>
              <a:rPr lang="en-US" sz="2000" b="1" dirty="0"/>
              <a:t>Disadvantages</a:t>
            </a:r>
            <a:r>
              <a:rPr lang="en-US" sz="2000" dirty="0"/>
              <a:t>: Slow read/write times due to sequential access; mainly used in specialized environments due to this limitation.</a:t>
            </a:r>
            <a:endParaRPr lang="en-US" sz="2200" b="1" dirty="0"/>
          </a:p>
        </p:txBody>
      </p:sp>
    </p:spTree>
    <p:extLst>
      <p:ext uri="{BB962C8B-B14F-4D97-AF65-F5344CB8AC3E}">
        <p14:creationId xmlns:p14="http://schemas.microsoft.com/office/powerpoint/2010/main" val="12205261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6B82AB-9FB3-7568-964F-72DC866DC80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0C4887B-B4FC-DEDE-E605-96F2C2AAF229}"/>
              </a:ext>
            </a:extLst>
          </p:cNvPr>
          <p:cNvSpPr>
            <a:spLocks noGrp="1"/>
          </p:cNvSpPr>
          <p:nvPr>
            <p:ph type="title"/>
          </p:nvPr>
        </p:nvSpPr>
        <p:spPr/>
        <p:txBody>
          <a:bodyPr/>
          <a:lstStyle/>
          <a:p>
            <a:r>
              <a:rPr lang="en-US" sz="3200" b="1" dirty="0"/>
              <a:t>Types of Storage Devices</a:t>
            </a:r>
            <a:endParaRPr lang="en-PK" sz="400000" b="1" dirty="0"/>
          </a:p>
        </p:txBody>
      </p:sp>
      <p:sp>
        <p:nvSpPr>
          <p:cNvPr id="3" name="Content Placeholder 2">
            <a:extLst>
              <a:ext uri="{FF2B5EF4-FFF2-40B4-BE49-F238E27FC236}">
                <a16:creationId xmlns:a16="http://schemas.microsoft.com/office/drawing/2014/main" id="{F8FE54EF-2187-7FFD-ADB6-4B4B803EB423}"/>
              </a:ext>
            </a:extLst>
          </p:cNvPr>
          <p:cNvSpPr>
            <a:spLocks noGrp="1"/>
          </p:cNvSpPr>
          <p:nvPr>
            <p:ph idx="1"/>
          </p:nvPr>
        </p:nvSpPr>
        <p:spPr>
          <a:xfrm>
            <a:off x="645131" y="1223889"/>
            <a:ext cx="10201059" cy="5387926"/>
          </a:xfrm>
        </p:spPr>
        <p:txBody>
          <a:bodyPr>
            <a:normAutofit/>
          </a:bodyPr>
          <a:lstStyle/>
          <a:p>
            <a:pPr marL="0" indent="0">
              <a:lnSpc>
                <a:spcPct val="150000"/>
              </a:lnSpc>
              <a:buNone/>
            </a:pPr>
            <a:r>
              <a:rPr lang="en-US" sz="2200" b="1" dirty="0"/>
              <a:t>2.   </a:t>
            </a:r>
            <a:r>
              <a:rPr lang="en-US" sz="2000" b="1" dirty="0"/>
              <a:t>Optical Drives</a:t>
            </a:r>
          </a:p>
          <a:p>
            <a:pPr marL="0" indent="0">
              <a:lnSpc>
                <a:spcPct val="150000"/>
              </a:lnSpc>
              <a:buNone/>
            </a:pPr>
            <a:r>
              <a:rPr lang="en-US" sz="2000" b="1" dirty="0"/>
              <a:t>         </a:t>
            </a:r>
            <a:r>
              <a:rPr lang="en-US" dirty="0"/>
              <a:t>Optical storage devices use laser technology to read and write data on discs. They are popular for media storage, including audio, video, and software distribution.</a:t>
            </a:r>
          </a:p>
          <a:p>
            <a:pPr>
              <a:lnSpc>
                <a:spcPct val="150000"/>
              </a:lnSpc>
              <a:buFont typeface="Wingdings" panose="05000000000000000000" pitchFamily="2" charset="2"/>
              <a:buChar char="§"/>
            </a:pPr>
            <a:r>
              <a:rPr lang="en-US" b="1" dirty="0"/>
              <a:t>CD (Compact Disc) Drives</a:t>
            </a:r>
          </a:p>
          <a:p>
            <a:pPr>
              <a:lnSpc>
                <a:spcPct val="150000"/>
              </a:lnSpc>
              <a:buFont typeface="Wingdings" panose="05000000000000000000" pitchFamily="2" charset="2"/>
              <a:buChar char="§"/>
            </a:pPr>
            <a:r>
              <a:rPr lang="en-US" b="1" dirty="0"/>
              <a:t>DVD (Digital Versatile Disc) Drives</a:t>
            </a:r>
          </a:p>
          <a:p>
            <a:pPr>
              <a:lnSpc>
                <a:spcPct val="150000"/>
              </a:lnSpc>
              <a:buFont typeface="Wingdings" panose="05000000000000000000" pitchFamily="2" charset="2"/>
              <a:buChar char="§"/>
            </a:pPr>
            <a:r>
              <a:rPr lang="en-US" b="1" dirty="0"/>
              <a:t>Blu-ray Drives</a:t>
            </a:r>
            <a:endParaRPr lang="en-US" sz="2000" b="1" dirty="0"/>
          </a:p>
          <a:p>
            <a:pPr marL="0" indent="0">
              <a:lnSpc>
                <a:spcPct val="150000"/>
              </a:lnSpc>
              <a:buNone/>
            </a:pPr>
            <a:endParaRPr lang="en-US" sz="2200" b="1" dirty="0"/>
          </a:p>
        </p:txBody>
      </p:sp>
    </p:spTree>
    <p:extLst>
      <p:ext uri="{BB962C8B-B14F-4D97-AF65-F5344CB8AC3E}">
        <p14:creationId xmlns:p14="http://schemas.microsoft.com/office/powerpoint/2010/main" val="24949063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45FAE4-6783-A5F8-9F4C-A41ECE95177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2D11469-D737-65B1-3F85-17AD92D8AE1E}"/>
              </a:ext>
            </a:extLst>
          </p:cNvPr>
          <p:cNvSpPr>
            <a:spLocks noGrp="1"/>
          </p:cNvSpPr>
          <p:nvPr>
            <p:ph type="title"/>
          </p:nvPr>
        </p:nvSpPr>
        <p:spPr/>
        <p:txBody>
          <a:bodyPr/>
          <a:lstStyle/>
          <a:p>
            <a:r>
              <a:rPr lang="en-US" sz="3200" b="1" dirty="0"/>
              <a:t>Types of Storage Devices</a:t>
            </a:r>
            <a:endParaRPr lang="en-PK" sz="400000" b="1" dirty="0"/>
          </a:p>
        </p:txBody>
      </p:sp>
      <p:sp>
        <p:nvSpPr>
          <p:cNvPr id="3" name="Content Placeholder 2">
            <a:extLst>
              <a:ext uri="{FF2B5EF4-FFF2-40B4-BE49-F238E27FC236}">
                <a16:creationId xmlns:a16="http://schemas.microsoft.com/office/drawing/2014/main" id="{6C1EED46-81FE-1249-E399-4D4ABFF5C00B}"/>
              </a:ext>
            </a:extLst>
          </p:cNvPr>
          <p:cNvSpPr>
            <a:spLocks noGrp="1"/>
          </p:cNvSpPr>
          <p:nvPr>
            <p:ph idx="1"/>
          </p:nvPr>
        </p:nvSpPr>
        <p:spPr>
          <a:xfrm>
            <a:off x="645131" y="1223889"/>
            <a:ext cx="10201059" cy="5387926"/>
          </a:xfrm>
        </p:spPr>
        <p:txBody>
          <a:bodyPr>
            <a:normAutofit/>
          </a:bodyPr>
          <a:lstStyle/>
          <a:p>
            <a:pPr>
              <a:lnSpc>
                <a:spcPct val="150000"/>
              </a:lnSpc>
            </a:pPr>
            <a:r>
              <a:rPr lang="en-US" b="1" dirty="0"/>
              <a:t>CD (Compact Disc) Drives</a:t>
            </a:r>
          </a:p>
          <a:p>
            <a:pPr>
              <a:lnSpc>
                <a:spcPct val="150000"/>
              </a:lnSpc>
              <a:buFont typeface="Wingdings" panose="05000000000000000000" pitchFamily="2" charset="2"/>
              <a:buChar char="§"/>
            </a:pPr>
            <a:r>
              <a:rPr lang="en-US" b="1" dirty="0"/>
              <a:t>Characteristics</a:t>
            </a:r>
            <a:r>
              <a:rPr lang="en-US" dirty="0"/>
              <a:t>: CDs typically hold up to 700 MB, using laser technology to store data as tiny pits and lands on the disc surface.</a:t>
            </a:r>
            <a:endParaRPr lang="en-US" b="1" dirty="0"/>
          </a:p>
          <a:p>
            <a:pPr>
              <a:lnSpc>
                <a:spcPct val="150000"/>
              </a:lnSpc>
              <a:buFont typeface="Wingdings" panose="05000000000000000000" pitchFamily="2" charset="2"/>
              <a:buChar char="§"/>
            </a:pPr>
            <a:r>
              <a:rPr lang="en-US" b="1" dirty="0"/>
              <a:t>Uses</a:t>
            </a:r>
            <a:r>
              <a:rPr lang="en-US" dirty="0"/>
              <a:t>: Commonly used for audio storage, software distribution, and storing smaller amounts of data.</a:t>
            </a:r>
            <a:endParaRPr lang="en-US" b="1" dirty="0"/>
          </a:p>
          <a:p>
            <a:pPr>
              <a:lnSpc>
                <a:spcPct val="150000"/>
              </a:lnSpc>
              <a:buFont typeface="Wingdings" panose="05000000000000000000" pitchFamily="2" charset="2"/>
              <a:buChar char="§"/>
            </a:pPr>
            <a:r>
              <a:rPr lang="en-US" b="1" dirty="0"/>
              <a:t>Advantages</a:t>
            </a:r>
            <a:r>
              <a:rPr lang="en-US" dirty="0"/>
              <a:t>: Portable, durable if handled carefully, and inexpensive.</a:t>
            </a:r>
            <a:endParaRPr lang="en-US" b="1" dirty="0"/>
          </a:p>
          <a:p>
            <a:pPr>
              <a:lnSpc>
                <a:spcPct val="150000"/>
              </a:lnSpc>
              <a:buFont typeface="Wingdings" panose="05000000000000000000" pitchFamily="2" charset="2"/>
              <a:buChar char="§"/>
            </a:pPr>
            <a:r>
              <a:rPr lang="en-US" b="1" dirty="0"/>
              <a:t>Disadvantages</a:t>
            </a:r>
            <a:r>
              <a:rPr lang="en-US" dirty="0"/>
              <a:t>: Limited storage capacity, outdated for larger data needs, easily scratched or damaged.</a:t>
            </a:r>
            <a:endParaRPr lang="en-US" b="1" dirty="0"/>
          </a:p>
          <a:p>
            <a:pPr>
              <a:lnSpc>
                <a:spcPct val="150000"/>
              </a:lnSpc>
              <a:buFont typeface="Wingdings" panose="05000000000000000000" pitchFamily="2" charset="2"/>
              <a:buChar char="§"/>
            </a:pPr>
            <a:endParaRPr lang="en-US" b="1" dirty="0"/>
          </a:p>
          <a:p>
            <a:pPr marL="0" indent="0">
              <a:lnSpc>
                <a:spcPct val="150000"/>
              </a:lnSpc>
              <a:buNone/>
            </a:pPr>
            <a:endParaRPr lang="en-US" sz="2200" b="1" dirty="0"/>
          </a:p>
        </p:txBody>
      </p:sp>
    </p:spTree>
    <p:extLst>
      <p:ext uri="{BB962C8B-B14F-4D97-AF65-F5344CB8AC3E}">
        <p14:creationId xmlns:p14="http://schemas.microsoft.com/office/powerpoint/2010/main" val="328071477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3422</TotalTime>
  <Words>1173</Words>
  <Application>Microsoft Office PowerPoint</Application>
  <PresentationFormat>Widescreen</PresentationFormat>
  <Paragraphs>91</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Calibri</vt:lpstr>
      <vt:lpstr>Century Gothic</vt:lpstr>
      <vt:lpstr>Wingdings</vt:lpstr>
      <vt:lpstr>Wingdings 3</vt:lpstr>
      <vt:lpstr>Ion</vt:lpstr>
      <vt:lpstr>Let’s start with Allah Yaar</vt:lpstr>
      <vt:lpstr>Storage Devices Overview</vt:lpstr>
      <vt:lpstr>Storage Devices Overview</vt:lpstr>
      <vt:lpstr>Types of Storage Devices</vt:lpstr>
      <vt:lpstr>Types of Storage Devices</vt:lpstr>
      <vt:lpstr>Types of Storage Devices</vt:lpstr>
      <vt:lpstr>Types of Storage Devices</vt:lpstr>
      <vt:lpstr>Types of Storage Devices</vt:lpstr>
      <vt:lpstr>Types of Storage Devices</vt:lpstr>
      <vt:lpstr>Types of Storage Devices</vt:lpstr>
      <vt:lpstr>Types of Storage Devices</vt:lpstr>
      <vt:lpstr>Types of Storage Devices</vt:lpstr>
      <vt:lpstr>Types of Storage Devices</vt:lpstr>
      <vt:lpstr>Types of Storage Devices</vt:lpstr>
      <vt:lpstr>Types of Storage Devices</vt:lpstr>
      <vt:lpstr>Summary Table</vt:lpstr>
      <vt:lpstr>Summary Table</vt:lpstr>
      <vt:lpstr>Summary Table</vt:lpstr>
      <vt:lpstr>Summary Table</vt:lpstr>
      <vt:lpstr>Summary Table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Let’s start with Allah Yaar</dc:title>
  <dc:creator>Allah Yaar Khan</dc:creator>
  <cp:lastModifiedBy>My PC</cp:lastModifiedBy>
  <cp:revision>119</cp:revision>
  <dcterms:created xsi:type="dcterms:W3CDTF">2024-04-28T13:38:42Z</dcterms:created>
  <dcterms:modified xsi:type="dcterms:W3CDTF">2025-04-16T04:36:27Z</dcterms:modified>
</cp:coreProperties>
</file>