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2F55-7F48-A0E5-F1B2-01608E93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MS Word</a:t>
            </a:r>
            <a:endParaRPr lang="en-PK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89C6-28EE-75DC-354E-869DAC3C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 What are Styles in MS 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             Styles</a:t>
            </a:r>
            <a:r>
              <a:rPr lang="en-US" dirty="0"/>
              <a:t> in MS Word are predefined sets of formatting options that allow you to quickly format your text. For example, applying a style might set the font, size, color, and spacing of headings or body text in a single click.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to Use Styles: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</a:t>
            </a:r>
            <a:r>
              <a:rPr lang="en-US" dirty="0"/>
              <a:t>Go to the </a:t>
            </a:r>
            <a:r>
              <a:rPr lang="en-US" b="1" dirty="0"/>
              <a:t>Home</a:t>
            </a:r>
            <a:r>
              <a:rPr lang="en-US" dirty="0"/>
              <a:t> tab, find the </a:t>
            </a:r>
            <a:r>
              <a:rPr lang="en-US" b="1" dirty="0"/>
              <a:t>Styles</a:t>
            </a:r>
            <a:r>
              <a:rPr lang="en-US" dirty="0"/>
              <a:t> group, and choose from options like Heading 1, Title, or Normal. You can also modify existing styles or create custom styles.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63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6B6-9B7A-B82F-2150-4740F881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38AA-D0BD-8511-184D-1868A825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MS Word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467B-97A8-4B8E-7F11-F6653892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What is Find and Replace text in MS Word?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    Find and Replace</a:t>
            </a:r>
            <a:r>
              <a:rPr lang="en-US" dirty="0"/>
              <a:t> allows you to locate specific words or phrases and replace them with new text, which is useful for quickly updating a document or correcting repetitive errors.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to Use Find and Replace:</a:t>
            </a:r>
            <a:r>
              <a:rPr lang="en-US" dirty="0"/>
              <a:t> Press </a:t>
            </a:r>
            <a:r>
              <a:rPr lang="en-US" b="1" dirty="0"/>
              <a:t>Ctrl + F</a:t>
            </a:r>
            <a:r>
              <a:rPr lang="en-US" dirty="0"/>
              <a:t> to open the </a:t>
            </a:r>
            <a:r>
              <a:rPr lang="en-US" b="1" dirty="0"/>
              <a:t>Find</a:t>
            </a:r>
            <a:r>
              <a:rPr lang="en-US" dirty="0"/>
              <a:t> function, or </a:t>
            </a:r>
            <a:r>
              <a:rPr lang="en-US" b="1" dirty="0"/>
              <a:t>Ctrl + H</a:t>
            </a:r>
            <a:r>
              <a:rPr lang="en-US" dirty="0"/>
              <a:t> for </a:t>
            </a:r>
            <a:r>
              <a:rPr lang="en-US" b="1" dirty="0"/>
              <a:t>Replace</a:t>
            </a:r>
            <a:r>
              <a:rPr lang="en-US" dirty="0"/>
              <a:t>. Type the text you want to find and what you want to replace it with, then click </a:t>
            </a:r>
            <a:r>
              <a:rPr lang="en-US" b="1" dirty="0"/>
              <a:t>Replace</a:t>
            </a:r>
            <a:r>
              <a:rPr lang="en-US" dirty="0"/>
              <a:t> or </a:t>
            </a:r>
            <a:r>
              <a:rPr lang="en-US" b="1" dirty="0"/>
              <a:t>Replace 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42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323A-8995-D2CC-B7CD-E705D00E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608E-44FD-F0F2-6552-1FE7E6C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Check Spelling and Grammar in MS Word</a:t>
            </a:r>
            <a:endParaRPr lang="en-PK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22D7-966B-C0F7-C684-3D31CBAB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28803"/>
            <a:ext cx="10201061" cy="29120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Spelling and Grammar Check (</a:t>
            </a:r>
            <a:r>
              <a:rPr lang="en-US" dirty="0"/>
              <a:t>helps to identify and correct spelling, grammar, and stylistic errors</a:t>
            </a:r>
            <a:r>
              <a:rPr lang="en-US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How to Check (</a:t>
            </a:r>
            <a:r>
              <a:rPr lang="en-US" dirty="0"/>
              <a:t>Go to the </a:t>
            </a:r>
            <a:r>
              <a:rPr lang="en-US" b="1" dirty="0"/>
              <a:t>Review</a:t>
            </a:r>
            <a:r>
              <a:rPr lang="en-US" dirty="0"/>
              <a:t> tab and select </a:t>
            </a:r>
            <a:r>
              <a:rPr lang="en-US" b="1" dirty="0"/>
              <a:t>Spelling &amp; Grammar</a:t>
            </a:r>
            <a:r>
              <a:rPr lang="en-US" dirty="0"/>
              <a:t>. Word will highlight potential errors, offering suggestions for corrections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25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E13D4-C592-7665-CA8B-4B599AE7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DCEE-46FF-38F9-DCDC-B003DD8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Add Themes in MS Word Document</a:t>
            </a:r>
            <a:endParaRPr lang="en-PK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3004-0294-DB63-BE40-B667DBFD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7444"/>
            <a:ext cx="10201061" cy="495182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Themes</a:t>
            </a:r>
            <a:r>
              <a:rPr lang="en-US" dirty="0"/>
              <a:t> are sets of coordinated colors, fonts, and effects that give a cohesive appearance to your entire document</a:t>
            </a:r>
            <a:r>
              <a:rPr lang="en-US" b="1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How to Add Themes:</a:t>
            </a:r>
            <a:r>
              <a:rPr lang="en-US" dirty="0"/>
              <a:t> Navigate to the </a:t>
            </a:r>
            <a:r>
              <a:rPr lang="en-US" b="1" dirty="0"/>
              <a:t>Design</a:t>
            </a:r>
            <a:r>
              <a:rPr lang="en-US" dirty="0"/>
              <a:t> tab, click on </a:t>
            </a:r>
            <a:r>
              <a:rPr lang="en-US" b="1" dirty="0"/>
              <a:t>Themes</a:t>
            </a:r>
            <a:r>
              <a:rPr lang="en-US" dirty="0"/>
              <a:t>, and select a theme from the list. You can customize the colors, fonts, and effects further within the </a:t>
            </a:r>
            <a:r>
              <a:rPr lang="en-US" b="1" dirty="0"/>
              <a:t>Design</a:t>
            </a:r>
            <a:r>
              <a:rPr lang="en-US" dirty="0"/>
              <a:t> tab.</a:t>
            </a:r>
          </a:p>
        </p:txBody>
      </p:sp>
    </p:spTree>
    <p:extLst>
      <p:ext uri="{BB962C8B-B14F-4D97-AF65-F5344CB8AC3E}">
        <p14:creationId xmlns:p14="http://schemas.microsoft.com/office/powerpoint/2010/main" val="180376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B990-5003-6058-F5E7-3C979331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429A-6C27-4B07-680B-56C73495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Add Watermark and How to Use in MS Word</a:t>
            </a:r>
            <a:endParaRPr lang="en-PK" sz="1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4CA2-7BBA-FE6C-ED14-70046E94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7444"/>
            <a:ext cx="10201061" cy="4951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Watermark</a:t>
            </a:r>
            <a:r>
              <a:rPr lang="en-US" dirty="0"/>
              <a:t> is a faint, background image or text (e.g., "Confidential" or "Draft") that appears behind the main content of the document.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How to Add a Watermark:</a:t>
            </a:r>
            <a:r>
              <a:rPr lang="en-US" dirty="0"/>
              <a:t> Go to the </a:t>
            </a:r>
            <a:r>
              <a:rPr lang="en-US" b="1" dirty="0"/>
              <a:t>Design</a:t>
            </a:r>
            <a:r>
              <a:rPr lang="en-US" dirty="0"/>
              <a:t> tab, select </a:t>
            </a:r>
            <a:r>
              <a:rPr lang="en-US" b="1" dirty="0"/>
              <a:t>Watermark</a:t>
            </a:r>
            <a:r>
              <a:rPr lang="en-US" dirty="0"/>
              <a:t>, and choose from the built-in options or create a custom one. You can adjust the transparency, size, and position to suit your needs.</a:t>
            </a:r>
          </a:p>
        </p:txBody>
      </p:sp>
    </p:spTree>
    <p:extLst>
      <p:ext uri="{BB962C8B-B14F-4D97-AF65-F5344CB8AC3E}">
        <p14:creationId xmlns:p14="http://schemas.microsoft.com/office/powerpoint/2010/main" val="68151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7E6A7-3665-55EE-CA19-93126722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6E15-BE5C-D5A9-1A9D-40D33132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Header &amp; Footer in MS Word</a:t>
            </a:r>
            <a:endParaRPr lang="en-PK" sz="85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DE5C-CE2E-44BC-BC89-8E91CDF2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7444"/>
            <a:ext cx="10201061" cy="4951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Headers</a:t>
            </a:r>
            <a:r>
              <a:rPr lang="en-US" dirty="0"/>
              <a:t> and </a:t>
            </a:r>
            <a:r>
              <a:rPr lang="en-US" b="1" dirty="0"/>
              <a:t>Footers</a:t>
            </a:r>
            <a:r>
              <a:rPr lang="en-US" dirty="0"/>
              <a:t> are sections that appear at the top and bottom of each page, where you can include information like page numbers, document title, date, or author.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How to Add Header &amp; Footer:</a:t>
            </a:r>
            <a:r>
              <a:rPr lang="en-US" dirty="0"/>
              <a:t> Go to the </a:t>
            </a:r>
            <a:r>
              <a:rPr lang="en-US" b="1" dirty="0"/>
              <a:t>Insert</a:t>
            </a:r>
            <a:r>
              <a:rPr lang="en-US" dirty="0"/>
              <a:t> tab, select </a:t>
            </a:r>
            <a:r>
              <a:rPr lang="en-US" b="1" dirty="0"/>
              <a:t>Header</a:t>
            </a:r>
            <a:r>
              <a:rPr lang="en-US" dirty="0"/>
              <a:t> or </a:t>
            </a:r>
            <a:r>
              <a:rPr lang="en-US" b="1" dirty="0"/>
              <a:t>Footer</a:t>
            </a:r>
            <a:r>
              <a:rPr lang="en-US" dirty="0"/>
              <a:t>, and choose a layout. Once added, you can edit the content and format it.</a:t>
            </a:r>
          </a:p>
        </p:txBody>
      </p:sp>
    </p:spTree>
    <p:extLst>
      <p:ext uri="{BB962C8B-B14F-4D97-AF65-F5344CB8AC3E}">
        <p14:creationId xmlns:p14="http://schemas.microsoft.com/office/powerpoint/2010/main" val="6483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0DFAB-4C5E-E97F-8E33-5DD682C3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A635-7C07-A0AE-F123-CCD03B34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Add Border in MS Word</a:t>
            </a:r>
            <a:endParaRPr lang="en-PK" sz="255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B9F4-48E8-E8F0-4AAD-113555C8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7444"/>
            <a:ext cx="10201061" cy="49518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Borders</a:t>
            </a:r>
            <a:r>
              <a:rPr lang="en-US" dirty="0"/>
              <a:t> can be applied around text, paragraphs, or pages to enhance document design.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How to Add a Border:</a:t>
            </a:r>
            <a:r>
              <a:rPr lang="en-US" dirty="0"/>
              <a:t> To add a border around a page, go to the </a:t>
            </a:r>
            <a:r>
              <a:rPr lang="en-US" b="1" dirty="0"/>
              <a:t>Design</a:t>
            </a:r>
            <a:r>
              <a:rPr lang="en-US" dirty="0"/>
              <a:t> tab, select </a:t>
            </a:r>
            <a:r>
              <a:rPr lang="en-US" b="1" dirty="0"/>
              <a:t>Page Borders</a:t>
            </a:r>
            <a:r>
              <a:rPr lang="en-US" dirty="0"/>
              <a:t>, choose a style, and customize the width and color. For a text border, highlight the text, go to the </a:t>
            </a:r>
            <a:r>
              <a:rPr lang="en-US" b="1" dirty="0"/>
              <a:t>Home</a:t>
            </a:r>
            <a:r>
              <a:rPr lang="en-US" dirty="0"/>
              <a:t> tab, and select </a:t>
            </a:r>
            <a:r>
              <a:rPr lang="en-US" b="1" dirty="0"/>
              <a:t>Borders</a:t>
            </a:r>
            <a:r>
              <a:rPr lang="en-US" dirty="0"/>
              <a:t> in the Paragraph group.</a:t>
            </a:r>
          </a:p>
        </p:txBody>
      </p:sp>
    </p:spTree>
    <p:extLst>
      <p:ext uri="{BB962C8B-B14F-4D97-AF65-F5344CB8AC3E}">
        <p14:creationId xmlns:p14="http://schemas.microsoft.com/office/powerpoint/2010/main" val="1822211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1272</TotalTime>
  <Words>561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</vt:lpstr>
      <vt:lpstr>Wingdings 3</vt:lpstr>
      <vt:lpstr>Ion</vt:lpstr>
      <vt:lpstr>Let’s start with Allah Yaar</vt:lpstr>
      <vt:lpstr>MS Word</vt:lpstr>
      <vt:lpstr>MS Word</vt:lpstr>
      <vt:lpstr>How to Check Spelling and Grammar in MS Word</vt:lpstr>
      <vt:lpstr>How to Add Themes in MS Word Document</vt:lpstr>
      <vt:lpstr>How to Add Watermark and How to Use in MS Word</vt:lpstr>
      <vt:lpstr>Header &amp; Footer in MS Word</vt:lpstr>
      <vt:lpstr>How to Add Border in MS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53</cp:revision>
  <dcterms:created xsi:type="dcterms:W3CDTF">2024-04-28T13:38:42Z</dcterms:created>
  <dcterms:modified xsi:type="dcterms:W3CDTF">2024-11-04T09:42:39Z</dcterms:modified>
</cp:coreProperties>
</file>