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12/11/2024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3935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765343" y="17746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2F55-7F48-A0E5-F1B2-01608E93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Lab Activity 1: Introduction to Microsoft PowerPoint</a:t>
            </a:r>
            <a:endParaRPr lang="en-PK" sz="199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89C6-28EE-75DC-354E-869DAC3C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21" y="1716260"/>
            <a:ext cx="11027368" cy="48674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Objective</a:t>
            </a:r>
            <a:r>
              <a:rPr lang="en-US" sz="2200" dirty="0"/>
              <a:t>: Familiarize students with PowerPoint, including its purpose and main features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Tasks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Open Microsoft PowerPoint and explore the interface: Ribbon, toolbar, slide pane, and notes section.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Discuss practical applications of PowerPoint for presentations in various fields.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Show how to start a new presentation or open an existing one.</a:t>
            </a:r>
            <a:endParaRPr lang="en-US" sz="22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4639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DFB6-B003-39C4-4461-6FF44C689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4F13-A3DD-B646-1021-B44952F9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Lab Activity 1: Introduction to Microsoft PowerPoint</a:t>
            </a:r>
            <a:endParaRPr lang="en-PK" sz="115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DBCA8-BDEB-D0CB-B534-B9CA65E48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416" y="892161"/>
            <a:ext cx="9007609" cy="5760361"/>
          </a:xfrm>
        </p:spPr>
      </p:pic>
    </p:spTree>
    <p:extLst>
      <p:ext uri="{BB962C8B-B14F-4D97-AF65-F5344CB8AC3E}">
        <p14:creationId xmlns:p14="http://schemas.microsoft.com/office/powerpoint/2010/main" val="282720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17321-BC40-2D8C-B680-65BD14A9D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717C-DCB7-791F-F6A7-27D0EEB0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Creating a New Presentation</a:t>
            </a:r>
            <a:endParaRPr lang="en-PK" sz="71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0FE0-F90B-A5DF-949E-E5B8A2CA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521" y="1350500"/>
            <a:ext cx="11027368" cy="48674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b="1" dirty="0"/>
              <a:t>Objective</a:t>
            </a:r>
            <a:r>
              <a:rPr lang="en-US" sz="2200" dirty="0"/>
              <a:t>: Guide students on creating a new presentation from scratch.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Tasks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Open a blank presentation and understand slide layouts (title slides, content slides, etc.).</a:t>
            </a:r>
            <a:endParaRPr lang="en-US" sz="22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Demonstrate choosing templates or themes to customize appearance.</a:t>
            </a:r>
            <a:endParaRPr lang="en-US" sz="22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200" dirty="0"/>
              <a:t>Save the presentation with an appropriate file name.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75780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97A13-B207-414A-A12C-428D8D8EF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5FF3-EBF8-4514-BE15-DBBA6067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Adding New Slides</a:t>
            </a:r>
            <a:endParaRPr lang="en-PK" sz="21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C4574-1E13-CDE1-26CE-D527AD16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12" y="1603719"/>
            <a:ext cx="11027368" cy="38686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Objective</a:t>
            </a:r>
            <a:r>
              <a:rPr lang="en-US" sz="2000" dirty="0"/>
              <a:t>: Teach students how to add and manage slides in their presentation.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Tasks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Insert new slides and select different layouts as needed.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Reorder slides by dragging and dropping in the slide pane.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Practice duplicating and deleting slides to understand editing options.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99120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91CD6-59EC-773E-8E40-C5467A4D2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26FF-8548-C4E0-2FD7-463D377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Formatting Text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D219-B130-FDD0-644D-EEBD29DF1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12" y="1322365"/>
            <a:ext cx="11027368" cy="52472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Objective</a:t>
            </a:r>
            <a:r>
              <a:rPr lang="en-US" sz="2000" dirty="0"/>
              <a:t>: Explore text formatting tools in PowerPoint.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Tasks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Add text to slides, format fonts (size, color, style), and experiment with bullet points and numbered lists.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Add text to slides, format fonts (size, color, style), and experiment with bullet points and numbered lists.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Introduce the importance of readability in presentations and discuss best practices for font choice and size.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9888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D49AD-08F4-314F-A0A9-EF1BC0654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2EF0-CE27-78E9-014E-61A3590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Adding Multimedia Elements (Images, Charts, Shapes, Icons)</a:t>
            </a:r>
            <a:endParaRPr lang="en-PK" sz="3333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9AAF-B824-A234-30F0-D1A19823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12" y="1322365"/>
            <a:ext cx="11027368" cy="52472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Objective</a:t>
            </a:r>
            <a:r>
              <a:rPr lang="en-US" sz="2000" dirty="0"/>
              <a:t>: Show students how to enhance presentations with multimedia elements.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Tasks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insert images from files and online sources, and apply simple edits like cropping and resizing.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Add and format charts to display data visually, covering basic chart types (bar, line, pie, etc.).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Use shapes, icons, and SmartArt to make content more engaging and visually organized.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Emphasize the value of visual elements in reinforcing key points.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148137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1326</TotalTime>
  <Words>350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Century Gothic</vt:lpstr>
      <vt:lpstr>Wingdings</vt:lpstr>
      <vt:lpstr>Wingdings 3</vt:lpstr>
      <vt:lpstr>Ion</vt:lpstr>
      <vt:lpstr>Let’s start with Allah Yaar</vt:lpstr>
      <vt:lpstr>Lab Activity 1: Introduction to Microsoft PowerPoint</vt:lpstr>
      <vt:lpstr>Lab Activity 1: Introduction to Microsoft PowerPoint</vt:lpstr>
      <vt:lpstr>Creating a New Presentation</vt:lpstr>
      <vt:lpstr>Adding New Slides</vt:lpstr>
      <vt:lpstr>Formatting Text</vt:lpstr>
      <vt:lpstr>Adding Multimedia Elements (Images, Charts, Shapes, Icons)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62</cp:revision>
  <dcterms:created xsi:type="dcterms:W3CDTF">2024-04-28T13:38:42Z</dcterms:created>
  <dcterms:modified xsi:type="dcterms:W3CDTF">2024-11-13T04:42:02Z</dcterms:modified>
</cp:coreProperties>
</file>