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424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497" r:id="rId26"/>
    <p:sldId id="520" r:id="rId27"/>
    <p:sldId id="521" r:id="rId28"/>
    <p:sldId id="522" r:id="rId29"/>
    <p:sldId id="52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08/01/2025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1A65D-8BAA-DA08-BC26-8F6EF09D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C80E-0F85-6D31-D84A-35542F60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Animation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6F16-4AA1-5565-C7B0-55A47D39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Rendering Technology: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Converts 3D models into photorealistic visuals.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Pixar’s </a:t>
            </a:r>
            <a:r>
              <a:rPr lang="en-US" sz="2200" b="1" dirty="0" err="1"/>
              <a:t>RenderMan</a:t>
            </a:r>
            <a:r>
              <a:rPr lang="en-US" sz="2200" dirty="0"/>
              <a:t> used for movies like </a:t>
            </a:r>
            <a:r>
              <a:rPr lang="en-US" sz="2200" i="1" dirty="0"/>
              <a:t>Toy Story</a:t>
            </a:r>
            <a:r>
              <a:rPr lang="en-US" sz="2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Real-time rendering engines like </a:t>
            </a:r>
            <a:r>
              <a:rPr lang="en-US" sz="2200" b="1" dirty="0"/>
              <a:t>Unreal Engine</a:t>
            </a:r>
            <a:r>
              <a:rPr lang="en-US" sz="2200" dirty="0"/>
              <a:t> for animated content.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406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DF6C-79CA-6D8A-0EC6-5500462EF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1C15-F1CF-3A2E-985E-52403470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Animation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DCEEF-D042-796F-D94D-2C36EE0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Global Collaboration in Animation: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Cloud-based ICT platforms allow animators worldwide to collaborate in real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Collaborative production on projects like </a:t>
            </a:r>
            <a:r>
              <a:rPr lang="en-US" sz="2200" i="1" dirty="0"/>
              <a:t>Frozen</a:t>
            </a:r>
            <a:r>
              <a:rPr lang="en-US" sz="2200" dirty="0"/>
              <a:t> by Disney teams across multiple locations.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875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D17A1-B80A-CC76-000B-5E56A10B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6DF4-8024-F313-21E4-2BCA9953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Animation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19571-7372-5187-7378-5DF1EDC5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Stop Motion Animation Integration: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Combines traditional stop-motion techniques with digital tools for smoother editing and effects.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Movies like </a:t>
            </a:r>
            <a:r>
              <a:rPr lang="en-US" sz="2200" i="1" dirty="0"/>
              <a:t>Coraline</a:t>
            </a:r>
            <a:r>
              <a:rPr lang="en-US" sz="2200" dirty="0"/>
              <a:t> and </a:t>
            </a:r>
            <a:r>
              <a:rPr lang="en-US" sz="2200" i="1" dirty="0"/>
              <a:t>Kubo and the Two Strings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936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2182-2C5D-911D-8487-3B966C8FC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7C3C-CFFC-CF11-1916-F3478C46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Game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DE53-412E-BB84-C3B7-57A6419B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Game Industry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gaming industry is one of the most dynamic sectors transformed by ICT.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Key Aspects of ICT in Gaming: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Game Development Software: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Description:</a:t>
            </a:r>
            <a:r>
              <a:rPr lang="en-US" sz="2200" dirty="0"/>
              <a:t> Tools assist in creating immersive gaming environments.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384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CB77-024E-A1D4-B26E-8A103A72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77C2-8EF3-2563-63FC-6B5CDF97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Game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17A2-D00F-5921-FC2D-E6163B33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Examples:</a:t>
            </a:r>
            <a:endParaRPr lang="en-US" sz="2200" dirty="0"/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Unity</a:t>
            </a:r>
            <a:r>
              <a:rPr lang="en-US" sz="2200" dirty="0"/>
              <a:t> and </a:t>
            </a:r>
            <a:r>
              <a:rPr lang="en-US" sz="2200" b="1" dirty="0"/>
              <a:t>Unreal Engine</a:t>
            </a:r>
            <a:r>
              <a:rPr lang="en-US" sz="2200" dirty="0"/>
              <a:t> for building high-performance games.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498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C72A-FFB4-A415-E3AD-DFC98761D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E92F-08D7-152E-B4E2-63072D22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Game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21B33-5B69-0F27-BD87-00846D79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Online Multiplayer Platforms: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Allows players from different locations to compete or cooperate in games.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Games like </a:t>
            </a:r>
            <a:r>
              <a:rPr lang="en-US" sz="2200" i="1" dirty="0"/>
              <a:t>Call of Duty</a:t>
            </a:r>
            <a:r>
              <a:rPr lang="en-US" sz="2200" dirty="0"/>
              <a:t> and </a:t>
            </a:r>
            <a:r>
              <a:rPr lang="en-US" sz="2200" i="1" dirty="0"/>
              <a:t>League of Legends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860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3069F-16AD-A598-6E4C-0FBF1DF0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2F60-C1CA-787C-D7B0-2E2441EB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Game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BADB5-7734-3805-26CA-5D2F9AC4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Cloud Gaming: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Gamers can stream high-quality games without requiring powerful local hardware.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Google Stadia</a:t>
            </a:r>
            <a:r>
              <a:rPr lang="en-US" sz="2200" dirty="0"/>
              <a:t> and </a:t>
            </a:r>
            <a:r>
              <a:rPr lang="en-US" sz="2200" b="1" dirty="0"/>
              <a:t>NVIDIA GeForce NOW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188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4DAD3-2D5C-E3A4-6775-170656DA6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372D-046B-70FA-C6A6-523AB0C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Game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F6FAE-40F3-AF17-BBE4-41B25A5A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Immersive Gaming with VR and AR:</a:t>
            </a:r>
            <a:endParaRPr lang="en-US" sz="2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Provides realistic gaming experiences.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VR games like </a:t>
            </a:r>
            <a:r>
              <a:rPr lang="en-US" sz="2200" i="1" dirty="0"/>
              <a:t>Half-Life: Alyx</a:t>
            </a:r>
            <a:r>
              <a:rPr lang="en-US" sz="22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 games like </a:t>
            </a:r>
            <a:r>
              <a:rPr lang="en-US" sz="2200" i="1" dirty="0"/>
              <a:t>Ingress</a:t>
            </a:r>
            <a:r>
              <a:rPr lang="en-US" sz="2200" dirty="0"/>
              <a:t>.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071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41BB4-6A34-5516-6A97-6FDB341DB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5E3B-FE86-09F9-74F5-E3DB146E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Game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ED329-C2C2-2E44-C3C0-1937BEB4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AI and Machine Learning in Games:</a:t>
            </a:r>
            <a:endParaRPr lang="en-US" sz="2200" dirty="0"/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Description:</a:t>
            </a:r>
            <a:r>
              <a:rPr lang="en-US" sz="2200" dirty="0"/>
              <a:t> AI-driven NPCs (non-player characters) provide challenging gameplay.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Examples:</a:t>
            </a:r>
            <a:endParaRPr lang="en-US" sz="2200" dirty="0"/>
          </a:p>
          <a:p>
            <a:pPr marL="1143000" lvl="2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200" i="1" dirty="0"/>
              <a:t>Civilization VI</a:t>
            </a:r>
            <a:r>
              <a:rPr lang="en-US" sz="2200" dirty="0"/>
              <a:t> uses AI opponents.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63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6F977-510D-BCB1-0D7A-F6C2C56C7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F1BC-5138-A7E7-4583-3917F4D3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Simulations and Their Uses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A211-3EB0-52DD-EC13-03CC6F23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Simulations and Their Uses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Simulations replicate real-world conditions virtually, supporting training, education, and research.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Key Applications of Simulations: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Training Simulations: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Description:</a:t>
            </a:r>
            <a:r>
              <a:rPr lang="en-US" sz="2200" dirty="0"/>
              <a:t> Used for professional training in high-risk environments.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53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5192-C400-A51C-76F4-3D617BF8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B1DF-E97E-9FB2-AB10-CA78B50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Entertainment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9182-F57C-939B-CA85-52A7F152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Entertainment Industry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entertainment industry has been transformed by ICT through innovations in creation, distribution, and consumption of content.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86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EB43-B8DD-D5BF-E347-3C4A43D53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A71-6A22-6EB7-CE6C-A0B9FD2D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Simulations and Their Uses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F89D8-1818-CD69-1D60-1D1C2C74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Examples:</a:t>
            </a:r>
            <a:endParaRPr lang="en-US" sz="2200" dirty="0"/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Flight simulators for pilot training.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Medical training simulators for surgery.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847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06D4-0875-978A-8FA7-E62C4508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242D-3A09-79CC-DEE9-FCB29DCB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Simulations and Their Uses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761-6A32-8553-F0A3-73E0AF11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Military Simulations:</a:t>
            </a:r>
            <a:endParaRPr lang="en-US" sz="2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Provide safe environments for strategy planning and combat practice.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Virtual battlefields for strategic operations.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761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A9792-EF37-CA9F-A7BD-D2242019C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B941-583A-7056-43C2-4CBA948F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Simulations and Their Uses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0EAF-ED36-A47C-1604-0B60B1A8C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Scientific Research:</a:t>
            </a:r>
            <a:endParaRPr lang="en-US" sz="2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Simulations model complex phenomena for scientific study.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Climate simulations to predict weather patterns.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134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131F5-A4D0-AF3C-DE15-397A6BEF9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5603-F2EC-429D-B93C-1CE4261F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Simulations and Their Uses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A009-D900-F2C2-02BD-C1705144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Business and Economic Simulations:</a:t>
            </a:r>
            <a:endParaRPr lang="en-US" sz="2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Models are used to predict market dynamics and customer behavior.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Financial simulations for stock market training.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561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32C2B-25E2-3287-DC09-1E35B42C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8D48-5F62-A471-419D-EF08087F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Simulations and Their Uses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80CF2-3DA1-28D1-36BE-481F609D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Educational Simulations:</a:t>
            </a:r>
            <a:endParaRPr lang="en-US" sz="2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ICT-based tools create interactive learning experiences.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Virtual labs for chemistry experiments.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Physics simulations for understanding laws of motion.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555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1DE3-84E9-FB58-81AF-C8DEDEE5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80AD-9DF5-F498-D0A8-90188B2D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25C58-69D2-CDA4-D5A7-BE0EB7853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830038" cy="4677974"/>
          </a:xfrm>
        </p:spPr>
      </p:pic>
    </p:spTree>
    <p:extLst>
      <p:ext uri="{BB962C8B-B14F-4D97-AF65-F5344CB8AC3E}">
        <p14:creationId xmlns:p14="http://schemas.microsoft.com/office/powerpoint/2010/main" val="340758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8417E-C919-1A18-E2A5-9D2BF3F2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3474-7BCB-1828-AB5E-6E5C535A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031FCA-6548-347F-1CEF-6F5A968F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180915" cy="5288420"/>
          </a:xfrm>
        </p:spPr>
      </p:pic>
    </p:spTree>
    <p:extLst>
      <p:ext uri="{BB962C8B-B14F-4D97-AF65-F5344CB8AC3E}">
        <p14:creationId xmlns:p14="http://schemas.microsoft.com/office/powerpoint/2010/main" val="290801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52CD5-134F-7EB5-71BE-A7F4640EF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B5-9130-7A7A-2207-5E46554E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39211C-E63A-C9A9-36B4-0F467A052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4" y="1152983"/>
            <a:ext cx="10711962" cy="4962268"/>
          </a:xfrm>
        </p:spPr>
      </p:pic>
    </p:spTree>
    <p:extLst>
      <p:ext uri="{BB962C8B-B14F-4D97-AF65-F5344CB8AC3E}">
        <p14:creationId xmlns:p14="http://schemas.microsoft.com/office/powerpoint/2010/main" val="3893062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C1C6-3E34-4D16-68F5-4A2E9E763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97CE-BE67-E3A7-23F6-3B3576B7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0B5C90-7948-179C-2E28-1D50DD40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5" y="1290715"/>
            <a:ext cx="10686495" cy="5166122"/>
          </a:xfrm>
        </p:spPr>
      </p:pic>
    </p:spTree>
    <p:extLst>
      <p:ext uri="{BB962C8B-B14F-4D97-AF65-F5344CB8AC3E}">
        <p14:creationId xmlns:p14="http://schemas.microsoft.com/office/powerpoint/2010/main" val="1819855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B5B08-C95B-353F-C786-5FA1C739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809-D9FB-9FC7-602B-B014787C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1D1CF1-A61B-D620-0F67-776F83500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80343"/>
            <a:ext cx="10749042" cy="3697313"/>
          </a:xfrm>
        </p:spPr>
      </p:pic>
    </p:spTree>
    <p:extLst>
      <p:ext uri="{BB962C8B-B14F-4D97-AF65-F5344CB8AC3E}">
        <p14:creationId xmlns:p14="http://schemas.microsoft.com/office/powerpoint/2010/main" val="115822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BD5E-11FE-3A8D-A98A-503FD51B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8244-6801-5403-0F15-D9B2DF26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Entertainment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977B-2FC5-10C4-BD0A-33344000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Key Areas of ICT in Entertainment: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Digital Content Creation: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Description:</a:t>
            </a:r>
            <a:r>
              <a:rPr lang="en-US" sz="2200" dirty="0"/>
              <a:t> ICT tools enable filmmakers, musicians, and graphic designers to produce high-quality digital content.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Examples:</a:t>
            </a:r>
            <a:endParaRPr lang="en-US" sz="2200" dirty="0"/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Video editing software like </a:t>
            </a:r>
            <a:r>
              <a:rPr lang="en-US" sz="2200" b="1" dirty="0"/>
              <a:t>Adobe Premiere Pro</a:t>
            </a:r>
            <a:r>
              <a:rPr lang="en-US" sz="2200" dirty="0"/>
              <a:t> for movies and TV shows.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Audio production tools like </a:t>
            </a:r>
            <a:r>
              <a:rPr lang="en-US" sz="2200" b="1" dirty="0"/>
              <a:t>Logic Pro X</a:t>
            </a:r>
            <a:r>
              <a:rPr lang="en-US" sz="2200" dirty="0"/>
              <a:t> for creating soundtracks and albums.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668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7AE6A-1095-6246-5A9E-2883C33A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ABA6-152D-096C-5932-B6F69ED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Entertainment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3123-354B-F897-C367-3A9B2918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Streaming Platforms: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ICT supports platforms that allow users to stream content on demand.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Netflix</a:t>
            </a:r>
            <a:r>
              <a:rPr lang="en-US" sz="2200" dirty="0"/>
              <a:t> and </a:t>
            </a:r>
            <a:r>
              <a:rPr lang="en-US" sz="2200" b="1" dirty="0"/>
              <a:t>Hulu</a:t>
            </a:r>
            <a:r>
              <a:rPr lang="en-US" sz="2200" dirty="0"/>
              <a:t> for movies and series.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Spotify</a:t>
            </a:r>
            <a:r>
              <a:rPr lang="en-US" sz="2200" dirty="0"/>
              <a:t> for audio streaming, offering tailored playlists via machine learning algorithms.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383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51F34-0421-2059-E395-412C971AB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A87D-34A0-97AD-A558-18922462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Entertainment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7BB-C8D2-8109-D522-98ED751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Computer-Generated Imagery (CGI) and Special Effects: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ICT enables realistic visual effects in films.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Movies like </a:t>
            </a:r>
            <a:r>
              <a:rPr lang="en-US" sz="2200" i="1" dirty="0"/>
              <a:t>The Avengers</a:t>
            </a:r>
            <a:r>
              <a:rPr lang="en-US" sz="2200" dirty="0"/>
              <a:t> and </a:t>
            </a:r>
            <a:r>
              <a:rPr lang="en-US" sz="2200" i="1" dirty="0"/>
              <a:t>Avatar</a:t>
            </a:r>
            <a:r>
              <a:rPr lang="en-US" sz="2200" dirty="0"/>
              <a:t> rely heavily on CGI.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Motion capture suits used to bring lifelike movements to animated characters like Gollum in </a:t>
            </a:r>
            <a:r>
              <a:rPr lang="en-US" sz="2200" i="1" dirty="0"/>
              <a:t>The Lord of the Rings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5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2BEE-C66A-105D-CABE-86F7B4AF4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5319-9E36-96EC-0CAF-44A1A231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Entertainment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5518-221C-22B7-AAC5-D735FA43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Virtual Reality (VR) and Augmented Reality (AR):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Offers immersive experiences to users, enhancing their interaction with digital content.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VR cinema experiences using headsets.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AR in apps like </a:t>
            </a:r>
            <a:r>
              <a:rPr lang="en-US" sz="2200" b="1" dirty="0"/>
              <a:t>Pokémon Go</a:t>
            </a:r>
            <a:r>
              <a:rPr lang="en-US" sz="2200" dirty="0"/>
              <a:t>, blending virtual elements into the real world.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394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48CF8-2E37-182A-6865-80842D1A9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CB56-5380-C404-2449-811A83B7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Entertainment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36CF6-0144-805B-B278-08A6F362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Social Media as Entertainment: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  <a:r>
              <a:rPr lang="en-US" sz="2200" dirty="0"/>
              <a:t> ICT has enabled platforms like Instagram, TikTok, and YouTube to become primary sources of entertainment.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YouTube creators generating millions of views with vlogs, tutorials, and web series.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10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0200-0D79-04F5-FC2E-7C0554A70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3F88-81D2-C4B8-ACA3-0F4B2E97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Animation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52B73-1F87-A811-3B86-E7DFEA9A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Animation Industry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ICT plays a central role in developing cutting-edge animations for films, games, and advertising.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Key Applications in Animation: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2D and 3D Animation Tools: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Description:</a:t>
            </a:r>
            <a:r>
              <a:rPr lang="en-US" sz="2200" dirty="0"/>
              <a:t> Programs allow animators to create and manipulate characters and environments.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221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F8608-7230-8147-6ADA-E3A2C129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9193-0385-9F78-9078-CD179198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Animation Industry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DEA1-8CAF-99A1-7386-02BE4525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Examples:</a:t>
            </a:r>
            <a:endParaRPr lang="en-US" sz="2200" dirty="0"/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Adobe Animate</a:t>
            </a:r>
            <a:r>
              <a:rPr lang="en-US" sz="2200" dirty="0"/>
              <a:t> for 2D animations.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Maya</a:t>
            </a:r>
            <a:r>
              <a:rPr lang="en-US" sz="2200" dirty="0"/>
              <a:t> and </a:t>
            </a:r>
            <a:r>
              <a:rPr lang="en-US" sz="2200" b="1" dirty="0"/>
              <a:t>Blender</a:t>
            </a:r>
            <a:r>
              <a:rPr lang="en-US" sz="2200" dirty="0"/>
              <a:t> for 3D modeling and animation.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735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7240</TotalTime>
  <Words>806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Let’s start with Allah Yaar</vt:lpstr>
      <vt:lpstr>Entertainment Industry</vt:lpstr>
      <vt:lpstr>Entertainment Industry</vt:lpstr>
      <vt:lpstr>Entertainment Industry</vt:lpstr>
      <vt:lpstr>Entertainment Industry</vt:lpstr>
      <vt:lpstr>Entertainment Industry</vt:lpstr>
      <vt:lpstr>Entertainment Industry</vt:lpstr>
      <vt:lpstr>Animation Industry</vt:lpstr>
      <vt:lpstr>Animation Industry</vt:lpstr>
      <vt:lpstr>Animation Industry</vt:lpstr>
      <vt:lpstr>Animation Industry</vt:lpstr>
      <vt:lpstr>Animation Industry</vt:lpstr>
      <vt:lpstr>Game Industry</vt:lpstr>
      <vt:lpstr>Game Industry</vt:lpstr>
      <vt:lpstr>Game Industry</vt:lpstr>
      <vt:lpstr>Game Industry</vt:lpstr>
      <vt:lpstr>Game Industry</vt:lpstr>
      <vt:lpstr>Game Industry</vt:lpstr>
      <vt:lpstr>Simulations and Their Uses</vt:lpstr>
      <vt:lpstr>Simulations and Their Uses</vt:lpstr>
      <vt:lpstr>Simulations and Their Uses</vt:lpstr>
      <vt:lpstr>Simulations and Their Uses</vt:lpstr>
      <vt:lpstr>Simulations and Their Uses</vt:lpstr>
      <vt:lpstr>Simulations and Their Uses</vt:lpstr>
      <vt:lpstr>Summary Table </vt:lpstr>
      <vt:lpstr>Summary Table 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482</cp:revision>
  <dcterms:created xsi:type="dcterms:W3CDTF">2024-04-28T13:38:42Z</dcterms:created>
  <dcterms:modified xsi:type="dcterms:W3CDTF">2025-01-09T03:50:13Z</dcterms:modified>
</cp:coreProperties>
</file>