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74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12" r:id="rId15"/>
    <p:sldId id="313" r:id="rId16"/>
    <p:sldId id="30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38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24/11/2024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E1E29-5DA4-F18A-508D-4016D83FA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A97DD-B0DC-0C09-B476-F90AD4DD5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Advantages of Using the Internet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EAC27-C49A-7BB0-942F-65CBF8BC9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Unlimited Resources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Offers endless educational, professional, and entertainment materials.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Ensures continuous updates on global trends and innovations.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Business Growth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Expands market reach and provides tools for digital marketing and analytics.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Automates operations and enhances customer relations.</a:t>
            </a:r>
          </a:p>
          <a:p>
            <a:pPr marL="0" indent="0">
              <a:lnSpc>
                <a:spcPct val="2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755272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42A4F-E4FC-0826-03DC-6B93BD99C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EEFE-E703-60DE-7C24-DE01D7000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Advantages of Using the Internet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13E98-EBC1-29DB-4229-F51E9D4A8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Convenience and Accessibility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Provides services like online shopping, banking, and utility payments.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Accessible 24/7, offering user-friendly platforms for diverse activities.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Enhanced Learning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Delivers innovative educational tools like interactive tutorials and simulation software.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Encourages self-paced and flexible learning models.</a:t>
            </a:r>
          </a:p>
          <a:p>
            <a:pPr marL="0" indent="0">
              <a:lnSpc>
                <a:spcPct val="2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552990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69235-7B29-3EAD-F421-1877A76D6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D0153-72D8-3AA4-9B42-21EC9910A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Disadvantages of Using the Internet</a:t>
            </a:r>
            <a:endParaRPr lang="en-US" sz="11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4909-8207-6F64-DAAD-031F9E736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Privacy and Security Risks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Vulnerable to hacking, phishing, and data breaches.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May compromise sensitive personal or financial information.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Digital Divide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Unequal access due to socioeconomic or geographical barriers.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Creates disparities in opportunities and knowledge access.</a:t>
            </a:r>
          </a:p>
          <a:p>
            <a:pPr marL="0" indent="0">
              <a:lnSpc>
                <a:spcPct val="2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33051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CCCAC-D485-5598-3974-26852CC8A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C21D8-1560-A229-4FAC-2C200F64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Disadvantages of Using the Internet</a:t>
            </a:r>
            <a:endParaRPr lang="en-US" sz="11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747DD-92E6-AFDE-7744-AAAF4F400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Addiction and Overuse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Excessive use can lead to reduced productivity, mental health issues, and social isolation.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Overdependence on online activities impacts real-world interactions.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Spread of Misinformation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Facilitates rapid dissemination of false or misleading information.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Challenges credibility and fosters manipulation through fake news.</a:t>
            </a:r>
          </a:p>
          <a:p>
            <a:pPr marL="0" indent="0">
              <a:lnSpc>
                <a:spcPct val="2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60110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4FF70-BD5A-F391-CA8C-003DB11BA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9AF51-BA08-9E2E-09A3-72BF4C53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Disadvantages of Using the Internet</a:t>
            </a:r>
            <a:endParaRPr lang="en-US" sz="115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B8FDF-AB0D-DA57-3912-0A1982419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Cybercrime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Increases threats like identity theft, fraud, and cyberbullying.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Requires constant vigilance and advanced protective measures.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Environmental Impact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High energy consumption for servers and data centers contributes to carbon emissions.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electronic waste from devices adds to environmental concerns.</a:t>
            </a:r>
          </a:p>
          <a:p>
            <a:pPr marL="0" indent="0">
              <a:lnSpc>
                <a:spcPct val="2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40309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6DF48-A6F6-42EA-F259-A0EEC9C40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9842A-BDBB-B5D8-A5FC-4CC33CCCF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Summary Table</a:t>
            </a:r>
            <a:endParaRPr lang="en-US" sz="115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BDA3F7-6A61-6706-12E0-23743EF05F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22" y="1309698"/>
            <a:ext cx="10803767" cy="5229084"/>
          </a:xfrm>
        </p:spPr>
      </p:pic>
    </p:spTree>
    <p:extLst>
      <p:ext uri="{BB962C8B-B14F-4D97-AF65-F5344CB8AC3E}">
        <p14:creationId xmlns:p14="http://schemas.microsoft.com/office/powerpoint/2010/main" val="2219471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269AB-0CF6-9224-B24C-2DD2053CC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56DA-7ACD-F6F6-EBAA-327AAA88D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AB3F3AF-58B7-AE92-2C85-DBAD56911B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206672"/>
            <a:ext cx="11022870" cy="4796563"/>
          </a:xfrm>
        </p:spPr>
      </p:pic>
    </p:spTree>
    <p:extLst>
      <p:ext uri="{BB962C8B-B14F-4D97-AF65-F5344CB8AC3E}">
        <p14:creationId xmlns:p14="http://schemas.microsoft.com/office/powerpoint/2010/main" val="1947933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F5B62F-050F-41C7-F87F-D20E1E42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451D-4911-C8E0-2B8F-CE4F93F28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Internet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4B94-1AFF-05AE-6D08-3AD1CD371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Characteristics of the Internet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1. Global Network of Networks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Internet connects millions of private, public, academic, business, and government networks worldwide.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Operates on standard protocols like TCP/IP, ensuring compatibility and seamless data exchange.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46904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CF721-DE82-CC08-22EA-ED8BB9216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8BFEF-814E-1D04-9A5D-50FD2B2F0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Internet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B250-A863-E3E0-245E-D03F344B79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2. Decentralized Structure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There is no central governing body; each network operates independently but interconnects through shared standards.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Decentralization ensures robust operation and availability despite localized failures.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3. Packet-Switched Communication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Data is divided into small packets that are routed independently through the most efficient paths.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507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21880-185C-DA58-76ED-F67EE8864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FB44-CDF4-F607-0EBB-6DC1B397C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The Internet</a:t>
            </a:r>
            <a:endParaRPr lang="en-PK" sz="400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539DC-1C6B-37E9-3500-0CDBCC25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Enhances speed, reliability, and flexibility in communication.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3. Interactive and Multidimensional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Offers various modes of communication, such as text, audio, video, and multimedia.</a:t>
            </a:r>
            <a:endParaRPr lang="en-US" b="1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Encourages interactive and real-time exchanges via platforms like video calls and messaging.</a:t>
            </a:r>
            <a:endParaRPr lang="en-US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4.  Unlimited Accessibility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Accessible through multiple devices such as PCs, smartphones, and IoT devices.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Offers resources for education, business, and entertainment at any time, from anywhere.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9148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F5D7A-5D24-9BCD-92C5-C49DE148A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8125-D4B6-10C8-5AA2-2BF7C4A32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Uses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014892-92F7-9D91-50A5-072BDC12E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1. Communication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Enables email, instant messaging, social media, video conferencing, and VoIP services.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Facilitates global collaboration and personal interactions.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2.  Information Access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Provides vast resources for research, education, and news.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Search engines like Google and databases offer easy access to information.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04373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29588-1F04-2CD4-7E59-5132C6207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9C7B-A872-E66A-2A5F-766D6234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Uses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1D8D-68E2-5767-A53A-1E7D822E0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E-Commerce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Facilitates online shopping, banking, and financial transactions.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Businesses use it for advertising, sales, and customer support.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Entertainment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Offers streaming services for music, movies, games, and virtual reality experiences.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Social media and blogging platforms provide interactive engagement.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7027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47F23-5CCE-B7C2-404D-BBC8DF2C9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23EE-68C5-4F8F-BF8B-FE0022452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Uses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E7C6F-2F8D-BB42-12A0-A17396835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Education and E-Learning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online courses, virtual classrooms, and educational resources.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Expands learning opportunities for remote and lifelong education.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Remote Work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Enables telecommuting, project collaboration, and online productivity tools.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Increases flexibility for businesses and employees.</a:t>
            </a:r>
          </a:p>
          <a:p>
            <a:pPr marL="0" indent="0">
              <a:lnSpc>
                <a:spcPct val="2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21577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86482-A503-E1A1-551A-AD7BA9BCC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87E4-8E8F-202B-6582-9E79B67B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/>
              <a:t>Uses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A586E-0FDD-BFF9-988D-6CF114969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Healthcare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Facilitates telemedicine, health monitoring, and access to medical information.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Supports online consultations and digital health records.</a:t>
            </a:r>
          </a:p>
          <a:p>
            <a:pPr marL="0" indent="0">
              <a:lnSpc>
                <a:spcPct val="2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0129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5E56B-E297-6693-84F6-8F0BA80D9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DB09-E78A-7FA0-E4E3-0AD6DCB8D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1" dirty="0"/>
              <a:t>Advantages of Using the Internet</a:t>
            </a:r>
            <a:endParaRPr lang="en-US" sz="5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B3DBB-8F65-995C-C4DC-1949C87DE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24379"/>
            <a:ext cx="10485715" cy="554146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Global Connectivity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Bridges distances, enabling seamless communication worldwide.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Encourages cultural exchange and understanding.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Cost-Effective Communication</a:t>
            </a:r>
            <a:endParaRPr lang="en-US" dirty="0"/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Lowers the cost of calls, messages, and collaboration compared to traditional methods.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Tools like email and VoIP save time and resources.</a:t>
            </a:r>
          </a:p>
          <a:p>
            <a:pPr marL="0" indent="0">
              <a:lnSpc>
                <a:spcPct val="200000"/>
              </a:lnSpc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7212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5591</TotalTime>
  <Words>668</Words>
  <Application>Microsoft Office PowerPoint</Application>
  <PresentationFormat>Widescreen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Century Gothic</vt:lpstr>
      <vt:lpstr>Wingdings</vt:lpstr>
      <vt:lpstr>Wingdings 3</vt:lpstr>
      <vt:lpstr>Ion</vt:lpstr>
      <vt:lpstr>Let’s start with Allah Yaar</vt:lpstr>
      <vt:lpstr>The Internet</vt:lpstr>
      <vt:lpstr>The Internet</vt:lpstr>
      <vt:lpstr>The Internet</vt:lpstr>
      <vt:lpstr>Uses of the Internet</vt:lpstr>
      <vt:lpstr>Uses of the Internet</vt:lpstr>
      <vt:lpstr>Uses of the Internet</vt:lpstr>
      <vt:lpstr>Uses of the Internet</vt:lpstr>
      <vt:lpstr>Advantages of Using the Internet</vt:lpstr>
      <vt:lpstr>Advantages of Using the Internet</vt:lpstr>
      <vt:lpstr>Advantages of Using the Internet</vt:lpstr>
      <vt:lpstr>Disadvantages of Using the Internet</vt:lpstr>
      <vt:lpstr>Disadvantages of Using the Internet</vt:lpstr>
      <vt:lpstr>Disadvantages of Using the Internet</vt:lpstr>
      <vt:lpstr>Summary Table</vt:lpstr>
      <vt:lpstr>Summary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218</cp:revision>
  <dcterms:created xsi:type="dcterms:W3CDTF">2024-04-28T13:38:42Z</dcterms:created>
  <dcterms:modified xsi:type="dcterms:W3CDTF">2024-11-25T05:58:16Z</dcterms:modified>
</cp:coreProperties>
</file>