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72" r:id="rId7"/>
    <p:sldId id="261" r:id="rId8"/>
    <p:sldId id="262" r:id="rId9"/>
    <p:sldId id="263" r:id="rId10"/>
    <p:sldId id="264" r:id="rId11"/>
    <p:sldId id="265" r:id="rId12"/>
    <p:sldId id="266" r:id="rId13"/>
    <p:sldId id="273" r:id="rId14"/>
    <p:sldId id="267" r:id="rId15"/>
    <p:sldId id="268" r:id="rId16"/>
    <p:sldId id="27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07/11/2024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723BA-A9EE-5A8A-A66D-72CCFB6C7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659023"/>
            <a:ext cx="10087539" cy="485431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Speakers: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     speakers</a:t>
            </a:r>
            <a:r>
              <a:rPr lang="en-US" dirty="0"/>
              <a:t> are output devices used to convert digital audio signals into sound. They are essential for various applications, from multimedia playback to accessibility support, enhancing user interaction with digital content</a:t>
            </a:r>
            <a:r>
              <a:rPr lang="en-US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613FB-3050-4C6F-0C47-BDC63DB19F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73" y="3802376"/>
            <a:ext cx="4171663" cy="27932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6AD8144-2B49-EAD9-FFB2-9AA71599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975" y="569459"/>
            <a:ext cx="9404350" cy="1007329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379279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203C-94FC-295D-BCE4-DE82A2798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729361"/>
            <a:ext cx="10088517" cy="488245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Central Processing Unit (CPU)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                 </a:t>
            </a:r>
            <a:r>
              <a:rPr lang="en-US" dirty="0"/>
              <a:t>The brain of the computer where most calculations take place. that performs most of the processing inside a computer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Functions of the CPU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 err="1"/>
              <a:t>i</a:t>
            </a:r>
            <a:r>
              <a:rPr lang="en-US" b="1" dirty="0"/>
              <a:t>.  Execution of Instructions</a:t>
            </a:r>
            <a:r>
              <a:rPr lang="en-US" dirty="0"/>
              <a:t> (</a:t>
            </a:r>
            <a:r>
              <a:rPr lang="en-US" sz="1700" dirty="0"/>
              <a:t>The CPU executes instructions from programs and applications by performing basic arithmetic, logic, control, and input/output operations</a:t>
            </a:r>
            <a:r>
              <a:rPr lang="en-US" dirty="0"/>
              <a:t>)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ii.  Control Unit (CU) </a:t>
            </a:r>
            <a:r>
              <a:rPr lang="en-US" dirty="0"/>
              <a:t>(It fetches, decodes, and executes instructions)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iii.  Arithmetic Logic Unit (ALU)  </a:t>
            </a:r>
            <a:r>
              <a:rPr lang="en-US" dirty="0"/>
              <a:t>(performs mathematical calculations (addition, subtraction, multiplication, division))</a:t>
            </a:r>
          </a:p>
          <a:p>
            <a:pPr marL="0" indent="0">
              <a:lnSpc>
                <a:spcPct val="150000"/>
              </a:lnSpc>
              <a:buNone/>
            </a:pPr>
            <a:endParaRPr lang="en-PK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4733EF3-35AC-CB7F-9BF6-E4B8CFDE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1" y="663453"/>
            <a:ext cx="9404350" cy="855857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344527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FF852-09E7-4CA5-08DD-19C4A4A6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588" y="2052918"/>
            <a:ext cx="10410092" cy="41954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iv.    Registers</a:t>
            </a:r>
            <a:r>
              <a:rPr lang="en-US" dirty="0"/>
              <a:t>: These are small, fast storage locations within the CPU that hold data temporarily while it is being processed.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E6A39-B587-C4FE-A73E-832705E487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5243" y="3004507"/>
            <a:ext cx="8545591" cy="338259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86094F-DFF1-2739-98AA-1824DC350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484" y="747860"/>
            <a:ext cx="9404350" cy="968399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2353482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D694-6EED-9B0C-5A2B-CD91DE2D6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10018181" cy="47853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Storage Devices:  </a:t>
            </a:r>
            <a:r>
              <a:rPr lang="en-US" dirty="0"/>
              <a:t>Hard disk drives (HDDs), solid-state drives (SSDs), and cloud storage devices store data permanently or temporarily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Hard Disk Drive (HDD)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Solid State Drive (SSD)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Flash Drive (USB Drive)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External Hard Drive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Optical Discs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Magnetic Tape</a:t>
            </a:r>
            <a:endParaRPr lang="en-P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E206DE7-68E7-A8DF-3E12-DED8D534C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525" y="565150"/>
            <a:ext cx="9405938" cy="898525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126907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6B978-4AB0-BA23-4057-4E25F0EC5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69645"/>
          </a:xfrm>
        </p:spPr>
        <p:txBody>
          <a:bodyPr/>
          <a:lstStyle/>
          <a:p>
            <a:r>
              <a:rPr lang="en-US" b="1" dirty="0"/>
              <a:t>Computer-Based Systems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2D8A-ABCF-EA5A-AABF-107A9F845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33378"/>
            <a:ext cx="9764962" cy="47150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These are complex systems that integrate hardware and software to perform specific tasks, often automatically and with minimal human intervention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Embedded Systems </a:t>
            </a:r>
            <a:r>
              <a:rPr lang="en-US" dirty="0"/>
              <a:t>(Specialized systems in devices like medical equipment, automotive systems, and home appliances)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Control Systems </a:t>
            </a:r>
            <a:r>
              <a:rPr lang="en-US" dirty="0"/>
              <a:t>(Used in industries for automation, process control, and real-time monitoring)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Enterprise Systems </a:t>
            </a:r>
            <a:r>
              <a:rPr lang="en-US" dirty="0"/>
              <a:t>(Systems like ERP (Enterprise Resource Planning) manage large-scale data processing in businesses)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79761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A3C6-77DF-2F81-1494-D6E3E3AD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4390"/>
          </a:xfrm>
        </p:spPr>
        <p:txBody>
          <a:bodyPr/>
          <a:lstStyle/>
          <a:p>
            <a:r>
              <a:rPr lang="en-US" b="1" dirty="0"/>
              <a:t>Software and Programs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606C7-1C84-DF4D-1411-DAC189FD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482415" cy="50643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Software is a set of instructions that directs hardware to perform specific tasks. It’s divided into system software, application software, and utility programs.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Types of Software</a:t>
            </a:r>
            <a:r>
              <a:rPr lang="en-US" dirty="0"/>
              <a:t>: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dirty="0"/>
              <a:t>  </a:t>
            </a:r>
            <a:r>
              <a:rPr lang="en-US" b="1" dirty="0"/>
              <a:t>System Software </a:t>
            </a:r>
            <a:r>
              <a:rPr lang="en-US" dirty="0"/>
              <a:t>(Operating systems (like Windows, Linux, macOS) manage and coordinate hardware and software resources)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Application Software </a:t>
            </a:r>
            <a:r>
              <a:rPr lang="en-US" dirty="0"/>
              <a:t>(User-oriented software such as word processors, email clients, and web browsers for specific tasks)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Utility Software</a:t>
            </a:r>
            <a:r>
              <a:rPr lang="en-US" dirty="0"/>
              <a:t> (Programs that maintain, analyze, and optimize computer performance (e.g., antivirus programs, backup tools))</a:t>
            </a:r>
          </a:p>
        </p:txBody>
      </p:sp>
    </p:spTree>
    <p:extLst>
      <p:ext uri="{BB962C8B-B14F-4D97-AF65-F5344CB8AC3E}">
        <p14:creationId xmlns:p14="http://schemas.microsoft.com/office/powerpoint/2010/main" val="60546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F6926-42AF-2B72-5392-C7F03EB1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8B20-0B5C-D13D-902A-CA9C56E5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4390"/>
          </a:xfrm>
        </p:spPr>
        <p:txBody>
          <a:bodyPr/>
          <a:lstStyle/>
          <a:p>
            <a:r>
              <a:rPr lang="en-US" sz="4000" b="1" dirty="0"/>
              <a:t>Communication Technologies in ICT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5BD2-417A-5272-13FF-867798D3C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7108"/>
            <a:ext cx="10482415" cy="51065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component encompasses the technologies that facilitate data exchange, connection, and communication over networks.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I.     Networking Hardware </a:t>
            </a:r>
            <a:r>
              <a:rPr lang="en-US" dirty="0"/>
              <a:t>(Devices like routers, switches, hubs, and modems establish connections and manage data traffic between computers)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II.    Protocols (</a:t>
            </a:r>
            <a:r>
              <a:rPr lang="en-US" dirty="0"/>
              <a:t>Rules and standards for data exchange across networks, including TCP/IP for internet communication, HTTP for web traffic, and FTP for file transfer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III.   Internet and Wireless Technologies (</a:t>
            </a:r>
            <a:r>
              <a:rPr lang="en-US" dirty="0"/>
              <a:t>Technologies such as Wi-Fi, Ethernet, 4G/5G, and Bluetooth enable wireless and wired connections</a:t>
            </a:r>
            <a:r>
              <a:rPr lang="en-US" b="1" dirty="0"/>
              <a:t>)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58761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B4C2-FFF8-ADB4-2177-348B87B1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79F1-AD46-4BAB-03AE-EFAE80C7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24390"/>
          </a:xfrm>
        </p:spPr>
        <p:txBody>
          <a:bodyPr/>
          <a:lstStyle/>
          <a:p>
            <a:r>
              <a:rPr lang="en-US" sz="4000" b="1" dirty="0"/>
              <a:t>Communication Technologies in ICT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FBC6F-8229-4061-D070-A3C0EFFD8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77108"/>
            <a:ext cx="10482415" cy="510657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IV.   Cloud Computing (</a:t>
            </a:r>
            <a:r>
              <a:rPr lang="en-US" dirty="0"/>
              <a:t>Services like SaaS (Software as a Service) and IaaS (Infrastructure as a Service) provide scalable data storage and application access over the internet</a:t>
            </a:r>
            <a:r>
              <a:rPr lang="en-US" b="1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V. Security Protocols (</a:t>
            </a:r>
            <a:r>
              <a:rPr lang="en-US" dirty="0"/>
              <a:t>Encryption and security measures such as SSL/TLS, VPNs, and firewalls protect data and maintain privacy during data transmission</a:t>
            </a:r>
            <a:r>
              <a:rPr lang="en-US" b="1" dirty="0"/>
              <a:t>)</a:t>
            </a:r>
          </a:p>
          <a:p>
            <a:pPr>
              <a:lnSpc>
                <a:spcPct val="150000"/>
              </a:lnSpc>
            </a:pP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6220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632D-C8D4-E79B-3052-AEA54C47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600200"/>
          </a:xfrm>
        </p:spPr>
        <p:txBody>
          <a:bodyPr/>
          <a:lstStyle/>
          <a:p>
            <a:r>
              <a:rPr lang="en-US" sz="4800" b="1" dirty="0"/>
              <a:t>ICT</a:t>
            </a:r>
            <a:br>
              <a:rPr lang="en-US" sz="4800" b="1" dirty="0"/>
            </a:br>
            <a:r>
              <a:rPr lang="en-US" sz="2000" b="1" dirty="0"/>
              <a:t>(</a:t>
            </a:r>
            <a:r>
              <a:rPr lang="en-US" sz="2000" dirty="0"/>
              <a:t>Information and Communication Technologies</a:t>
            </a:r>
            <a:r>
              <a:rPr lang="en-US" sz="2000" b="1" dirty="0"/>
              <a:t>)</a:t>
            </a:r>
            <a:endParaRPr lang="en-PK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C0511-40B5-67BB-907F-102DD4085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2052918"/>
            <a:ext cx="8990259" cy="4352363"/>
          </a:xfrm>
        </p:spPr>
        <p:txBody>
          <a:bodyPr>
            <a:normAutofit/>
          </a:bodyPr>
          <a:lstStyle/>
          <a:p>
            <a:r>
              <a:rPr lang="en-US" sz="4000" b="1" dirty="0"/>
              <a:t>Information and Communication Technologies</a:t>
            </a:r>
          </a:p>
          <a:p>
            <a:pPr marL="0" indent="0">
              <a:buNone/>
            </a:pPr>
            <a:r>
              <a:rPr lang="en-US" sz="2800" b="1" dirty="0"/>
              <a:t>Define:</a:t>
            </a:r>
            <a:endParaRPr lang="en-US" b="1" dirty="0"/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Can be broadly defined as the means of creation, storage, management and dissemination of information by electronic means.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Those technologies that enable the handling of information and facilitate different forms of communication. </a:t>
            </a:r>
            <a:endParaRPr lang="en-PK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781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B1213-18BD-F4E9-D06D-C6C40A9A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Main components of computer systems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1E413-CD25-1315-46DA-0604FCB7C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940374"/>
            <a:ext cx="8946541" cy="450262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main components of computer systems in the context of </a:t>
            </a:r>
            <a:r>
              <a:rPr lang="en-US" b="1" dirty="0"/>
              <a:t>Information and Communication Technology (ICT)</a:t>
            </a:r>
            <a:r>
              <a:rPr lang="en-US" dirty="0"/>
              <a:t> include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 </a:t>
            </a:r>
            <a:r>
              <a:rPr lang="en-US" sz="2200" b="1" dirty="0"/>
              <a:t>Physical Component (Hardware)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              Hardware refers to the tangible, physical elements of a computer or  network system that support the functionality of ICT.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(a)    </a:t>
            </a:r>
            <a:r>
              <a:rPr lang="en-US" dirty="0"/>
              <a:t>Input Devices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(b)   </a:t>
            </a:r>
            <a:r>
              <a:rPr lang="en-US" dirty="0"/>
              <a:t>Output Devices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(c)   </a:t>
            </a:r>
            <a:r>
              <a:rPr lang="en-US" dirty="0"/>
              <a:t>Central Processing Unit (CPU)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977006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7B1C-FC95-7F31-B29F-A0EBB550F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Main components of computer systems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510C-85FD-0B11-C30F-566E9E8C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2052922"/>
            <a:ext cx="9736827" cy="44885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(d)   </a:t>
            </a:r>
            <a:r>
              <a:rPr lang="en-US" dirty="0"/>
              <a:t>Storage Devices</a:t>
            </a:r>
          </a:p>
          <a:p>
            <a:pPr marL="0" indent="0">
              <a:buNone/>
            </a:pPr>
            <a:r>
              <a:rPr lang="en-US" b="1" dirty="0"/>
              <a:t>(e)   </a:t>
            </a:r>
            <a:r>
              <a:rPr lang="en-US" dirty="0"/>
              <a:t>Networking Hardware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Input Devices: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              </a:t>
            </a:r>
            <a:r>
              <a:rPr lang="en-US" dirty="0"/>
              <a:t>Devices like keyboards, mice, and scanners allow users to enter data into systems.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keyboards</a:t>
            </a:r>
          </a:p>
          <a:p>
            <a:pPr marL="0" indent="0">
              <a:buNone/>
            </a:pPr>
            <a:r>
              <a:rPr lang="en-US" b="1" dirty="0"/>
              <a:t>               </a:t>
            </a:r>
            <a:r>
              <a:rPr lang="en-US" dirty="0"/>
              <a:t>The keyboard allows users to enter alphanumeric data (letters, numbers) and special characters into a computer, making it a primary tool for text-based data input in ICT applications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299165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8D73C-EB8D-A2B8-56DA-D0999E030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62202"/>
            <a:ext cx="9404723" cy="925916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CBD16-9129-CD73-E89A-9021B7B7B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keyboards</a:t>
            </a:r>
          </a:p>
          <a:p>
            <a:pPr marL="0" indent="0">
              <a:buNone/>
            </a:pPr>
            <a:r>
              <a:rPr lang="en-US" dirty="0"/>
              <a:t>                 It includes function keys (F1 to F12), control keys (like Ctrl, Alt, and Shift), and navigation keys (arrow keys) that help users perform commands and navigate within software applications.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57256-5908-16DA-0DC2-319A65EA2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31"/>
          <a:stretch/>
        </p:blipFill>
        <p:spPr>
          <a:xfrm>
            <a:off x="645130" y="3496022"/>
            <a:ext cx="10651227" cy="311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306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DBC5C-A947-273C-8929-C4BE2CC85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063" y="1659019"/>
            <a:ext cx="10088519" cy="5013549"/>
          </a:xfrm>
        </p:spPr>
        <p:txBody>
          <a:bodyPr/>
          <a:lstStyle/>
          <a:p>
            <a:r>
              <a:rPr lang="en-US" b="1" dirty="0"/>
              <a:t>Microphone: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the </a:t>
            </a:r>
            <a:r>
              <a:rPr lang="en-US" b="1" dirty="0"/>
              <a:t>microphone</a:t>
            </a:r>
            <a:r>
              <a:rPr lang="en-US" dirty="0"/>
              <a:t> is a key input device used to capture audio, enabling voice commands, communication, and multimedia content creation. The microphone is essential for voice communication in applications like </a:t>
            </a:r>
            <a:r>
              <a:rPr lang="en-US" b="1" dirty="0"/>
              <a:t>video conferencing</a:t>
            </a:r>
            <a:r>
              <a:rPr lang="en-US" dirty="0"/>
              <a:t>, </a:t>
            </a:r>
            <a:r>
              <a:rPr lang="en-US" b="1" dirty="0"/>
              <a:t>VoIP (Voice over Internet Protocol)</a:t>
            </a:r>
            <a:r>
              <a:rPr lang="en-US" dirty="0"/>
              <a:t>, and </a:t>
            </a:r>
            <a:r>
              <a:rPr lang="en-US" b="1" dirty="0"/>
              <a:t>online meetings</a:t>
            </a:r>
            <a:r>
              <a:rPr lang="en-US" dirty="0"/>
              <a:t>. It allows users to speak and be heard.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865393-0196-C96F-7175-1F98BCEE0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987" y="3474884"/>
            <a:ext cx="5387684" cy="302930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78ACAEE-C068-202A-D137-D49ADF82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063" y="620820"/>
            <a:ext cx="9404350" cy="1038199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1194913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E17A-1876-EDA8-1A80-F50A0A653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2052918"/>
            <a:ext cx="9750893" cy="4460424"/>
          </a:xfrm>
        </p:spPr>
        <p:txBody>
          <a:bodyPr/>
          <a:lstStyle/>
          <a:p>
            <a:r>
              <a:rPr lang="en-US" b="1" dirty="0"/>
              <a:t>Scanners:</a:t>
            </a:r>
          </a:p>
          <a:p>
            <a:pPr marL="0" indent="0">
              <a:buNone/>
            </a:pPr>
            <a:r>
              <a:rPr lang="en-US" b="1" dirty="0"/>
              <a:t>                 scanners</a:t>
            </a:r>
            <a:r>
              <a:rPr lang="en-US" dirty="0"/>
              <a:t> are input devices used to convert physical documents and images into digital formats. This transformation from hard copy to digital data</a:t>
            </a:r>
            <a:r>
              <a:rPr lang="en-US" b="1" dirty="0"/>
              <a:t>.</a:t>
            </a:r>
          </a:p>
          <a:p>
            <a:pPr marL="0" indent="0">
              <a:buNone/>
            </a:pPr>
            <a:r>
              <a:rPr lang="en-US" b="1" dirty="0"/>
              <a:t>     </a:t>
            </a:r>
            <a:endParaRPr lang="en-PK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3D861-09A2-F2A3-44DA-D67D97083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76" y="3369212"/>
            <a:ext cx="7798190" cy="293563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1F21261-7A57-123C-27AB-E3221B4C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452438"/>
            <a:ext cx="9404350" cy="1400175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3652610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2DCA-A49B-F56B-B764-B257EF4F1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2146288"/>
            <a:ext cx="9404722" cy="45077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(b)    </a:t>
            </a:r>
            <a:r>
              <a:rPr lang="en-US" dirty="0"/>
              <a:t>Monitors, printers, and speakers help communicate processed data to users.</a:t>
            </a:r>
          </a:p>
          <a:p>
            <a:pPr marL="0" indent="0">
              <a:buNone/>
            </a:pPr>
            <a:r>
              <a:rPr lang="en-US" b="1" dirty="0"/>
              <a:t>Monitors:</a:t>
            </a:r>
          </a:p>
          <a:p>
            <a:pPr marL="0" indent="0">
              <a:buNone/>
            </a:pPr>
            <a:r>
              <a:rPr lang="en-US" b="1" dirty="0"/>
              <a:t>      </a:t>
            </a:r>
            <a:r>
              <a:rPr lang="en-US" dirty="0"/>
              <a:t>the </a:t>
            </a:r>
            <a:r>
              <a:rPr lang="en-US" b="1" dirty="0"/>
              <a:t>monitor</a:t>
            </a:r>
            <a:r>
              <a:rPr lang="en-US" dirty="0"/>
              <a:t> is a critical output device that displays visual information, serving as the primary interface through which users interact with digital content.</a:t>
            </a:r>
          </a:p>
          <a:p>
            <a:pPr marL="0" indent="0">
              <a:buNone/>
            </a:pPr>
            <a:r>
              <a:rPr lang="en-US" b="1" dirty="0"/>
              <a:t>(</a:t>
            </a:r>
            <a:r>
              <a:rPr lang="en-US" b="1" dirty="0" err="1"/>
              <a:t>i</a:t>
            </a:r>
            <a:r>
              <a:rPr lang="en-US" b="1" dirty="0"/>
              <a:t>)    </a:t>
            </a:r>
            <a:r>
              <a:rPr lang="en-US" dirty="0"/>
              <a:t>LCD (Liquid Crystal Display) Monitors   </a:t>
            </a:r>
          </a:p>
          <a:p>
            <a:pPr marL="0" indent="0">
              <a:buNone/>
            </a:pPr>
            <a:r>
              <a:rPr lang="en-US" b="1" dirty="0"/>
              <a:t>(ii)   </a:t>
            </a:r>
            <a:r>
              <a:rPr lang="en-US" dirty="0"/>
              <a:t>LED (Light Emitting Diode) Monitors</a:t>
            </a:r>
          </a:p>
          <a:p>
            <a:pPr marL="0" indent="0">
              <a:buNone/>
            </a:pPr>
            <a:r>
              <a:rPr lang="en-US" b="1" dirty="0"/>
              <a:t>(iii)  </a:t>
            </a:r>
            <a:r>
              <a:rPr lang="en-US" dirty="0"/>
              <a:t>OLED (Organic LED) Monitors</a:t>
            </a:r>
          </a:p>
          <a:p>
            <a:pPr marL="0" indent="0">
              <a:buNone/>
            </a:pPr>
            <a:r>
              <a:rPr lang="en-US" b="1" dirty="0"/>
              <a:t>(iv)  </a:t>
            </a:r>
            <a:r>
              <a:rPr lang="en-US" dirty="0"/>
              <a:t>Touchscreen Monitors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</a:t>
            </a:r>
            <a:endParaRPr lang="en-PK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AE05C8-60A7-A60A-6A66-562B8032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832267"/>
            <a:ext cx="9404350" cy="1095008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174274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37F90-A394-0787-A853-DAD44A07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976" y="1956996"/>
            <a:ext cx="10171944" cy="490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Printers:</a:t>
            </a:r>
          </a:p>
          <a:p>
            <a:pPr marL="0" indent="0">
              <a:buNone/>
            </a:pPr>
            <a:r>
              <a:rPr lang="en-US" sz="2200" b="1" dirty="0"/>
              <a:t>         </a:t>
            </a:r>
            <a:r>
              <a:rPr lang="en-US" sz="2000" dirty="0"/>
              <a:t>a </a:t>
            </a:r>
            <a:r>
              <a:rPr lang="en-US" sz="2000" b="1" dirty="0"/>
              <a:t>printer</a:t>
            </a:r>
            <a:r>
              <a:rPr lang="en-US" sz="2000" dirty="0"/>
              <a:t> is an output device that produces a physical, tangible version of digital documents and images, enabling users to convert on-screen content into hard copies</a:t>
            </a:r>
            <a:r>
              <a:rPr lang="en-US" sz="2200" b="1" dirty="0"/>
              <a:t>.</a:t>
            </a:r>
            <a:endParaRPr lang="en-PK" sz="2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CC60C7-1ECB-B18F-0DE1-4B56BA7061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96" y="3268919"/>
            <a:ext cx="5734658" cy="328875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69AECF6-6A14-39BC-8E89-DE8E9EA4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43" y="755433"/>
            <a:ext cx="9404350" cy="901235"/>
          </a:xfrm>
        </p:spPr>
        <p:txBody>
          <a:bodyPr/>
          <a:lstStyle/>
          <a:p>
            <a:r>
              <a:rPr lang="en-US" sz="4000" b="1" dirty="0"/>
              <a:t>Physical Component</a:t>
            </a:r>
            <a:endParaRPr lang="en-PK" sz="8000" b="1" dirty="0"/>
          </a:p>
        </p:txBody>
      </p:sp>
    </p:spTree>
    <p:extLst>
      <p:ext uri="{BB962C8B-B14F-4D97-AF65-F5344CB8AC3E}">
        <p14:creationId xmlns:p14="http://schemas.microsoft.com/office/powerpoint/2010/main" val="2493460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1081</TotalTime>
  <Words>1005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Century Gothic</vt:lpstr>
      <vt:lpstr>Wingdings</vt:lpstr>
      <vt:lpstr>Wingdings 3</vt:lpstr>
      <vt:lpstr>Ion</vt:lpstr>
      <vt:lpstr>Let’s start with Allah Yaar</vt:lpstr>
      <vt:lpstr>ICT (Information and Communication Technologies)</vt:lpstr>
      <vt:lpstr>Main components of computer systems</vt:lpstr>
      <vt:lpstr>Main components of computer systems</vt:lpstr>
      <vt:lpstr>Physical Component</vt:lpstr>
      <vt:lpstr>Physical Component</vt:lpstr>
      <vt:lpstr>Physical Component</vt:lpstr>
      <vt:lpstr>Physical Component</vt:lpstr>
      <vt:lpstr>Physical Component</vt:lpstr>
      <vt:lpstr>Physical Component</vt:lpstr>
      <vt:lpstr>Physical Component</vt:lpstr>
      <vt:lpstr>Physical Component</vt:lpstr>
      <vt:lpstr>Physical Component</vt:lpstr>
      <vt:lpstr>Computer-Based Systems</vt:lpstr>
      <vt:lpstr>Software and Programs</vt:lpstr>
      <vt:lpstr>Communication Technologies in ICT</vt:lpstr>
      <vt:lpstr>Communication Technologies in ICT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73</cp:revision>
  <dcterms:created xsi:type="dcterms:W3CDTF">2024-04-28T13:38:42Z</dcterms:created>
  <dcterms:modified xsi:type="dcterms:W3CDTF">2024-11-07T18:22:25Z</dcterms:modified>
</cp:coreProperties>
</file>