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4E2CC-DC34-D87E-E1B7-5F3D4985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CC5E-2AEF-3B0D-AC29-A7652A9A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Uses of ROM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D54B-C66D-39CB-BDB0-E4890667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Firmware Storage:</a:t>
            </a:r>
            <a:r>
              <a:rPr lang="en-US" dirty="0"/>
              <a:t> Contains essential instructions for hardware initialization and boot processes.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Embedded Systems:</a:t>
            </a:r>
            <a:r>
              <a:rPr lang="en-US" dirty="0"/>
              <a:t> Used in devices like calculators, gaming consoles, and appliances for storing fixed programs.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691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2F6CD-94AA-4F96-45E8-6A8B9E4F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FEED-76CB-AFA0-3B4A-7321FEDE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RAM (Random Access Memory)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F9F9-7501-8EDF-A9C8-DEACD1EE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Random Access Memory (RAM)</a:t>
            </a:r>
            <a:r>
              <a:rPr lang="en-US" dirty="0"/>
              <a:t> is a type of volatile memory that serves as the computer's main memory, providing space for the operating system, applications, and data currently in use.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Characteristics of RAM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Volatile:</a:t>
            </a:r>
            <a:r>
              <a:rPr lang="en-US" dirty="0"/>
              <a:t> Loses all stored information when the power is turned off.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Random Access:</a:t>
            </a:r>
            <a:r>
              <a:rPr lang="en-US" dirty="0"/>
              <a:t> Allows data to be read or written in any order, enabling quick access to any memory location.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Speed:</a:t>
            </a:r>
            <a:r>
              <a:rPr lang="en-US" dirty="0"/>
              <a:t> Much faster than secondary storage devices like HDDs or SSDs.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Capacity:</a:t>
            </a:r>
            <a:r>
              <a:rPr lang="en-US" dirty="0"/>
              <a:t> Typically larger in capacity compared to cache but smaller than long-term storage solutions.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69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61882-60CB-EDE9-F1D7-15254561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D9DC-29D5-5B45-1A6E-59F4448E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Types of RAM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E774-57F9-56DD-B5BC-D21706227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DRAM (Dynamic RAM) (</a:t>
            </a:r>
            <a:r>
              <a:rPr lang="en-US" dirty="0"/>
              <a:t>Needs to be refreshed thousands of times per second; commonly used as the main system memory.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SRAM (Static RAM) (</a:t>
            </a:r>
            <a:r>
              <a:rPr lang="en-US" dirty="0"/>
              <a:t>Faster and more reliable than DRAM but more expensive; often used for cache memory.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910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1113-0144-6FD1-0B08-A8273ED9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D8B1-1AC2-38CE-5710-4DABF641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Uses of RAM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3A10-0E09-F1DF-2BC3-10EED931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Running Applications:</a:t>
            </a:r>
            <a:r>
              <a:rPr lang="en-US" dirty="0"/>
              <a:t> Provides the necessary space for programs to execute and for data to be processed.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Multitasking:</a:t>
            </a:r>
            <a:r>
              <a:rPr lang="en-US" dirty="0"/>
              <a:t> Allows multiple applications to run simultaneously by allocating separate memory spaces.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System Performance:</a:t>
            </a:r>
            <a:r>
              <a:rPr lang="en-US" dirty="0"/>
              <a:t> Adequate RAM ensures smooth and efficient system operation, minimizing delays and enhancing responsiveness.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7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C65E2-963D-092D-07EA-984B83B6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3428-3EB3-B0BE-CACA-DB6655A2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Summary Table</a:t>
            </a:r>
            <a:endParaRPr lang="en-PK" sz="400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FD0836-C216-3BFD-DA71-32B313BE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8" y="1152983"/>
            <a:ext cx="9404723" cy="5306465"/>
          </a:xfrm>
        </p:spPr>
      </p:pic>
    </p:spTree>
    <p:extLst>
      <p:ext uri="{BB962C8B-B14F-4D97-AF65-F5344CB8AC3E}">
        <p14:creationId xmlns:p14="http://schemas.microsoft.com/office/powerpoint/2010/main" val="125367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7639D-1139-0AEC-F0C4-B4BE82100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3233-D92E-551F-68C1-D47DAFEA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Summary Table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601585-5539-2E1D-4DE7-ED82E58AD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6" y="1152983"/>
            <a:ext cx="8967467" cy="5486968"/>
          </a:xfrm>
        </p:spPr>
      </p:pic>
    </p:spTree>
    <p:extLst>
      <p:ext uri="{BB962C8B-B14F-4D97-AF65-F5344CB8AC3E}">
        <p14:creationId xmlns:p14="http://schemas.microsoft.com/office/powerpoint/2010/main" val="365927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632D-C8D4-E79B-3052-AEA54C47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ICT</a:t>
            </a:r>
            <a:br>
              <a:rPr lang="en-US" sz="4800" b="1" dirty="0"/>
            </a:br>
            <a:r>
              <a:rPr lang="en-US" sz="2000" b="1" dirty="0"/>
              <a:t>(</a:t>
            </a:r>
            <a:r>
              <a:rPr lang="en-US" sz="2000" dirty="0"/>
              <a:t>Information and Communication Technologies</a:t>
            </a:r>
            <a:r>
              <a:rPr lang="en-US" sz="2000" b="1" dirty="0"/>
              <a:t>)</a:t>
            </a:r>
            <a:endParaRPr lang="en-PK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0511-40B5-67BB-907F-102DD408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52918"/>
            <a:ext cx="8990259" cy="4352363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Information and Communication Technologies</a:t>
            </a:r>
          </a:p>
          <a:p>
            <a:pPr marL="0" indent="0">
              <a:buNone/>
            </a:pPr>
            <a:r>
              <a:rPr lang="en-US" sz="2800" b="1" dirty="0"/>
              <a:t>Define:</a:t>
            </a:r>
            <a:endParaRPr lang="en-US" b="1" dirty="0"/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be broadly defined as the means of creation, storage, management and dissemination of information by electronic means.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Those technologies that enable the handling of information and facilitate different forms of communication. </a:t>
            </a:r>
            <a:endParaRPr lang="en-PK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C74EB-7240-CFCF-9A3F-F5B5BD537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236D-3517-C4F7-98D0-1F3192E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Components of the CPU</a:t>
            </a:r>
            <a:endParaRPr lang="en-PK" sz="255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1075-6971-27AF-E5EA-E4CD931A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730326"/>
            <a:ext cx="9849366" cy="47126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</a:t>
            </a:r>
            <a:r>
              <a:rPr lang="en-US" b="1" dirty="0"/>
              <a:t>Central Processing Unit (CPU)</a:t>
            </a:r>
            <a:r>
              <a:rPr lang="en-US" dirty="0"/>
              <a:t> is often referred to as the "brain" of a computer. It is a critical component responsible for executing instructions from programs and performing the basic arithmetic, logic, control, and input/output (I/O) operations specified by those instructions.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Components of the CPU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Arithmetic Logic Unit (ALU)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Control Unit (CU)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Registers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Cache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1399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CA75-2FBE-3164-BF9D-0FC447CD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5E5-8A40-E742-09F8-C668FAD4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CPU Performance Metrics</a:t>
            </a:r>
            <a:endParaRPr lang="en-PK" sz="307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E494-BA0B-B081-E409-64B28BEE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30326"/>
            <a:ext cx="10201059" cy="4712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Clock Speed (GHz) (</a:t>
            </a:r>
            <a:r>
              <a:rPr lang="en-US" dirty="0"/>
              <a:t>Indicates how many cycles per second the CPU can perform. Higher clock speeds generally mean faster processing.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Cores:</a:t>
            </a:r>
            <a:r>
              <a:rPr lang="en-US" dirty="0"/>
              <a:t> Modern CPUs have multiple cores, allowing them to perform multiple tasks simultaneously (parallel processing).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Cache Size:</a:t>
            </a:r>
            <a:r>
              <a:rPr lang="en-US" dirty="0"/>
              <a:t> Larger caches can store more data and instructions, reducing the time the CPU spends accessing main memory.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764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82A61-EC3D-C21E-00D8-447FDE26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F3A2-A9E3-22DC-13BD-9A4A8FFE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Role of the CPU in Processing Instructions</a:t>
            </a:r>
            <a:endParaRPr lang="en-PK" sz="177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1F860-3A7F-0E1E-2D1D-92CB7A48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30326"/>
            <a:ext cx="10201059" cy="4712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CPU processes instructions through a systematic cycle often referred to as the </a:t>
            </a:r>
            <a:r>
              <a:rPr lang="en-US" b="1" dirty="0"/>
              <a:t>Fetch-Decode-Execute cycle.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Fetch (</a:t>
            </a:r>
            <a:r>
              <a:rPr lang="en-US" dirty="0"/>
              <a:t>The CPU retrieves (fetches) the next instruction from the computer's main memory (RAM) using the Program Counter (PC), which keeps track of the execution sequence.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Decode (</a:t>
            </a:r>
            <a:r>
              <a:rPr lang="en-US" dirty="0"/>
              <a:t>The Control Unit deciphers the fetched instruction to understand what action is required. This involves interpreting the opcode (operation code) and identifying the operands (data or addresses involved).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808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45C6-22FE-E088-6113-7C17DD10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A5F2-D923-3FC7-7B9D-317D43C9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Role of the CPU in Processing Instructions</a:t>
            </a:r>
            <a:endParaRPr lang="en-PK" sz="177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CD38-E62A-CC58-64F8-DD89FFD1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Execute (</a:t>
            </a:r>
            <a:r>
              <a:rPr lang="en-US" dirty="0"/>
              <a:t>The CPU carries out the instruction by performing the necessary operations using the ALU, manipulating data, or interacting with other hardware components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Store (</a:t>
            </a:r>
            <a:r>
              <a:rPr lang="en-US" dirty="0"/>
              <a:t>If the instruction involves data manipulation, the result is stored back in memory or in a register for future use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Update Program Counter (</a:t>
            </a:r>
            <a:r>
              <a:rPr lang="en-US" dirty="0"/>
              <a:t>The PC is updated to point to the next instruction, and the cycle repeats.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continuous cycle allows the CPU to perform complex computations and run applications efficiently, ultimately producing the desired output based on the input and instructions provided.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03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9B48D-ADAB-9A79-A675-55F41E86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8B2E-F862-DAC3-4084-B5FA41B5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Internal Memory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513E-F8BA-E8EF-6057-56AE470D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Internal memory</a:t>
            </a:r>
            <a:r>
              <a:rPr lang="en-US" dirty="0"/>
              <a:t> refers to the components within the CPU that store data and instructions temporarily during processing.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Types of Internal Memory: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Registers (</a:t>
            </a:r>
            <a:r>
              <a:rPr lang="en-US" dirty="0"/>
              <a:t>As mentioned earlier, registers are small storage locations within the CPU used to hold data temporarily during instruction execution. They are the fastest type of memory available to the CPU</a:t>
            </a:r>
            <a:r>
              <a:rPr lang="en-US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Cache Memory (</a:t>
            </a:r>
            <a:r>
              <a:rPr lang="en-US" dirty="0"/>
              <a:t>Positioned between the CPU and the main memory (RAM), cache memory stores frequently accessed data and instructions to reduce latency and improve processing speed.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06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7FF5-06AD-329A-F549-E961BD3C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0990-B13A-6788-86DE-C8F0CEE0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Importance of Internal Memory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56C7-0F18-D229-BEE1-A99BAA1D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Speed:</a:t>
            </a:r>
            <a:r>
              <a:rPr lang="en-US" dirty="0"/>
              <a:t> Provides rapid data access compared to external storage.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Efficiency:</a:t>
            </a:r>
            <a:r>
              <a:rPr lang="en-US" dirty="0"/>
              <a:t> Minimizes the time the CPU spends waiting for data retrieval.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Performance:</a:t>
            </a:r>
            <a:r>
              <a:rPr lang="en-US" dirty="0"/>
              <a:t> Enhances overall system performance by supporting multitasking and complex computations.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700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642C-24D4-221D-8874-33CAE7416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7E9E-0C5A-10B1-3EAB-5203BDD2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ROM (Read-Only Memory)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39C2-BAC6-2D7C-1CC4-06025034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23889"/>
            <a:ext cx="10201059" cy="53879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Read-Only Memory (ROM)</a:t>
            </a:r>
            <a:r>
              <a:rPr lang="en-US" dirty="0"/>
              <a:t> is a type of non-volatile memory used to store firmware and permanent instructions essential for booting and operating hardware devices.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Characteristics of 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Non-Volatile:</a:t>
            </a:r>
            <a:r>
              <a:rPr lang="en-US" dirty="0"/>
              <a:t> Retains data even when the power is turned off.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Read-Only:</a:t>
            </a:r>
            <a:r>
              <a:rPr lang="en-US" dirty="0"/>
              <a:t> Data is typically written during manufacturing and cannot be modified easily. Some types, like EEPROM and Flash ROM, allow limited rewriting.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Stability:</a:t>
            </a:r>
            <a:r>
              <a:rPr lang="en-US" dirty="0"/>
              <a:t> Provides a stable and secure storage medium for critical instructions.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Speed:</a:t>
            </a:r>
            <a:r>
              <a:rPr lang="en-US" dirty="0"/>
              <a:t> Slower write speeds compared to RAM but optimized for reading data.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61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3119</TotalTime>
  <Words>885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Ion</vt:lpstr>
      <vt:lpstr>Let’s start with Allah Yaar</vt:lpstr>
      <vt:lpstr>ICT (Information and Communication Technologies)</vt:lpstr>
      <vt:lpstr>Components of the CPU</vt:lpstr>
      <vt:lpstr>CPU Performance Metrics</vt:lpstr>
      <vt:lpstr>The Role of the CPU in Processing Instructions</vt:lpstr>
      <vt:lpstr>The Role of the CPU in Processing Instructions</vt:lpstr>
      <vt:lpstr>Internal Memory</vt:lpstr>
      <vt:lpstr>Importance of Internal Memory</vt:lpstr>
      <vt:lpstr>ROM (Read-Only Memory)</vt:lpstr>
      <vt:lpstr>Uses of ROM</vt:lpstr>
      <vt:lpstr>RAM (Random Access Memory)</vt:lpstr>
      <vt:lpstr>Types of RAM</vt:lpstr>
      <vt:lpstr>Uses of RAM</vt:lpstr>
      <vt:lpstr>Summary Table</vt:lpstr>
      <vt:lpstr>Summary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90</cp:revision>
  <dcterms:created xsi:type="dcterms:W3CDTF">2024-04-28T13:38:42Z</dcterms:created>
  <dcterms:modified xsi:type="dcterms:W3CDTF">2024-11-07T18:05:00Z</dcterms:modified>
</cp:coreProperties>
</file>