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42EF-A9FA-C5C9-B86F-FEA5F800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742C-C433-5BF8-DE6E-2BAFCEA1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A9EE-7A4E-46D5-C6B0-61B039C3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Posters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visual medium often displayed in public places for high visibility.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Combines </a:t>
            </a:r>
            <a:r>
              <a:rPr lang="en-US" sz="2000" b="1" dirty="0"/>
              <a:t>design</a:t>
            </a:r>
            <a:r>
              <a:rPr lang="en-US" sz="2000" dirty="0"/>
              <a:t>, </a:t>
            </a:r>
            <a:r>
              <a:rPr lang="en-US" sz="2000" b="1" dirty="0"/>
              <a:t>colors</a:t>
            </a:r>
            <a:r>
              <a:rPr lang="en-US" sz="2000" dirty="0"/>
              <a:t>, and </a:t>
            </a:r>
            <a:r>
              <a:rPr lang="en-US" sz="2000" b="1" dirty="0"/>
              <a:t>minimal text</a:t>
            </a:r>
            <a:r>
              <a:rPr lang="en-US" sz="2000" dirty="0"/>
              <a:t> to convey key messages effectively.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Advantages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Instant attention grabber.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Effective for awareness campaigns.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health poster encouraging vaccination with bold text and statistics.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824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D331-90A4-431C-15B1-DDEC75D7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E60-ADAB-C297-3DBF-439AF20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1C42-1645-8D38-436C-D6B58BA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3. Websites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versatile platform accessible 24/7, offering multimedia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websites include </a:t>
            </a:r>
            <a:r>
              <a:rPr lang="en-US" sz="2000" b="1" dirty="0"/>
              <a:t>corporate websites</a:t>
            </a:r>
            <a:r>
              <a:rPr lang="en-US" sz="2000" dirty="0"/>
              <a:t>, </a:t>
            </a:r>
            <a:r>
              <a:rPr lang="en-US" sz="2000" b="1" dirty="0"/>
              <a:t>e-commerce platforms</a:t>
            </a:r>
            <a:r>
              <a:rPr lang="en-US" sz="2000" dirty="0"/>
              <a:t>, and </a:t>
            </a:r>
            <a:r>
              <a:rPr lang="en-US" sz="2000" b="1" dirty="0"/>
              <a:t>blogs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Advantages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Cost-effective for global reach.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Interactive tools (e.g., chatbots, contact forms).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An educational institution’s website hosting online application forms, course details, and student portals.</a:t>
            </a:r>
          </a:p>
        </p:txBody>
      </p:sp>
    </p:spTree>
    <p:extLst>
      <p:ext uri="{BB962C8B-B14F-4D97-AF65-F5344CB8AC3E}">
        <p14:creationId xmlns:p14="http://schemas.microsoft.com/office/powerpoint/2010/main" val="300212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80FE-D3AC-324E-14BE-F1AB505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CEC-5E5A-0319-C99D-2530135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E9F9-A4D0-5015-E5F2-BC089B32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4. Multimedia Presentations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Integrates text, visuals, animations, and sounds to present information dynamically.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using tools like PowerPoint, Prezi, or Canva.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Enhances understanding of complex topics.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Keeps audiences engaged through visuals and interactivity.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business pitch presentation with animated graphs, explainer videos, and clear bullet points.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61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46B2-3692-BD10-D50F-CDC8DBB4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67-CC93-FCB0-B04B-10506C02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4D31-B232-95EE-D164-DB651D26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5. Audio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delivered via sound, either live or recorded.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Ideal for engaging listeners through storytelling, discussions, or music.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Accessible to visually impaired individuals.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convey emotion effectively through tone and modulation.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motivational podcast series inspiring listeners with real-life success stories.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06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24A6-6218-8F6F-88AF-AF6E6DD9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62B-F0C4-0FB8-9AF3-F01CCAE1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F92-2269-8634-A309-AEA5AE57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6. Video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Combines visuals with sound for a comprehensive communication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Videos can be </a:t>
            </a:r>
            <a:r>
              <a:rPr lang="en-US" b="1" dirty="0"/>
              <a:t>short-form</a:t>
            </a:r>
            <a:r>
              <a:rPr lang="en-US" dirty="0"/>
              <a:t> (e.g., TikTok videos) or </a:t>
            </a:r>
            <a:r>
              <a:rPr lang="en-US" b="1" dirty="0"/>
              <a:t>long-form</a:t>
            </a:r>
            <a:r>
              <a:rPr lang="en-US" dirty="0"/>
              <a:t> (e.g., documentaries).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Demonstrates processes visually (e.g., tutorials).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Appeals to both visual and auditory learners.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cooking video showing step-by-step instructions for a recipe.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6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500D-D138-5EBE-FCF8-43C75181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A1D-6503-976E-CB1D-1147F3EE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15BF-18C5-3602-D212-A4B319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7. Media Streaming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or on-demand delivery of audio or video content over the internet.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Eliminates the need for downloading.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global live events.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Streaming a live classroom lecture for distance learners via platforms like YouTube Live.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05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B01F1-1544-F222-1751-6B38ACDC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5B4F-8F45-3375-7CCB-F8B8818D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8831-232C-92B9-F5BE-833D2715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8. </a:t>
            </a:r>
            <a:r>
              <a:rPr lang="en-US" b="1" dirty="0" err="1"/>
              <a:t>ePublications</a:t>
            </a:r>
            <a:endParaRPr lang="en-US" b="1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formats of books, journals, and reports distributed online.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Often interactive with hyperlinks, embedded videos, and animations.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Environmentally friendly.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Easily shareable and accessible globally.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An eBook on project management techniques with clickable examples.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14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85F28-D5E0-A50A-8DAC-2CF8F798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E44E-5A4B-85B2-C118-513BFF1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A14B-02D9-4874-F5FF-18A49616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Mobile communication is the exchange of voice, text, or data using portable devices via wireless technology.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Core Concepts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Wireless Transmission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cellular networks, satellites, or radio waves to enable communication.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Technologies include GSM, LTE, and 5G.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smartphone connecting to a Wi-Fi network for video conferencing.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55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4439-68A1-EA12-90C8-FA767EF18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C33-CF3E-D244-0CD6-DA6C707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BDC-1E94-8395-2BC1-49044A94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Mobility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Communication independent of location, enabling users to stay connected anywhere.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Making a call while traveling in a car using a cellular network.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73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063DC-D2A8-D4E3-F9FB-53E8297A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000-CD8D-D1E3-D408-D93ABC7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635F-D7EE-3B18-2E2D-89593442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Device Diversity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Mobile communication supports a variety of devices like smartphones, tablets, and wearables.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fitness tracker syncing with a smartphone to display health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4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Communication is the backbone of human interaction, enabling understanding, relationships, and collaboration.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Key Aspects of 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Sender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originator of the communication process.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sender’s responsibility includes encoding the message effectively for the intended audience.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Importance</a:t>
            </a:r>
            <a:r>
              <a:rPr lang="en-US" sz="2000" dirty="0"/>
              <a:t>: A clear sender minimizes misunderstandings and ensures accuracy in message delivery.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E3C0-66EF-32F2-7607-CBF860465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A3B3-F03F-B7F6-5ECA-B610E1F7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F5FF-5FA2-0C43-82D9-E6E1763B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Types of Mobile 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 Voice Communication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Includes traditional calls and internet-based voice services like VoIP.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video call on WhatsApp integrating voice and visuals.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 Text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Includes SMS, email, and instant messaging platforms.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Sending real-time updates through Slack for a project discussion.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26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EE55-1FD3-DA85-3892-CB7410D5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49D-5174-526A-6E3E-0ADAC13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065C-4900-E26F-F5A7-4AEC268A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3.  </a:t>
            </a:r>
            <a:r>
              <a:rPr lang="en-US" b="1" dirty="0"/>
              <a:t>Data Communication: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Accessing online services, including browsing, cloud storage, and e-commerce.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Uploading files to Google Drive from a smartphone.</a:t>
            </a:r>
          </a:p>
          <a:p>
            <a:pPr>
              <a:lnSpc>
                <a:spcPct val="150000"/>
              </a:lnSpc>
            </a:pPr>
            <a:r>
              <a:rPr lang="en-US" dirty="0"/>
              <a:t>4. </a:t>
            </a:r>
            <a:r>
              <a:rPr lang="en-US" b="1" dirty="0"/>
              <a:t>Multimedia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text, images, video, and sound for immersive experiences.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Watching a webinar on Zoom while engaging in polls and Q&amp;A.</a:t>
            </a:r>
          </a:p>
        </p:txBody>
      </p:sp>
    </p:spTree>
    <p:extLst>
      <p:ext uri="{BB962C8B-B14F-4D97-AF65-F5344CB8AC3E}">
        <p14:creationId xmlns:p14="http://schemas.microsoft.com/office/powerpoint/2010/main" val="258205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5E8B-F399-047A-04AC-397E9EC8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032D-4115-8C3C-005F-59B770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EB9B-D209-C2A3-600B-3B1A3D59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5.  IoT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Internet of Things devices communicating seamlessly.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smart home system controlling lights and appliances remotely.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873F-BEF8-7929-138A-436EF467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0A6-B8F8-EE4F-CCBF-F6F0C56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4669-D705-74EB-C19F-982A04A6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teacher explaining a topic must consider the students’ comprehension levels and use appropriate language.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EF54-231E-F7C6-576C-AB1D1109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2C4D-64FA-1CE2-CEAD-CBCF935E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8986-501B-FE58-40F6-C243AB43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2.  Message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core idea</a:t>
            </a:r>
            <a:r>
              <a:rPr lang="en-US" sz="2000" dirty="0"/>
              <a:t> or </a:t>
            </a:r>
            <a:r>
              <a:rPr lang="en-US" sz="2000" b="1" dirty="0"/>
              <a:t>content</a:t>
            </a:r>
            <a:r>
              <a:rPr lang="en-US" sz="2000" dirty="0"/>
              <a:t> being communicated. Messages can be tangible (e.g., reports) or intangible (e.g., emotions).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Effective messages are concise, clear, and adapted to the context and audience.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/>
              <a:t>Importance</a:t>
            </a:r>
            <a:r>
              <a:rPr lang="en-US" sz="2000" dirty="0"/>
              <a:t>: Ambiguity in a message can lead to incorrect interpretations.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project manager sending an email about a deadline must include clear instructions and timelines.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8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5306-B9D1-05C1-0618-27C78C15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326-7DF7-014D-C83E-4C8F845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A5E3-FDF5-9465-8978-64CB954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  Medium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channel used to convey the message, chosen based on urgency, complexity, and audience.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Mediums can range from </a:t>
            </a:r>
            <a:r>
              <a:rPr lang="en-US" sz="2000" b="1" dirty="0"/>
              <a:t>face-to-face conversation</a:t>
            </a:r>
            <a:r>
              <a:rPr lang="en-US" sz="2000" dirty="0"/>
              <a:t> to </a:t>
            </a:r>
            <a:r>
              <a:rPr lang="en-US" sz="2000" b="1" dirty="0"/>
              <a:t>digital communication tools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Types of Mediums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Formal</a:t>
            </a:r>
            <a:r>
              <a:rPr lang="en-US" sz="2000" dirty="0"/>
              <a:t>: Reports, presentations, and official letters.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Informal</a:t>
            </a:r>
            <a:r>
              <a:rPr lang="en-US" sz="2000" dirty="0"/>
              <a:t>: Social media posts, chats.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328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1333-9AAE-A8CB-1593-4DBECA1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290D-6427-6212-2EBC-5653C21D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569-316D-8461-E991-32F84D95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Using email for a detailed discussion versus WhatsApp for a quick query.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 Receiver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individual or group for whom the message is intended.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receiver </a:t>
            </a:r>
            <a:r>
              <a:rPr lang="en-US" sz="2000" b="1" dirty="0"/>
              <a:t>decodes</a:t>
            </a:r>
            <a:r>
              <a:rPr lang="en-US" sz="2000" dirty="0"/>
              <a:t> the message based on their understanding, cultural context, and prior knowledge.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a customer service setting, the receiver could be a client interpreting the support agent’s instructions to resolve an issue.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774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1E1C-EDFD-9B4A-4CF5-F2FFAE87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CC7-CB16-9C8E-9678-4A57BEF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4832-9A00-5AB1-F568-CDBB73A8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5. Feedback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Indicates how well the receiver understood the message.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Feedback can be verbal (e.g., responses in a conversation) or non-verbal (e.g., nodding).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After presenting an idea in a meeting, the team’s questions and comments represent their feedback.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22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7E9F-BBFB-8306-F9A1-D64547F4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DE4-C8E0-1069-B109-C32A0E97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3495-8313-FD7B-3B0A-A719F42B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6. 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Any interference that distorts or disrupts the communication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Noise can be </a:t>
            </a:r>
            <a:r>
              <a:rPr lang="en-US" sz="2000" b="1" dirty="0"/>
              <a:t>physical</a:t>
            </a:r>
            <a:r>
              <a:rPr lang="en-US" sz="2000" dirty="0"/>
              <a:t> (background sounds), </a:t>
            </a:r>
            <a:r>
              <a:rPr lang="en-US" sz="2000" b="1" dirty="0"/>
              <a:t>semantic</a:t>
            </a:r>
            <a:r>
              <a:rPr lang="en-US" sz="2000" dirty="0"/>
              <a:t> (language barriers), or </a:t>
            </a:r>
            <a:r>
              <a:rPr lang="en-US" sz="2000" b="1" dirty="0"/>
              <a:t>psychological</a:t>
            </a:r>
            <a:r>
              <a:rPr lang="en-US" sz="2000" dirty="0"/>
              <a:t> (emotional states).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poorly written email full of jargon creates semantic noise, confusing the recipient.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53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03A1-9E4A-DFCE-3BCB-0632850B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1245-BE3D-18BD-4F1A-063E4243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11F8-CED6-3EEB-B1D7-5B858EDE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Communication media provide the means to deliver messages effectively.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Newsletters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structured way of sharing updates or information with a specific audience.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Delivered via print or email, newsletters are designed to engage and inform.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Targeted delivery to specific groups.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Archives for reference.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monthly corporate newsletter informing employees about company achievements and upcoming events.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425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3762</TotalTime>
  <Words>1159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Mobile Communication</vt:lpstr>
      <vt:lpstr>Mobile Communication</vt:lpstr>
      <vt:lpstr>Mobile Communication</vt:lpstr>
      <vt:lpstr>Mobile Communication</vt:lpstr>
      <vt:lpstr>Mobile Communication</vt:lpstr>
      <vt:lpstr>Mobile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155</cp:revision>
  <dcterms:created xsi:type="dcterms:W3CDTF">2024-04-28T13:38:42Z</dcterms:created>
  <dcterms:modified xsi:type="dcterms:W3CDTF">2024-11-25T08:11:16Z</dcterms:modified>
</cp:coreProperties>
</file>