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06/18/2025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3D047-CC31-AD09-99AC-1A61FB78B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26DC-6180-1E9B-E319-BABE2F15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ECC6C9-ADB3-D1B2-98F6-57C193B4D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4" b="23503"/>
          <a:stretch>
            <a:fillRect/>
          </a:stretch>
        </p:blipFill>
        <p:spPr>
          <a:xfrm>
            <a:off x="646111" y="2052918"/>
            <a:ext cx="10379611" cy="3829722"/>
          </a:xfrm>
        </p:spPr>
      </p:pic>
    </p:spTree>
    <p:extLst>
      <p:ext uri="{BB962C8B-B14F-4D97-AF65-F5344CB8AC3E}">
        <p14:creationId xmlns:p14="http://schemas.microsoft.com/office/powerpoint/2010/main" val="60667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D4F2D-C897-85B2-CF92-E31998E52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C3FE-EF73-C4BF-FE87-4FA19E5D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F9CD4C-B61A-D501-E744-4041CD57B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51" y="1652372"/>
            <a:ext cx="10422697" cy="4535067"/>
          </a:xfrm>
        </p:spPr>
      </p:pic>
    </p:spTree>
    <p:extLst>
      <p:ext uri="{BB962C8B-B14F-4D97-AF65-F5344CB8AC3E}">
        <p14:creationId xmlns:p14="http://schemas.microsoft.com/office/powerpoint/2010/main" val="336377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3387-2E10-EA47-1C04-99B2FC82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376" y="2439951"/>
            <a:ext cx="8946541" cy="1589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Thank you so much</a:t>
            </a:r>
            <a:endParaRPr lang="en-PK" sz="6600" b="1" dirty="0"/>
          </a:p>
        </p:txBody>
      </p:sp>
    </p:spTree>
    <p:extLst>
      <p:ext uri="{BB962C8B-B14F-4D97-AF65-F5344CB8AC3E}">
        <p14:creationId xmlns:p14="http://schemas.microsoft.com/office/powerpoint/2010/main" val="33983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632D-C8D4-E79B-3052-AEA54C47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</a:t>
            </a:r>
            <a:r>
              <a:rPr lang="en-US" sz="4800" b="1" dirty="0" err="1"/>
              <a:t>Expressein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3421-872C-F0CC-CCEB-7B177A4EA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3" b="12246"/>
          <a:stretch>
            <a:fillRect/>
          </a:stretch>
        </p:blipFill>
        <p:spPr>
          <a:xfrm>
            <a:off x="723212" y="1742440"/>
            <a:ext cx="10310548" cy="4494226"/>
          </a:xfrm>
        </p:spPr>
      </p:pic>
    </p:spTree>
    <p:extLst>
      <p:ext uri="{BB962C8B-B14F-4D97-AF65-F5344CB8AC3E}">
        <p14:creationId xmlns:p14="http://schemas.microsoft.com/office/powerpoint/2010/main" val="18227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704C-8BFB-971D-BE2F-D6FDB80E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60A5-7F0F-B35E-9B43-CF35E522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BDF86-E299-BF9F-B25D-62020D3C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2" b="21551"/>
          <a:stretch>
            <a:fillRect/>
          </a:stretch>
        </p:blipFill>
        <p:spPr>
          <a:xfrm>
            <a:off x="493710" y="1574800"/>
            <a:ext cx="10811843" cy="4226560"/>
          </a:xfrm>
        </p:spPr>
      </p:pic>
    </p:spTree>
    <p:extLst>
      <p:ext uri="{BB962C8B-B14F-4D97-AF65-F5344CB8AC3E}">
        <p14:creationId xmlns:p14="http://schemas.microsoft.com/office/powerpoint/2010/main" val="141125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DD80-6B6D-D298-8944-2ABA68BC3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62CE-EEA8-EE73-C733-97B992EA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99C4D1-E57F-207D-E7C5-55DDC025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5" b="14772"/>
          <a:stretch>
            <a:fillRect/>
          </a:stretch>
        </p:blipFill>
        <p:spPr>
          <a:xfrm>
            <a:off x="646110" y="1483360"/>
            <a:ext cx="10180073" cy="4409440"/>
          </a:xfrm>
        </p:spPr>
      </p:pic>
    </p:spTree>
    <p:extLst>
      <p:ext uri="{BB962C8B-B14F-4D97-AF65-F5344CB8AC3E}">
        <p14:creationId xmlns:p14="http://schemas.microsoft.com/office/powerpoint/2010/main" val="17023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0F6BF-51C1-142E-DD18-F64D50CC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C4F-0FAE-1E34-2AB0-270DE701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3C2B71-5C0C-0C24-BDB5-C2ACD8AD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6" b="11623"/>
          <a:stretch>
            <a:fillRect/>
          </a:stretch>
        </p:blipFill>
        <p:spPr>
          <a:xfrm>
            <a:off x="544510" y="1701799"/>
            <a:ext cx="10347009" cy="4791805"/>
          </a:xfrm>
        </p:spPr>
      </p:pic>
    </p:spTree>
    <p:extLst>
      <p:ext uri="{BB962C8B-B14F-4D97-AF65-F5344CB8AC3E}">
        <p14:creationId xmlns:p14="http://schemas.microsoft.com/office/powerpoint/2010/main" val="282108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D502A-CC52-3FE2-6557-E53A21A39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B9BE-A8A9-D17A-A3EF-A345202D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EB7B80-B176-9E2B-6B52-81F9C373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6" b="11136"/>
          <a:stretch>
            <a:fillRect/>
          </a:stretch>
        </p:blipFill>
        <p:spPr>
          <a:xfrm>
            <a:off x="536682" y="1575397"/>
            <a:ext cx="10182118" cy="4691249"/>
          </a:xfrm>
        </p:spPr>
      </p:pic>
    </p:spTree>
    <p:extLst>
      <p:ext uri="{BB962C8B-B14F-4D97-AF65-F5344CB8AC3E}">
        <p14:creationId xmlns:p14="http://schemas.microsoft.com/office/powerpoint/2010/main" val="47348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4C77-B88E-96FC-680B-5EF432132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C414-FD7B-69E8-AEDD-28D652B0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07135-64CC-C85C-6A9E-1FDBB5FDA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"/>
          <a:stretch>
            <a:fillRect/>
          </a:stretch>
        </p:blipFill>
        <p:spPr>
          <a:xfrm>
            <a:off x="1115802" y="1707197"/>
            <a:ext cx="8935032" cy="4660847"/>
          </a:xfrm>
        </p:spPr>
      </p:pic>
    </p:spTree>
    <p:extLst>
      <p:ext uri="{BB962C8B-B14F-4D97-AF65-F5344CB8AC3E}">
        <p14:creationId xmlns:p14="http://schemas.microsoft.com/office/powerpoint/2010/main" val="338309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9403B-B1EA-A3DA-2443-BA1D939AD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6A43-E827-5ACC-FC47-2B1A0DCF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4ABA5-8B5D-C50D-1729-19B4F5C3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9" r="4766" b="10413"/>
          <a:stretch>
            <a:fillRect/>
          </a:stretch>
        </p:blipFill>
        <p:spPr>
          <a:xfrm>
            <a:off x="646110" y="1768139"/>
            <a:ext cx="10164129" cy="4752834"/>
          </a:xfrm>
        </p:spPr>
      </p:pic>
    </p:spTree>
    <p:extLst>
      <p:ext uri="{BB962C8B-B14F-4D97-AF65-F5344CB8AC3E}">
        <p14:creationId xmlns:p14="http://schemas.microsoft.com/office/powerpoint/2010/main" val="110038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5D88F-261B-C08A-46D2-49F016958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3C5E-E8BD-CE21-3EB4-892015D1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Lamda Expression</a:t>
            </a:r>
            <a:br>
              <a:rPr lang="en-US" sz="4800" b="1" dirty="0"/>
            </a:br>
            <a:endParaRPr lang="en-PK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E56679-B2E2-1F05-6337-6E47C5BC5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4" r="5039" b="11381"/>
          <a:stretch>
            <a:fillRect/>
          </a:stretch>
        </p:blipFill>
        <p:spPr>
          <a:xfrm>
            <a:off x="646110" y="1676997"/>
            <a:ext cx="9950769" cy="4580775"/>
          </a:xfrm>
        </p:spPr>
      </p:pic>
    </p:spTree>
    <p:extLst>
      <p:ext uri="{BB962C8B-B14F-4D97-AF65-F5344CB8AC3E}">
        <p14:creationId xmlns:p14="http://schemas.microsoft.com/office/powerpoint/2010/main" val="207217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972</TotalTime>
  <Words>43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Ion</vt:lpstr>
      <vt:lpstr>Let’s start with Allah Yaar</vt:lpstr>
      <vt:lpstr>Lamda Expressein </vt:lpstr>
      <vt:lpstr>Lamda Expression </vt:lpstr>
      <vt:lpstr>Lamda Expression </vt:lpstr>
      <vt:lpstr>Lamda Expression </vt:lpstr>
      <vt:lpstr>Lamda Expression </vt:lpstr>
      <vt:lpstr>Lamda Expression </vt:lpstr>
      <vt:lpstr>Lamda Expression </vt:lpstr>
      <vt:lpstr>Lamda Expression </vt:lpstr>
      <vt:lpstr>Lamda Expression </vt:lpstr>
      <vt:lpstr>Lamda Expression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My PC</cp:lastModifiedBy>
  <cp:revision>51</cp:revision>
  <dcterms:created xsi:type="dcterms:W3CDTF">2024-04-28T13:38:42Z</dcterms:created>
  <dcterms:modified xsi:type="dcterms:W3CDTF">2025-06-18T14:37:30Z</dcterms:modified>
</cp:coreProperties>
</file>