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3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04/11/2024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2F55-7F48-A0E5-F1B2-01608E93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Introduction to Microsoft Office</a:t>
            </a:r>
            <a:endParaRPr lang="en-PK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089C6-28EE-75DC-354E-869DAC3C1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59988"/>
            <a:ext cx="10201061" cy="49518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Microsoft Office</a:t>
            </a:r>
            <a:r>
              <a:rPr lang="en-US" dirty="0"/>
              <a:t> is a suite of productivity applications designed to make various professional tasks more manageable.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Common Applications of MS Office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Microsoft Word (</a:t>
            </a:r>
            <a:r>
              <a:rPr lang="en-US" dirty="0"/>
              <a:t>For creating, editing, an documents</a:t>
            </a:r>
            <a:r>
              <a:rPr lang="en-US" b="1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Microsoft Excel (</a:t>
            </a:r>
            <a:r>
              <a:rPr lang="en-US" dirty="0"/>
              <a:t>A spreadsheet program for data d formatting analysis, calculations, and charting</a:t>
            </a:r>
            <a:r>
              <a:rPr lang="en-US" b="1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Microsoft PowerPoint (</a:t>
            </a:r>
            <a:r>
              <a:rPr lang="en-US" dirty="0"/>
              <a:t>A presentation software used to create slide-based presentations.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6391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0531A-2E8F-374B-9148-8639D6E2C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054B-FD53-B47B-77E7-5CF75C013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Introduction to Microsoft Office</a:t>
            </a:r>
            <a:endParaRPr lang="en-PK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940FE-0559-BAF0-9459-A2D1B69F3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59988"/>
            <a:ext cx="10201061" cy="495182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Microsoft Outlook (</a:t>
            </a:r>
            <a:r>
              <a:rPr lang="en-US" dirty="0"/>
              <a:t>An email client with calendar, task management, and scheduling functions.</a:t>
            </a:r>
            <a:r>
              <a:rPr lang="en-US" b="1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Microsoft Access (</a:t>
            </a:r>
            <a:r>
              <a:rPr lang="en-US" dirty="0"/>
              <a:t>A database management system for organizing large amounts of data.</a:t>
            </a:r>
            <a:r>
              <a:rPr lang="en-US" b="1" dirty="0"/>
              <a:t>)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Microsoft OneNote (</a:t>
            </a:r>
            <a:r>
              <a:rPr lang="en-US" dirty="0"/>
              <a:t>A note-taking program for organizing and storing notes.</a:t>
            </a:r>
            <a:r>
              <a:rPr lang="en-US" b="1" dirty="0"/>
              <a:t>)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60528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6B231-84FD-1C5C-0072-6071315B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10322"/>
          </a:xfrm>
        </p:spPr>
        <p:txBody>
          <a:bodyPr/>
          <a:lstStyle/>
          <a:p>
            <a:r>
              <a:rPr lang="en-US" sz="4000" b="1" dirty="0"/>
              <a:t>Introduction to MS Word</a:t>
            </a:r>
            <a:endParaRPr lang="en-PK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604D-7299-DEFD-BEE1-582279F2A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463040"/>
            <a:ext cx="10271399" cy="478535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MS Word</a:t>
            </a:r>
            <a:r>
              <a:rPr lang="en-US" dirty="0"/>
              <a:t> allows users to create, edit, and format documents easily, making it essential for tasks like writing letters, creating reports, and designing professional documents.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8C6DB2-FE49-4A9A-4D05-93F254368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54" y="2763163"/>
            <a:ext cx="7666892" cy="3839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719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B6C74-AC35-C0F3-C5C2-CAE93BA22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7BF7-6EB4-61B4-6323-E4CC136DB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Major Parts of MS Word</a:t>
            </a:r>
            <a:endParaRPr lang="en-PK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123AA-65C3-9CAB-8ABA-73132B81D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59988"/>
            <a:ext cx="10201061" cy="495182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Title Bar</a:t>
            </a:r>
            <a:r>
              <a:rPr lang="en-US" dirty="0"/>
              <a:t>: Displays the name of the document and program.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Ribbon</a:t>
            </a:r>
            <a:r>
              <a:rPr lang="en-US" dirty="0"/>
              <a:t>: Contains tabs such as Home, Insert, Design, etc., with tools and options for formatting and editing.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File Tab</a:t>
            </a:r>
            <a:r>
              <a:rPr lang="en-US" dirty="0"/>
              <a:t>: Provides access to document-related actions like saving, opening, and printing.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Quick Access Toolbar</a:t>
            </a:r>
            <a:r>
              <a:rPr lang="en-US" dirty="0"/>
              <a:t>: A customizable toolbar for frequently used commands.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Document Area</a:t>
            </a:r>
            <a:r>
              <a:rPr lang="en-US" dirty="0"/>
              <a:t>: The main area where text and content are added.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77068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A939F-E6D2-C554-B433-967099C41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AC556-DE40-8678-F7E3-3F1DC1612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Major Parts of MS Word</a:t>
            </a:r>
            <a:endParaRPr lang="en-PK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A4EE-9FB5-1FC5-0393-09AD1CA1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59988"/>
            <a:ext cx="10201061" cy="495182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Status Bar</a:t>
            </a:r>
            <a:r>
              <a:rPr lang="en-US" dirty="0"/>
              <a:t>: Displays information about the document, like word count and page number.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Scroll Bars</a:t>
            </a:r>
            <a:r>
              <a:rPr lang="en-US" dirty="0"/>
              <a:t>: Allow navigation through the document.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16684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37506-7049-A587-335B-6DDBDF033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5433-6D80-F9FA-1583-81E208D21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705937"/>
            <a:ext cx="9404723" cy="954051"/>
          </a:xfrm>
        </p:spPr>
        <p:txBody>
          <a:bodyPr/>
          <a:lstStyle/>
          <a:p>
            <a:r>
              <a:rPr lang="en-US" sz="3200" b="1" dirty="0"/>
              <a:t>Shortcut Keys of MS Word</a:t>
            </a:r>
            <a:endParaRPr lang="en-PK" sz="1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2787-820B-046F-1AED-3C614A715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659988"/>
            <a:ext cx="10201061" cy="495182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Ctrl + N</a:t>
            </a:r>
            <a:r>
              <a:rPr lang="en-US" dirty="0"/>
              <a:t>: New document</a:t>
            </a:r>
            <a:endParaRPr lang="en-US" b="1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pt-BR" b="1" dirty="0"/>
              <a:t>Ctrl + O</a:t>
            </a:r>
            <a:r>
              <a:rPr lang="pt-BR" dirty="0"/>
              <a:t>: Open a document</a:t>
            </a:r>
            <a:endParaRPr lang="en-US" b="1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pt-BR" b="1" dirty="0"/>
              <a:t>Ctrl + S</a:t>
            </a:r>
            <a:r>
              <a:rPr lang="pt-BR" dirty="0"/>
              <a:t>: Save a document</a:t>
            </a:r>
            <a:endParaRPr lang="en-US" b="1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Ctrl + P</a:t>
            </a:r>
            <a:r>
              <a:rPr lang="en-US" dirty="0"/>
              <a:t>: Print a document</a:t>
            </a:r>
            <a:endParaRPr lang="en-US" b="1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Ctrl + C</a:t>
            </a:r>
            <a:r>
              <a:rPr lang="en-US" dirty="0"/>
              <a:t>: Copy selected text</a:t>
            </a:r>
            <a:endParaRPr lang="en-US" b="1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Ctrl + X</a:t>
            </a:r>
            <a:r>
              <a:rPr lang="en-US" dirty="0"/>
              <a:t>: Cut selected text</a:t>
            </a:r>
            <a:endParaRPr lang="en-US" b="1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Ctrl + V</a:t>
            </a:r>
            <a:r>
              <a:rPr lang="en-US" dirty="0"/>
              <a:t>: Paste</a:t>
            </a:r>
            <a:endParaRPr lang="en-US" b="1" dirty="0"/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Ctrl + Z</a:t>
            </a:r>
            <a:r>
              <a:rPr lang="en-US" dirty="0"/>
              <a:t>: Undo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691021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5A10E-2007-1CCF-D191-407CBB791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33033-6622-B53B-A1F7-E02F85CFA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705937"/>
            <a:ext cx="9404723" cy="954051"/>
          </a:xfrm>
        </p:spPr>
        <p:txBody>
          <a:bodyPr/>
          <a:lstStyle/>
          <a:p>
            <a:r>
              <a:rPr lang="en-US" sz="3200" b="1" dirty="0"/>
              <a:t>Shortcut Keys of MS Word</a:t>
            </a:r>
            <a:endParaRPr lang="en-PK" sz="16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6E76-16CC-EAAD-3DF1-C33B6FA6E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22361"/>
            <a:ext cx="10201061" cy="5416064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Ctrl + Y</a:t>
            </a:r>
            <a:r>
              <a:rPr lang="en-US" dirty="0"/>
              <a:t>: Redo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Ctrl + B</a:t>
            </a:r>
            <a:r>
              <a:rPr lang="en-US" dirty="0"/>
              <a:t>: Bold text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Ctrl + I</a:t>
            </a:r>
            <a:r>
              <a:rPr lang="en-US" dirty="0"/>
              <a:t>: Italicize text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Ctrl + U</a:t>
            </a:r>
            <a:r>
              <a:rPr lang="en-US" dirty="0"/>
              <a:t>: Underline text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Ctrl + A</a:t>
            </a:r>
            <a:r>
              <a:rPr lang="en-US" dirty="0"/>
              <a:t>: Select all text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Ctrl + F</a:t>
            </a:r>
            <a:r>
              <a:rPr lang="en-US" dirty="0"/>
              <a:t>: Find text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Ctrl + H</a:t>
            </a:r>
            <a:r>
              <a:rPr lang="en-US" dirty="0"/>
              <a:t>: Replace text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Ctrl + Home</a:t>
            </a:r>
            <a:r>
              <a:rPr lang="en-US" dirty="0"/>
              <a:t>: Go to the beginning of the document</a:t>
            </a:r>
          </a:p>
          <a:p>
            <a:pPr marL="514350" indent="-514350">
              <a:lnSpc>
                <a:spcPct val="150000"/>
              </a:lnSpc>
              <a:buFont typeface="+mj-lt"/>
              <a:buAutoNum type="romanUcPeriod"/>
            </a:pPr>
            <a:r>
              <a:rPr lang="en-US" b="1" dirty="0"/>
              <a:t>Ctrl + End</a:t>
            </a:r>
            <a:r>
              <a:rPr lang="en-US" dirty="0"/>
              <a:t>: Go to the end of the document</a:t>
            </a:r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1090230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1042</TotalTime>
  <Words>392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Ion</vt:lpstr>
      <vt:lpstr>Let’s start with Allah Yaar</vt:lpstr>
      <vt:lpstr>Introduction to Microsoft Office</vt:lpstr>
      <vt:lpstr>Introduction to Microsoft Office</vt:lpstr>
      <vt:lpstr>Introduction to MS Word</vt:lpstr>
      <vt:lpstr>Major Parts of MS Word</vt:lpstr>
      <vt:lpstr>Major Parts of MS Word</vt:lpstr>
      <vt:lpstr>Shortcut Keys of MS Word</vt:lpstr>
      <vt:lpstr>Shortcut Keys of MS Word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47</cp:revision>
  <dcterms:created xsi:type="dcterms:W3CDTF">2024-04-28T13:38:42Z</dcterms:created>
  <dcterms:modified xsi:type="dcterms:W3CDTF">2024-11-04T08:38:25Z</dcterms:modified>
</cp:coreProperties>
</file>