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30"/>
  </p:notesMasterIdLst>
  <p:sldIdLst>
    <p:sldId id="256" r:id="rId2"/>
    <p:sldId id="424" r:id="rId3"/>
    <p:sldId id="429" r:id="rId4"/>
    <p:sldId id="430" r:id="rId5"/>
    <p:sldId id="431" r:id="rId6"/>
    <p:sldId id="432" r:id="rId7"/>
    <p:sldId id="433" r:id="rId8"/>
    <p:sldId id="434" r:id="rId9"/>
    <p:sldId id="435" r:id="rId10"/>
    <p:sldId id="436" r:id="rId11"/>
    <p:sldId id="437" r:id="rId12"/>
    <p:sldId id="438" r:id="rId13"/>
    <p:sldId id="439" r:id="rId14"/>
    <p:sldId id="440" r:id="rId15"/>
    <p:sldId id="441" r:id="rId16"/>
    <p:sldId id="442" r:id="rId17"/>
    <p:sldId id="443" r:id="rId18"/>
    <p:sldId id="444" r:id="rId19"/>
    <p:sldId id="445" r:id="rId20"/>
    <p:sldId id="446" r:id="rId21"/>
    <p:sldId id="447" r:id="rId22"/>
    <p:sldId id="448" r:id="rId23"/>
    <p:sldId id="449" r:id="rId24"/>
    <p:sldId id="450" r:id="rId25"/>
    <p:sldId id="451" r:id="rId26"/>
    <p:sldId id="428" r:id="rId27"/>
    <p:sldId id="452" r:id="rId28"/>
    <p:sldId id="453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603" autoAdjust="0"/>
    <p:restoredTop sz="94660"/>
  </p:normalViewPr>
  <p:slideViewPr>
    <p:cSldViewPr snapToGrid="0">
      <p:cViewPr varScale="1">
        <p:scale>
          <a:sx n="62" d="100"/>
          <a:sy n="62" d="100"/>
        </p:scale>
        <p:origin x="78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B87873-B5E4-4AA6-9C7E-A90751762863}" type="datetimeFigureOut">
              <a:rPr lang="en-PK" smtClean="0"/>
              <a:t>12/01/2025</a:t>
            </a:fld>
            <a:endParaRPr lang="en-P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P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4A4278C-F6BF-41D8-B64F-9236666C028A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086805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260982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12/01/2025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49603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07598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78972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7261559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12/01/2025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8454329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12/01/2025</a:t>
            </a:fld>
            <a:endParaRPr lang="en-PK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91681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5726678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0242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3614390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960949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12/01/2025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590401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12/01/2025</a:t>
            </a:fld>
            <a:endParaRPr lang="en-P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1172639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12/01/2025</a:t>
            </a:fld>
            <a:endParaRPr lang="en-PK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401898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12/01/2025</a:t>
            </a:fld>
            <a:endParaRPr lang="en-PK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7371846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12/01/2025</a:t>
            </a:fld>
            <a:endParaRPr lang="en-PK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268106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5CCA55-E385-4BD4-8F8C-55EEF080A453}" type="datetimeFigureOut">
              <a:rPr lang="en-PK" smtClean="0"/>
              <a:t>12/01/2025</a:t>
            </a:fld>
            <a:endParaRPr lang="en-P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5811915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285CCA55-E385-4BD4-8F8C-55EEF080A453}" type="datetimeFigureOut">
              <a:rPr lang="en-PK" smtClean="0"/>
              <a:t>12/01/2025</a:t>
            </a:fld>
            <a:endParaRPr lang="en-P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P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9A45AE-6F29-4B0B-A56E-35A365532E9F}" type="slidenum">
              <a:rPr lang="en-PK" smtClean="0"/>
              <a:t>‹#›</a:t>
            </a:fld>
            <a:endParaRPr lang="en-PK"/>
          </a:p>
        </p:txBody>
      </p:sp>
    </p:spTree>
    <p:extLst>
      <p:ext uri="{BB962C8B-B14F-4D97-AF65-F5344CB8AC3E}">
        <p14:creationId xmlns:p14="http://schemas.microsoft.com/office/powerpoint/2010/main" val="375693694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869A6-CA4C-B2A5-F7E4-861C41FF6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95776"/>
            <a:ext cx="8825658" cy="2505222"/>
          </a:xfrm>
        </p:spPr>
        <p:txBody>
          <a:bodyPr/>
          <a:lstStyle/>
          <a:p>
            <a:r>
              <a:rPr lang="en-US" dirty="0"/>
              <a:t>Let’s start with Allah Yaar</a:t>
            </a:r>
            <a:endParaRPr lang="en-P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4BAF1B-0B1A-3AB1-398F-D968AD31D1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5202814"/>
            <a:ext cx="8825658" cy="850869"/>
          </a:xfrm>
        </p:spPr>
        <p:txBody>
          <a:bodyPr>
            <a:normAutofit/>
          </a:bodyPr>
          <a:lstStyle/>
          <a:p>
            <a:r>
              <a:rPr lang="en-US" sz="2800" dirty="0"/>
              <a:t>Bs in Computer Science</a:t>
            </a:r>
          </a:p>
          <a:p>
            <a:endParaRPr lang="en-US" sz="2800" dirty="0"/>
          </a:p>
          <a:p>
            <a:endParaRPr lang="en-US" sz="2800" dirty="0"/>
          </a:p>
          <a:p>
            <a:endParaRPr lang="en-PK" sz="2800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41F6A9-BC43-8515-6C94-E185B49C697E}"/>
              </a:ext>
            </a:extLst>
          </p:cNvPr>
          <p:cNvSpPr/>
          <p:nvPr/>
        </p:nvSpPr>
        <p:spPr>
          <a:xfrm>
            <a:off x="8384343" y="1533379"/>
            <a:ext cx="2771334" cy="2757267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571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346813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293FD4-CA9F-E302-9DBC-776D9D83C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0FE70-519F-389C-AF39-1B53516CA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Advantages of Using Computer-Controlled Systems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D7DBE7-04F2-5AA1-1DCE-8BA3CB11E9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Reduced Human Error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Detailed Explanation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Computers operate based on programmed instructions, ensuring consistent execution of tasks without emotional, physical, or cognitive distractions.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This reduces defects and improves reliability.</a:t>
            </a:r>
          </a:p>
        </p:txBody>
      </p:sp>
    </p:spTree>
    <p:extLst>
      <p:ext uri="{BB962C8B-B14F-4D97-AF65-F5344CB8AC3E}">
        <p14:creationId xmlns:p14="http://schemas.microsoft.com/office/powerpoint/2010/main" val="20644349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6A9C03-C9D5-52CF-11B4-45CB453A0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C1C36-141C-9A4E-81C6-E4354EE02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Advantages of Using Computer-Controlled Systems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4BF15E-4A05-759B-B24C-7357FEC085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Examples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Automated checklists in aircraft ensure all pre-flight procedures are completed without missing a step.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GPS navigation systems provide precise directions without the risk of human misjudgment.</a:t>
            </a:r>
          </a:p>
        </p:txBody>
      </p:sp>
    </p:spTree>
    <p:extLst>
      <p:ext uri="{BB962C8B-B14F-4D97-AF65-F5344CB8AC3E}">
        <p14:creationId xmlns:p14="http://schemas.microsoft.com/office/powerpoint/2010/main" val="18354027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C5C79B-1C94-7870-40F1-2AE2080983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538E1-35B1-C2F0-2B6C-85D027DB5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Advantages of Using Computer-Controlled Systems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DF6463-EE69-1AF7-EBD1-D58530ECE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Safety in Hazardous Environments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Detailed Explanation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Computer-controlled systems can be designed to handle dangerous or inaccessible environments where human intervention is risky or impossible.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They reduce the chances of accidents and health risks for human workers.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76567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25DA9-6C28-5835-E80E-A7CAAAE4C4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692BD-D29C-9695-DC76-D009BFD415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Advantages of Using Computer-Controlled Systems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32CCAC-8343-5E34-623E-466CEEC72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Examples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Robots in mining extract minerals in hazardous underground conditions.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Autonomous underwater vehicles explore deep-sea regions where humans cannot survive.</a:t>
            </a:r>
          </a:p>
        </p:txBody>
      </p:sp>
    </p:spTree>
    <p:extLst>
      <p:ext uri="{BB962C8B-B14F-4D97-AF65-F5344CB8AC3E}">
        <p14:creationId xmlns:p14="http://schemas.microsoft.com/office/powerpoint/2010/main" val="3990591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DAC688-FC89-C63F-52A1-8B672AD3BF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FA74F6-F404-A828-EBC1-6211134E6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Disadvantages of Using Computer-Controlled Systems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67D80-DAA6-B593-8195-ABBE5280D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High Initial Costs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Detailed Explanation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Developing, purchasing, and installing these systems require significant upfront investment.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complexity of customization adds to the cost.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7741724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B619B-300B-66F4-287F-1613F6033E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F683-F4AF-9D1C-8635-11D098093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Disadvantages of Using Computer-Controlled Systems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295177-A574-D18B-336C-048503F6EC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Examples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 fully automated warehouse system, like Amazon’s, involves advanced robotics, sensors, and AI integration, costing millions.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Hospitals installing robotic surgery systems face costs upwards of $2 million per system.</a:t>
            </a:r>
          </a:p>
        </p:txBody>
      </p:sp>
    </p:spTree>
    <p:extLst>
      <p:ext uri="{BB962C8B-B14F-4D97-AF65-F5344CB8AC3E}">
        <p14:creationId xmlns:p14="http://schemas.microsoft.com/office/powerpoint/2010/main" val="5056087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F168BF-F507-B455-D910-CE3F8A841F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BC01-81D4-AF31-BD6D-83724FCDE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Disadvantages of Using Computer-Controlled Systems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84EBEF-D5F0-1E28-571F-08ED312F8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Lack of Flexibility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Detailed Explanation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These systems follow predefined instructions and are not capable of improvising or handling unexpected situations effectively.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Human intervention is often needed to reprogram or guide systems in new situations.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1367602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20E17-0C0B-32A9-01B7-BE7D1D49EC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C3FB8-B5E0-706E-3BF8-40B0C0463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Disadvantages of Using Computer-Controlled Systems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A3DCC9-9FB6-ECE2-3B00-C616D4749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Examples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An automated customer service chatbot struggles to answer nuanced questions that fall outside its programmed responses.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 robotic vacuum cleaner may fail to clean a room if it encounters an obstruction not accounted for in its algorithm.</a:t>
            </a:r>
          </a:p>
        </p:txBody>
      </p:sp>
    </p:spTree>
    <p:extLst>
      <p:ext uri="{BB962C8B-B14F-4D97-AF65-F5344CB8AC3E}">
        <p14:creationId xmlns:p14="http://schemas.microsoft.com/office/powerpoint/2010/main" val="5516917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65A798-A856-A363-F242-DA38F5B02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C4124C-36ED-B168-B2EA-D8C448E314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Disadvantages of Using Computer-Controlled Systems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566D14-FA90-BC48-38E4-AE88A3B20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Job Displacement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Detailed Explanation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Automation replaces human roles, leading to unemployment and social disruption, particularly in industries reliant on repetitive labor.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Affected workers often need retraining to find employment in different fields.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06262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EC833-7712-4E26-1B66-9A44E83543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E755A-C04B-A3C1-4128-779098BBF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Disadvantages of Using Computer-Controlled Systems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85B0A3-3393-1991-A8E9-7027F5670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Examples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introduction of autonomous vehicles may reduce demand for drivers in the transportation sector.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Automated manufacturing processes in garment factories have displaced large numbers of low-skilled workers.</a:t>
            </a:r>
          </a:p>
        </p:txBody>
      </p:sp>
    </p:spTree>
    <p:extLst>
      <p:ext uri="{BB962C8B-B14F-4D97-AF65-F5344CB8AC3E}">
        <p14:creationId xmlns:p14="http://schemas.microsoft.com/office/powerpoint/2010/main" val="247715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15192-C400-A51C-76F4-3D617BF896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0B1DF-E97E-9FB2-AB10-CA78B5043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Advantages of Using Computer-Controlled Systems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69182-F57C-939B-CA85-52A7F1529A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Accuracy and Precision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Detailed Explanation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Computer-controlled systems are programmed to perform tasks to exact specifications, eliminating variations caused by human error.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They excel in tasks requiring high precision, such as micro-level assembly, accurate timing, and measurement.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Accuracy improves the quality of products or services and reduces waste.</a:t>
            </a:r>
          </a:p>
        </p:txBody>
      </p:sp>
    </p:spTree>
    <p:extLst>
      <p:ext uri="{BB962C8B-B14F-4D97-AF65-F5344CB8AC3E}">
        <p14:creationId xmlns:p14="http://schemas.microsoft.com/office/powerpoint/2010/main" val="1768627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0E19F-2BA3-559A-6E02-737BCD2853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60777-E87A-C574-85EC-BAC718900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Disadvantages of Using Computer-Controlled Systems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5A773-F454-9214-F1B1-EF52AFC603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Dependence on Technology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Detailed Explanation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Excessive reliance on automated systems increases vulnerability to failures, cyberattacks, and technical issues.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Any malfunction can lead to downtime, delays, or security breaches.</a:t>
            </a:r>
          </a:p>
        </p:txBody>
      </p:sp>
    </p:spTree>
    <p:extLst>
      <p:ext uri="{BB962C8B-B14F-4D97-AF65-F5344CB8AC3E}">
        <p14:creationId xmlns:p14="http://schemas.microsoft.com/office/powerpoint/2010/main" val="6870875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8D270-4BBE-AE2F-00F0-6CD13AFCD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F62FB-8B91-E74F-A6E2-4A4D114E6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Disadvantages of Using Computer-Controlled Systems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3A8953-1D5D-8BB0-D632-FC25BC7406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Examples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 software bug in a banking system may disrupt millions of transactions.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Cyberattacks on power grids or smart cities can paralyze entire regions.</a:t>
            </a:r>
          </a:p>
        </p:txBody>
      </p:sp>
    </p:spTree>
    <p:extLst>
      <p:ext uri="{BB962C8B-B14F-4D97-AF65-F5344CB8AC3E}">
        <p14:creationId xmlns:p14="http://schemas.microsoft.com/office/powerpoint/2010/main" val="36941012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BB18D-6941-66AE-54CB-7B1647D39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9FB1C-5957-C069-8430-7153FD2E6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Disadvantages of Using Computer-Controlled Systems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A8C623-E9B1-BB72-6D45-8E8A0162D2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Maintenance Requirements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Detailed Explanation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Computer-controlled systems need regular maintenance, including hardware repairs, software updates, and troubleshooting.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Maintenance costs can accumulate over time and require skilled technicians.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429185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EA25E2-499D-B1A2-23A7-68A755354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F733CF-9A47-B10A-0F3E-DC1A813563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Disadvantages of Using Computer-Controlled Systems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001FAC-2505-8739-BE83-D658E16404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Examples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Periodic servicing of autonomous vehicles is essential to ensure safe operations.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Industrial robots need recalibration to maintain accuracy.</a:t>
            </a:r>
          </a:p>
        </p:txBody>
      </p:sp>
    </p:spTree>
    <p:extLst>
      <p:ext uri="{BB962C8B-B14F-4D97-AF65-F5344CB8AC3E}">
        <p14:creationId xmlns:p14="http://schemas.microsoft.com/office/powerpoint/2010/main" val="23582952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A13551-855D-A04B-DAB4-FEC21A921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AF393-665F-5518-9E28-7B42E3A20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Disadvantages of Using Computer-Controlled Systems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D7BB25-7438-CB62-6DD8-AE37A3D45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Ethical and Social Issues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Detailed Explanation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 increased use of automation raises concerns about surveillance, data privacy, and ethical use.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There are debates about fairness and accountability, especially in areas like AI and automated decision-making.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159204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DF21E-16EA-62BB-E1ED-C3DD101A7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C7E72-7CBC-2DC7-CE97-754ABDEB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Disadvantages of Using Computer-Controlled Systems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AB197A-401D-5F73-C451-3222B38D11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Examples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Facial recognition systems in public spaces raise privacy concerns.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Automated grading systems in education may unintentionally disadvantage students due to biases in algorithms.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1372475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9877E-24FC-2080-96E7-9EAD0E6A2D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39D2D6-B7C1-E2BA-FA6B-205595F795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7673D3D-4395-6F82-3D43-8D3EDE1DDC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52983"/>
            <a:ext cx="10724254" cy="5101829"/>
          </a:xfrm>
        </p:spPr>
      </p:pic>
    </p:spTree>
    <p:extLst>
      <p:ext uri="{BB962C8B-B14F-4D97-AF65-F5344CB8AC3E}">
        <p14:creationId xmlns:p14="http://schemas.microsoft.com/office/powerpoint/2010/main" val="7782905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BD120C-DE90-235C-E5C7-0915C9A321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33068-0595-3BBB-A310-F5F3B9FDD7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9A0399-F90E-37EB-C6ED-E4634A1566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341268"/>
            <a:ext cx="10846375" cy="4635462"/>
          </a:xfrm>
        </p:spPr>
      </p:pic>
    </p:spTree>
    <p:extLst>
      <p:ext uri="{BB962C8B-B14F-4D97-AF65-F5344CB8AC3E}">
        <p14:creationId xmlns:p14="http://schemas.microsoft.com/office/powerpoint/2010/main" val="6740512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A020F-134A-CA28-B071-21AF6937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847E-F1D0-3AB0-0B41-CA515430D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b="1" dirty="0"/>
              <a:t>Summary Table </a:t>
            </a:r>
            <a:endParaRPr lang="en-PK" sz="400000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526424-3EAE-61B0-2BF2-6326E5DEEBA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152983"/>
            <a:ext cx="10608610" cy="4863504"/>
          </a:xfrm>
        </p:spPr>
      </p:pic>
    </p:spTree>
    <p:extLst>
      <p:ext uri="{BB962C8B-B14F-4D97-AF65-F5344CB8AC3E}">
        <p14:creationId xmlns:p14="http://schemas.microsoft.com/office/powerpoint/2010/main" val="19009183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28217-00BE-383B-22F8-927A5C5E80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B9F21D-3988-6727-90EE-404BA2224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Advantages of Using Computer-Controlled Systems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DFD6F8-F7A8-73F4-489E-643E7D670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Examples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Robotic arms in semiconductor manufacturing place components with precision to the nanometer scale.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In medical fields, robotic surgeries use systems like the Da Vinci Surgical System to perform operations with high accuracy.</a:t>
            </a:r>
          </a:p>
        </p:txBody>
      </p:sp>
    </p:spTree>
    <p:extLst>
      <p:ext uri="{BB962C8B-B14F-4D97-AF65-F5344CB8AC3E}">
        <p14:creationId xmlns:p14="http://schemas.microsoft.com/office/powerpoint/2010/main" val="2551153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B2CA8-711C-2E66-3D3E-3F1FF04DED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7420C-98CB-1ECA-EBB7-1366A2A9D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Advantages of Using Computer-Controlled Systems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37EF09-B5AE-5A48-ED43-8F6E4CA46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Speed and Efficiency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Detailed Explanation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These systems operate at higher speeds compared to humans because they are not hindered by biological limitations like fatigue or need for rest.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Automation enables faster processing of repetitive tasks, improving productivity.</a:t>
            </a:r>
          </a:p>
        </p:txBody>
      </p:sp>
    </p:spTree>
    <p:extLst>
      <p:ext uri="{BB962C8B-B14F-4D97-AF65-F5344CB8AC3E}">
        <p14:creationId xmlns:p14="http://schemas.microsoft.com/office/powerpoint/2010/main" val="3536243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457C9A-0CFB-9A73-7641-6EBCD8522B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034F7-0202-A81C-9B58-6A78CA612F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Advantages of Using Computer-Controlled Systems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A3DEB6-A46B-7C29-50D6-F56BEFEAA2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Examples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Automated assembly lines in car manufacturing can produce thousands of vehicles daily without pauses.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High-frequency trading systems in stock markets analyze and execute trades within milliseconds.</a:t>
            </a:r>
          </a:p>
          <a:p>
            <a:pPr>
              <a:lnSpc>
                <a:spcPct val="150000"/>
              </a:lnSpc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798485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BDA167-B666-71B4-E143-5F319DFFC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7847E-C92C-B121-9C03-FD7C1D7D2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Advantages of Using Computer-Controlled Systems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3BD57-E0C4-2A20-25B5-1AFC79FF05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Cost-Effectiveness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Detailed Explanation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Although initial costs are high, long-term savings are realized as there is no need to pay salaries, benefits, or training costs associated with human workers.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Maintenance costs are generally predictable, unlike fluctuating costs of human resources.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915210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77C92D-0FDA-FC73-838A-C7E82BAC1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58F5-7321-BE03-E790-662693FB5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Advantages of Using Computer-Controlled Systems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8C91BF-B520-B765-A7A5-9BED243867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Examples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Self-checkout systems in retail save costs by reducing the need for human cashiers.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Automated customer service bots reduce the need for large call center staff.</a:t>
            </a:r>
          </a:p>
        </p:txBody>
      </p:sp>
    </p:spTree>
    <p:extLst>
      <p:ext uri="{BB962C8B-B14F-4D97-AF65-F5344CB8AC3E}">
        <p14:creationId xmlns:p14="http://schemas.microsoft.com/office/powerpoint/2010/main" val="12383000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4382AB-4994-E62A-1C2F-40B4A52A1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F372D-E195-1588-DCCF-C465E5BB30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Advantages of Using Computer-Controlled Systems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047BE7-3EA8-6D9F-DACB-A834F32465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200" b="1" dirty="0"/>
              <a:t>24/7 Availability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Detailed Explanation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Unlike humans, machines don’t need breaks, vacations, or sleep, allowing them to operate continuously.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This feature is especially valuable in industries like healthcare, manufacturing, and customer service.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6345346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47B21E-CDEE-A764-0166-99114EC134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F08B8-696D-4F60-5C66-507F49732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b="1" dirty="0"/>
              <a:t>Advantages of Using Computer-Controlled Systems</a:t>
            </a:r>
            <a:endParaRPr lang="en-US" sz="400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2D6D1B-58E2-5CBF-2956-5ECDD86D3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152980"/>
            <a:ext cx="9717089" cy="5393593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Examples</a:t>
            </a:r>
            <a:r>
              <a:rPr lang="en-US" sz="2200" dirty="0"/>
              <a:t>: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24-hour ATMs provide banking services around the clock.</a:t>
            </a: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Factories use computer-controlled machinery to run continuous production cycles, ensuring maximum output.</a:t>
            </a:r>
          </a:p>
          <a:p>
            <a:pPr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670037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7159</TotalTime>
  <Words>961</Words>
  <Application>Microsoft Office PowerPoint</Application>
  <PresentationFormat>Widescreen</PresentationFormat>
  <Paragraphs>115</Paragraphs>
  <Slides>28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Century Gothic</vt:lpstr>
      <vt:lpstr>Wingdings 3</vt:lpstr>
      <vt:lpstr>Ion</vt:lpstr>
      <vt:lpstr>Let’s start with Allah Yaar</vt:lpstr>
      <vt:lpstr>Advantages of Using Computer-Controlled Systems</vt:lpstr>
      <vt:lpstr>Advantages of Using Computer-Controlled Systems</vt:lpstr>
      <vt:lpstr>Advantages of Using Computer-Controlled Systems</vt:lpstr>
      <vt:lpstr>Advantages of Using Computer-Controlled Systems</vt:lpstr>
      <vt:lpstr>Advantages of Using Computer-Controlled Systems</vt:lpstr>
      <vt:lpstr>Advantages of Using Computer-Controlled Systems</vt:lpstr>
      <vt:lpstr>Advantages of Using Computer-Controlled Systems</vt:lpstr>
      <vt:lpstr>Advantages of Using Computer-Controlled Systems</vt:lpstr>
      <vt:lpstr>Advantages of Using Computer-Controlled Systems</vt:lpstr>
      <vt:lpstr>Advantages of Using Computer-Controlled Systems</vt:lpstr>
      <vt:lpstr>Advantages of Using Computer-Controlled Systems</vt:lpstr>
      <vt:lpstr>Advantages of Using Computer-Controlled Systems</vt:lpstr>
      <vt:lpstr>Disadvantages of Using Computer-Controlled Systems</vt:lpstr>
      <vt:lpstr>Disadvantages of Using Computer-Controlled Systems</vt:lpstr>
      <vt:lpstr>Disadvantages of Using Computer-Controlled Systems</vt:lpstr>
      <vt:lpstr>Disadvantages of Using Computer-Controlled Systems</vt:lpstr>
      <vt:lpstr>Disadvantages of Using Computer-Controlled Systems</vt:lpstr>
      <vt:lpstr>Disadvantages of Using Computer-Controlled Systems</vt:lpstr>
      <vt:lpstr>Disadvantages of Using Computer-Controlled Systems</vt:lpstr>
      <vt:lpstr>Disadvantages of Using Computer-Controlled Systems</vt:lpstr>
      <vt:lpstr>Disadvantages of Using Computer-Controlled Systems</vt:lpstr>
      <vt:lpstr>Disadvantages of Using Computer-Controlled Systems</vt:lpstr>
      <vt:lpstr>Disadvantages of Using Computer-Controlled Systems</vt:lpstr>
      <vt:lpstr>Disadvantages of Using Computer-Controlled Systems</vt:lpstr>
      <vt:lpstr>Summary Table </vt:lpstr>
      <vt:lpstr>Summary Table </vt:lpstr>
      <vt:lpstr>Summary Table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start with Allah Yaar</dc:title>
  <dc:creator>Allah Yaar Khan</dc:creator>
  <cp:lastModifiedBy>Allah Yaar Khan</cp:lastModifiedBy>
  <cp:revision>414</cp:revision>
  <dcterms:created xsi:type="dcterms:W3CDTF">2024-04-28T13:38:42Z</dcterms:created>
  <dcterms:modified xsi:type="dcterms:W3CDTF">2025-01-13T08:33:39Z</dcterms:modified>
</cp:coreProperties>
</file>