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9" r:id="rId4"/>
    <p:sldId id="261" r:id="rId5"/>
    <p:sldId id="262" r:id="rId6"/>
    <p:sldId id="258" r:id="rId7"/>
    <p:sldId id="275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278C-F6BF-41D8-B64F-9236666C028A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4653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4F28-54F8-8711-B0F6-A7FB35CE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03B0B-65F1-2B93-BF16-CD3739F6F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D91DE-8C1A-F132-824C-3EE4FA71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4DF3-EAF6-662D-DC4A-184C953D8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A4278C-F6BF-41D8-B64F-9236666C028A}" type="slidenum">
              <a:rPr lang="en-PK" smtClean="0"/>
              <a:t>12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08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28/10/2024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B52E-795F-9CE0-85AC-ABF1A3521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DFDC-F7D0-E663-69E8-7D115CF2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3800" b="1" dirty="0"/>
              <a:t>Exploring the Computer Based Systems</a:t>
            </a:r>
            <a:endParaRPr lang="en-PK" sz="3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A89D0-4E9D-25E1-6EE7-59142756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563651"/>
            <a:ext cx="5614992" cy="50762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000" b="1" dirty="0"/>
              <a:t>School management systems:</a:t>
            </a:r>
          </a:p>
          <a:p>
            <a:pPr algn="just"/>
            <a:r>
              <a:rPr lang="en" sz="2800" b="0" i="0" dirty="0">
                <a:effectLst/>
                <a:latin typeface="Proximanova"/>
                <a:cs typeface="Calibri" panose="020F0502020204030204" pitchFamily="34" charset="0"/>
              </a:rPr>
              <a:t>School Management Systems are software tools used to manage and store data related to the daily operations of a school. These systems help in handling tasks such as attendance tracking, timetabling, reporting on student performance, maintenance of records, and communication between staff, parents and students.</a:t>
            </a:r>
            <a:endParaRPr lang="en-PK" sz="2800" b="0" i="0" dirty="0">
              <a:effectLst/>
              <a:latin typeface="Proximanova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3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/>
              <a:t>  </a:t>
            </a:r>
            <a:endParaRPr lang="en-PK" sz="3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B9F0F-EC36-36A2-524A-180985229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206" y="1933705"/>
            <a:ext cx="5329311" cy="389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414CD-3D1E-EE96-DF4A-0C0630C15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1900F-969F-5077-076F-26F775BE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3800" b="1" dirty="0"/>
              <a:t>Exploring the Computer Based Systems</a:t>
            </a:r>
            <a:endParaRPr lang="en-PK" sz="3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61AC5-3ACC-5D5E-90B8-E4F43ED9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63651"/>
            <a:ext cx="6008887" cy="507629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Booking systems</a:t>
            </a:r>
            <a:r>
              <a:rPr lang="en" sz="2800" b="1" i="0" dirty="0">
                <a:effectLst/>
                <a:latin typeface="Proximanova"/>
                <a:cs typeface="Calibri" panose="020F0502020204030204" pitchFamily="34" charset="0"/>
              </a:rPr>
              <a:t>School Management: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i="0" dirty="0">
                <a:effectLst/>
                <a:latin typeface="PT-Serif"/>
              </a:rPr>
              <a:t>An online booking system is a piece of a software used for reservation management. It allows travel and hospitality businesses to accept bookings online and manage mobile and personal bookings in a better way.</a:t>
            </a:r>
            <a:endParaRPr lang="en-US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000" b="1" dirty="0"/>
              <a:t>  </a:t>
            </a:r>
            <a:endParaRPr lang="en-PK" sz="3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E1D54D-4D8F-0C71-06AC-BDB97B67B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39" y="1705726"/>
            <a:ext cx="5315819" cy="407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3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BF00D-8CE2-AEFF-9DD2-C81FFA171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21FBC-4429-6201-320A-E7F465A7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3800" b="1" dirty="0"/>
              <a:t>Exploring the Computer Based Systems</a:t>
            </a:r>
            <a:endParaRPr lang="en-PK" sz="38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62E69-B6C7-2054-D607-ABF6211E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63651"/>
            <a:ext cx="5813709" cy="5076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Banking applications: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effectLst/>
                <a:latin typeface="Google Sans"/>
              </a:rPr>
              <a:t>Online banking, also known as internet banking, virtual banking, web banking or home banking, is a system that enables customers of a bank or other financial institution to conduct a range of financial transactions</a:t>
            </a:r>
            <a:r>
              <a:rPr lang="en-US" sz="2400" b="1" dirty="0"/>
              <a:t>  </a:t>
            </a:r>
            <a:endParaRPr lang="en-PK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728FDF-EB30-6E9B-9CEA-0D1FB3936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839" y="2249786"/>
            <a:ext cx="5315819" cy="29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6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B7E0B-1E5B-4B8A-3D87-E59A4FEE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in medicine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95B8-2676-A157-2D7E-F54072BD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7671"/>
            <a:ext cx="9714743" cy="4615168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Google Sans"/>
              </a:rPr>
              <a:t>A system based on blockchain technology that ensures secure storage and sharing of medical data.</a:t>
            </a:r>
          </a:p>
          <a:p>
            <a:r>
              <a:rPr lang="en-US" sz="2200" dirty="0">
                <a:latin typeface="Google Sans"/>
              </a:rPr>
              <a:t>Doctors also diagnose the disease by the help of scanning devices that is fully based on Computer. </a:t>
            </a:r>
          </a:p>
          <a:p>
            <a:r>
              <a:rPr lang="en-US" sz="2200" dirty="0">
                <a:latin typeface="Google Sans"/>
              </a:rPr>
              <a:t>Using ICT doctor can share our research with other doctors. </a:t>
            </a:r>
          </a:p>
          <a:p>
            <a:pPr marL="0" indent="0">
              <a:buNone/>
            </a:pPr>
            <a:r>
              <a:rPr lang="en-US" sz="2600" b="1" dirty="0">
                <a:latin typeface="Google Sans"/>
              </a:rPr>
              <a:t>3D-Printers: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effectLst/>
                <a:latin typeface="__jakarta_b639a1"/>
              </a:rPr>
              <a:t>A 3D printer is a machine capable of outputting three-dimensional objects from a digital file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200" i="0" dirty="0">
                <a:effectLst/>
                <a:latin typeface="__jakarta_b639a1"/>
              </a:rPr>
              <a:t>3D printing starts with the creation of a 3D model using computer aided design (CAD)</a:t>
            </a:r>
          </a:p>
          <a:p>
            <a:pPr marL="0" indent="0">
              <a:buNone/>
            </a:pPr>
            <a:endParaRPr lang="en-US" sz="2600" b="1" dirty="0">
              <a:latin typeface="Google Sans"/>
            </a:endParaRP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9450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7A2E-DB35-A45C-B84A-0E08D27B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9984"/>
          </a:xfrm>
        </p:spPr>
        <p:txBody>
          <a:bodyPr/>
          <a:lstStyle/>
          <a:p>
            <a:r>
              <a:rPr lang="en-US" sz="4800" b="1" dirty="0"/>
              <a:t>Expert systems</a:t>
            </a:r>
            <a:endParaRPr lang="en-PK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72FF-B9E4-2CE5-9C92-446BEAD94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18"/>
            <a:ext cx="10130722" cy="4530762"/>
          </a:xfrm>
        </p:spPr>
        <p:txBody>
          <a:bodyPr>
            <a:normAutofit/>
          </a:bodyPr>
          <a:lstStyle/>
          <a:p>
            <a:r>
              <a:rPr lang="en-US" sz="2400" b="1" dirty="0"/>
              <a:t>Expert systems</a:t>
            </a:r>
            <a:r>
              <a:rPr lang="en-US" sz="2400" dirty="0"/>
              <a:t> </a:t>
            </a:r>
            <a:r>
              <a:rPr lang="en-US" sz="2100" dirty="0"/>
              <a:t>are software programs that can make decisions and draw conclusions, similar to a human.</a:t>
            </a:r>
          </a:p>
          <a:p>
            <a:r>
              <a:rPr lang="en-US" sz="2000" dirty="0"/>
              <a:t>Expert systems have two main components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    (a) </a:t>
            </a:r>
            <a:r>
              <a:rPr lang="en-US" sz="2000" dirty="0"/>
              <a:t>knowledge base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sz="2400" dirty="0"/>
              <a:t>(b)</a:t>
            </a:r>
            <a:r>
              <a:rPr lang="en-US" dirty="0"/>
              <a:t> inference engine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knowledge base: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000" dirty="0"/>
              <a:t>A database that contains facts provided by a human expert and rules that the expert system should use to make decisions based on those facts</a:t>
            </a:r>
            <a:endParaRPr lang="en-US" sz="2400" b="1" dirty="0"/>
          </a:p>
          <a:p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79030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6FD1-6F97-065C-B522-24A31170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Expert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4EC69-1017-37A9-0CB8-4D2A5A399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6481"/>
            <a:ext cx="8946541" cy="4858801"/>
          </a:xfrm>
        </p:spPr>
        <p:txBody>
          <a:bodyPr/>
          <a:lstStyle/>
          <a:p>
            <a:r>
              <a:rPr lang="en-US" sz="2400" b="1" dirty="0"/>
              <a:t>Inference engine: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200" dirty="0"/>
              <a:t>A software program that applies the rules to the data stored in the knowledge base in order to reach decisions</a:t>
            </a:r>
            <a:endParaRPr lang="en-PK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DA6AF-B9CF-F3DA-D12E-8C9D7DFF5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12" y="2932943"/>
            <a:ext cx="7315200" cy="373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8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B800-2564-9DEC-5EBE-C1131B29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22144"/>
            <a:ext cx="9404723" cy="726830"/>
          </a:xfrm>
        </p:spPr>
        <p:txBody>
          <a:bodyPr/>
          <a:lstStyle/>
          <a:p>
            <a:r>
              <a:rPr lang="en-US" sz="2800" b="1" dirty="0"/>
              <a:t>Computers play a crucial role in the retail industry</a:t>
            </a:r>
            <a:endParaRPr lang="en-PK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FA04-A98A-E5DA-069E-FC5D26956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5969"/>
            <a:ext cx="991970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Here are some key areas where computers and ICT impact retail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Point of Sale (POS) Systems</a:t>
            </a:r>
            <a:r>
              <a:rPr lang="en-US" sz="2200" b="1" dirty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Inventory Management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Customer Relationship Management (CRM)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E-commerce Platforms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Marketing and Advertising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Automation</a:t>
            </a: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937685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F659-A7E8-77C0-D46E-C2D816170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0C2F-265B-66F6-D074-DF54A8A62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22144"/>
            <a:ext cx="9404723" cy="726830"/>
          </a:xfrm>
        </p:spPr>
        <p:txBody>
          <a:bodyPr/>
          <a:lstStyle/>
          <a:p>
            <a:r>
              <a:rPr lang="en-US" sz="3600" b="1" dirty="0"/>
              <a:t>Recognition systems</a:t>
            </a:r>
            <a:endParaRPr lang="en-PK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EE21-B36B-9D5F-A143-CF12DC8E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855969"/>
            <a:ext cx="9919707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Recognition systems in the context of Information and Communication Technology (ICT)</a:t>
            </a:r>
            <a:endParaRPr lang="en-US" sz="2200" b="1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Biometric Recognition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Object Recognition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Gesture Recognition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Emotion Recognition</a:t>
            </a: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Optical Character Recognition (OCR)</a:t>
            </a: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128266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72BA-EE84-0545-819E-72D4F231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n-US" sz="4000" b="1" dirty="0"/>
              <a:t>Satellite systems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D678E-D95B-3D82-0159-66E61D0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2" y="1125415"/>
            <a:ext cx="9764962" cy="4799427"/>
          </a:xfrm>
        </p:spPr>
        <p:txBody>
          <a:bodyPr/>
          <a:lstStyle/>
          <a:p>
            <a:r>
              <a:rPr lang="en-US" sz="2400" b="1" dirty="0"/>
              <a:t>Communications satellites</a:t>
            </a:r>
            <a:r>
              <a:rPr lang="en-US" dirty="0"/>
              <a:t> are space-based devices launched into orbit around the earth to receive and transmit microwave signals to and from earth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A4061-B5FA-AABC-BF39-82CB1714C1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62" y="2316333"/>
            <a:ext cx="10198721" cy="40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06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2C23-EB6B-0CEB-3387-4321F304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Types of Satellite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1649-6D81-8E80-9FA8-25165886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2052918"/>
            <a:ext cx="9708690" cy="419548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Communication Satellites  </a:t>
            </a:r>
            <a:r>
              <a:rPr lang="en-US" dirty="0"/>
              <a:t>(facilitates telecommunication, broadcasting, and internet services). LEO (low earth orbit satellite)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Earth Observation Satellites  </a:t>
            </a:r>
            <a:r>
              <a:rPr lang="en-US" sz="2200" dirty="0"/>
              <a:t>(</a:t>
            </a:r>
            <a:r>
              <a:rPr lang="en-US" sz="2000" dirty="0"/>
              <a:t>Collect data for weather forecasting</a:t>
            </a:r>
            <a:r>
              <a:rPr lang="en-US" sz="2200" dirty="0"/>
              <a:t>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200" b="1" dirty="0"/>
              <a:t>Navigation Satellites </a:t>
            </a:r>
            <a:r>
              <a:rPr lang="en-US" sz="2200" dirty="0"/>
              <a:t>(</a:t>
            </a:r>
            <a:r>
              <a:rPr lang="en-US" sz="2000" dirty="0"/>
              <a:t>Provide GPS services for location tracking</a:t>
            </a:r>
            <a:r>
              <a:rPr lang="en-US" sz="2200" dirty="0"/>
              <a:t>)</a:t>
            </a:r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425134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632D-C8D4-E79B-3052-AEA54C47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ICT</a:t>
            </a:r>
            <a:br>
              <a:rPr lang="en-US" sz="4800" b="1" dirty="0"/>
            </a:br>
            <a:r>
              <a:rPr lang="en-US" sz="2000" b="1" dirty="0"/>
              <a:t>(</a:t>
            </a:r>
            <a:r>
              <a:rPr lang="en-US" sz="2000" dirty="0"/>
              <a:t>Information and Communication Technologies</a:t>
            </a:r>
            <a:r>
              <a:rPr lang="en-US" sz="2000" b="1" dirty="0"/>
              <a:t>)</a:t>
            </a:r>
            <a:endParaRPr lang="en-PK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0511-40B5-67BB-907F-102DD408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52918"/>
            <a:ext cx="8990259" cy="4352363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Information and Communication Technologies</a:t>
            </a:r>
          </a:p>
          <a:p>
            <a:pPr marL="0" indent="0">
              <a:buNone/>
            </a:pPr>
            <a:r>
              <a:rPr lang="en-US" sz="2800" b="1" dirty="0"/>
              <a:t>Define:</a:t>
            </a:r>
            <a:endParaRPr lang="en-US" b="1" dirty="0"/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be broadly defined as the means of creation, storage, management and dissemination of information by electronic means.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Those technologies that enable the handling of information and facilitate different forms of communication. </a:t>
            </a:r>
            <a:endParaRPr lang="en-PK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81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3387-2E10-EA47-1C04-99B2FC82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9376" y="2439951"/>
            <a:ext cx="8946541" cy="15896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/>
              <a:t>Thank you so much</a:t>
            </a:r>
            <a:endParaRPr lang="en-PK" sz="6600" b="1" dirty="0"/>
          </a:p>
        </p:txBody>
      </p:sp>
    </p:spTree>
    <p:extLst>
      <p:ext uri="{BB962C8B-B14F-4D97-AF65-F5344CB8AC3E}">
        <p14:creationId xmlns:p14="http://schemas.microsoft.com/office/powerpoint/2010/main" val="339838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9C04-51D1-1064-4626-8B966942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ICT TOOLS 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9D5F6-B0EF-9B7F-47DE-2B0E10065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88" y="1477108"/>
            <a:ext cx="9129933" cy="4928174"/>
          </a:xfrm>
        </p:spPr>
      </p:pic>
    </p:spTree>
    <p:extLst>
      <p:ext uri="{BB962C8B-B14F-4D97-AF65-F5344CB8AC3E}">
        <p14:creationId xmlns:p14="http://schemas.microsoft.com/office/powerpoint/2010/main" val="89665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B7775-F7F1-BBF3-C918-59748515D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F994-A0EB-25BD-8E1B-B851D130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ICT TOOLS 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F680DE-74E9-7BB3-32EA-C97B08038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401" y="1633357"/>
            <a:ext cx="5935472" cy="460382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F7F76-E22E-184E-C947-3BF451364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27" y="1633357"/>
            <a:ext cx="5663495" cy="460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6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4E70A-8B59-8985-C31B-4B8A7028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2CF0-91AA-8F01-DBBF-70684CAEB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4400" dirty="0"/>
              <a:t>PURPOSES</a:t>
            </a:r>
            <a:endParaRPr lang="en-PK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B74C27-A1CA-D396-04B9-0D0EC96E4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15" y="1735319"/>
            <a:ext cx="8299938" cy="4414606"/>
          </a:xfrm>
        </p:spPr>
      </p:pic>
    </p:spTree>
    <p:extLst>
      <p:ext uri="{BB962C8B-B14F-4D97-AF65-F5344CB8AC3E}">
        <p14:creationId xmlns:p14="http://schemas.microsoft.com/office/powerpoint/2010/main" val="200035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4593-A043-AAB1-D16C-C453707D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1207270"/>
          </a:xfrm>
        </p:spPr>
        <p:txBody>
          <a:bodyPr/>
          <a:lstStyle/>
          <a:p>
            <a:r>
              <a:rPr lang="en-US" b="1" dirty="0"/>
              <a:t>The Role of ICT in Daily Life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281C-AC9C-8C76-66F8-CE275B3D4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634" y="1673091"/>
            <a:ext cx="8946541" cy="4195481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Education and Learning (</a:t>
            </a:r>
            <a:r>
              <a:rPr lang="en-US" sz="2000" dirty="0"/>
              <a:t>ICT enhances teaching and learning through e-learning platforms, smart classrooms, and educational software</a:t>
            </a:r>
            <a:r>
              <a:rPr lang="en-US" sz="2200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Business and Administration (</a:t>
            </a:r>
            <a:r>
              <a:rPr lang="en-US" sz="2000" dirty="0"/>
              <a:t>ICT tools such as email, video conferencing, and project management software support efficient communication and collaboration</a:t>
            </a:r>
            <a:r>
              <a:rPr lang="en-US" sz="2200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Healthcare(</a:t>
            </a:r>
            <a:r>
              <a:rPr lang="en-US" sz="2000" dirty="0"/>
              <a:t>ICT enables the storage and analysis of medical data, improving diagnostics and patient care</a:t>
            </a:r>
            <a:r>
              <a:rPr lang="en-US" sz="2200" b="1" dirty="0"/>
              <a:t>)</a:t>
            </a:r>
          </a:p>
          <a:p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5343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0CDA-06A2-6BC6-DBE7-20534D7E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1080660"/>
          </a:xfrm>
        </p:spPr>
        <p:txBody>
          <a:bodyPr/>
          <a:lstStyle/>
          <a:p>
            <a:r>
              <a:rPr lang="en-US" b="1" dirty="0"/>
              <a:t>The Role of ICT in Daily Life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F6BEA-5488-7C7E-384F-E0A0413C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85629"/>
            <a:ext cx="8946541" cy="4195481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Banking and Finance (</a:t>
            </a:r>
            <a:r>
              <a:rPr lang="en-US" dirty="0"/>
              <a:t>Online banking, mobile payment systems, and ATM machines simplify financial transactions for consumers</a:t>
            </a:r>
            <a:r>
              <a:rPr lang="en-US" sz="2000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Entertainment and Media (</a:t>
            </a:r>
            <a:r>
              <a:rPr lang="en-US" dirty="0"/>
              <a:t>ICT provides platforms for digital media, streaming services, and social media, enabling global content consumption</a:t>
            </a:r>
            <a:r>
              <a:rPr lang="en-US" sz="2000" b="1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Transportation and Navigation (</a:t>
            </a:r>
            <a:r>
              <a:rPr lang="en-US" dirty="0"/>
              <a:t>GPS systems, online booking systems for flights and trains</a:t>
            </a:r>
            <a:r>
              <a:rPr lang="en-US" sz="2000" b="1" dirty="0"/>
              <a:t>)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6383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110-AD5F-9881-4723-4EBA44FE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1C2B-F011-60CC-60BD-BBFFD281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4400" dirty="0"/>
              <a:t>IMPORTANCE OF USING ICT</a:t>
            </a:r>
            <a:endParaRPr lang="en-PK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D3E43-4A51-5FAB-9A39-223E1F48C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88" y="1757495"/>
            <a:ext cx="8946541" cy="3222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</a:t>
            </a:r>
            <a:r>
              <a:rPr lang="en-US" sz="2400" dirty="0"/>
              <a:t>mproves learning process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Connects processes and products of instructional design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Improves communication 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250897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794FA-F185-CA09-BA2F-B13BE2519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F6D0-92AF-FA17-D9B4-975E60673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609601"/>
            <a:ext cx="9404723" cy="954051"/>
          </a:xfrm>
        </p:spPr>
        <p:txBody>
          <a:bodyPr/>
          <a:lstStyle/>
          <a:p>
            <a:r>
              <a:rPr lang="en-US" sz="3800" dirty="0"/>
              <a:t>Exploring the Computer Based Systems</a:t>
            </a:r>
            <a:endParaRPr lang="en-PK" sz="3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10B0A-7C28-9559-54C1-3176BE92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151392"/>
            <a:ext cx="9292713" cy="32224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b="1" i="0" dirty="0">
                <a:effectLst/>
                <a:latin typeface="Proximanova"/>
              </a:rPr>
              <a:t>Complex systems in which computers play a major role.</a:t>
            </a:r>
            <a:r>
              <a:rPr lang="en-US" sz="2800" b="0" i="0" dirty="0">
                <a:effectLst/>
                <a:latin typeface="Proximanova"/>
              </a:rPr>
              <a:t> While complex physical systems and sophisticated software systems can help people to lead healthier and more enjoyable lives.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411635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966</TotalTime>
  <Words>725</Words>
  <Application>Microsoft Office PowerPoint</Application>
  <PresentationFormat>Widescreen</PresentationFormat>
  <Paragraphs>79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__jakarta_b639a1</vt:lpstr>
      <vt:lpstr>Calibri</vt:lpstr>
      <vt:lpstr>Century Gothic</vt:lpstr>
      <vt:lpstr>Google Sans</vt:lpstr>
      <vt:lpstr>Proximanova</vt:lpstr>
      <vt:lpstr>PT-Serif</vt:lpstr>
      <vt:lpstr>Wingdings</vt:lpstr>
      <vt:lpstr>Wingdings 3</vt:lpstr>
      <vt:lpstr>Ion</vt:lpstr>
      <vt:lpstr>Let’s start with Allah Yaar</vt:lpstr>
      <vt:lpstr>ICT (Information and Communication Technologies)</vt:lpstr>
      <vt:lpstr>TYPES OF ICT TOOLS </vt:lpstr>
      <vt:lpstr>TYPES OF ICT TOOLS </vt:lpstr>
      <vt:lpstr>PURPOSES</vt:lpstr>
      <vt:lpstr>The Role of ICT in Daily Life</vt:lpstr>
      <vt:lpstr>The Role of ICT in Daily Life</vt:lpstr>
      <vt:lpstr>IMPORTANCE OF USING ICT</vt:lpstr>
      <vt:lpstr>Exploring the Computer Based Systems</vt:lpstr>
      <vt:lpstr>Exploring the Computer Based Systems</vt:lpstr>
      <vt:lpstr>Exploring the Computer Based Systems</vt:lpstr>
      <vt:lpstr>Exploring the Computer Based Systems</vt:lpstr>
      <vt:lpstr>Computers in medicine</vt:lpstr>
      <vt:lpstr>Expert systems</vt:lpstr>
      <vt:lpstr>Expert systems</vt:lpstr>
      <vt:lpstr>Computers play a crucial role in the retail industry</vt:lpstr>
      <vt:lpstr>Recognition systems</vt:lpstr>
      <vt:lpstr>Satellite systems</vt:lpstr>
      <vt:lpstr>Types of Satellite systems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43</cp:revision>
  <dcterms:created xsi:type="dcterms:W3CDTF">2024-04-28T13:38:42Z</dcterms:created>
  <dcterms:modified xsi:type="dcterms:W3CDTF">2024-10-28T09:01:43Z</dcterms:modified>
</cp:coreProperties>
</file>