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0710-F012-C7C4-5F4F-33D0AC3E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38AE-202A-D8BB-D968-3092A014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4F6C6-D0A3-3EA2-3805-D759C212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Integrity Threats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Ensuring that data sent is identical to what is received is critical.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Vulnerabilities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alteration during transmission, intentional or accidental.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Mitigation Techniques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cryptographic hashing functions like SHA-256.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Employ</a:t>
            </a:r>
            <a:r>
              <a:rPr lang="fr-FR" dirty="0"/>
              <a:t> message </a:t>
            </a:r>
            <a:r>
              <a:rPr lang="fr-FR" dirty="0" err="1"/>
              <a:t>authentication</a:t>
            </a:r>
            <a:r>
              <a:rPr lang="fr-FR" dirty="0"/>
              <a:t> codes (</a:t>
            </a:r>
            <a:r>
              <a:rPr lang="fr-FR" dirty="0" err="1"/>
              <a:t>MACs</a:t>
            </a:r>
            <a:r>
              <a:rPr lang="fr-FR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067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4C23-42FE-71FE-265C-762E1F11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0753-F964-DDB4-77E5-D88E8D25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2B36C-473B-DB5E-2A46-C3BF1603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Encryption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Converts data into a format that can only be read by the intended recipient.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Examples of Encryption Protocols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AES (Advanced Encryption Standard).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TLS (Transport Layer Security) for internet communications.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Importance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Prevents unauthorized access, even if data is intercepted.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183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C7FAC-4B54-6DB9-96AB-AA74561F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922E-57BA-A82F-2BF8-4CCA3183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DE7D-89EE-68AC-F2BE-0F495FA3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Secure Protocols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Designed specifically to ensure safe data transfer.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Examples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HTTPS for secure web traffic.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FTPS for file transfers.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VPNs to create private, secure communication channels.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56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57BAC-E032-B301-4422-E6C47960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4C4E-AEC2-232D-73FD-F4D3C15D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Passwords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AB955-2448-F509-835E-62C8D675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Strength of Passwords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Secure passwords should be at least 12 characters long, with a mix of uppercase, lowercase, numbers, and symbols.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Weak Password Examples:</a:t>
            </a:r>
            <a:r>
              <a:rPr lang="en-US" b="1" dirty="0"/>
              <a:t> “password123” or personal information like birth dates.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Risk of Weak Passwords:</a:t>
            </a:r>
            <a:r>
              <a:rPr lang="en-US" b="1" dirty="0"/>
              <a:t> Easily cracked by brute-force attacks or dictionary attacks.</a:t>
            </a:r>
          </a:p>
        </p:txBody>
      </p:sp>
    </p:spTree>
    <p:extLst>
      <p:ext uri="{BB962C8B-B14F-4D97-AF65-F5344CB8AC3E}">
        <p14:creationId xmlns:p14="http://schemas.microsoft.com/office/powerpoint/2010/main" val="42948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F735-4106-E528-0FCD-85C6557B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54AF-5797-9356-0987-C057C186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Passwords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89C4-EBAB-5623-148A-D1E4D1E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Storing and remembering unique passwords for every account is impractical without tools.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Tools: </a:t>
            </a:r>
            <a:r>
              <a:rPr lang="en-US" dirty="0" err="1"/>
              <a:t>Dashlane</a:t>
            </a:r>
            <a:r>
              <a:rPr lang="en-US" dirty="0"/>
              <a:t>, LastPass, or </a:t>
            </a:r>
            <a:r>
              <a:rPr lang="en-US" dirty="0" err="1"/>
              <a:t>Bitwarden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/>
              <a:t>Features:</a:t>
            </a:r>
            <a:r>
              <a:rPr lang="en-US" dirty="0" err="1"/>
              <a:t>Auto-fill</a:t>
            </a:r>
            <a:r>
              <a:rPr lang="en-US" dirty="0"/>
              <a:t> functionality, encrypted password storage, and breach monitoring.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5372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8CB9-EA9A-9562-81F5-E106ADC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EB91-8833-ABD1-577E-6843B824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Passwords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CE17-A30D-A4E3-5A42-EC52A8B86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Two-Factor Authentication (2FA)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Requires two independent factors to verify identity.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Example: </a:t>
            </a:r>
            <a:r>
              <a:rPr lang="en-US" dirty="0"/>
              <a:t>A password plus a code sent via SMS or a fingerprint scan.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Common Mistakes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Writing passwords on paper.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Sharing credentials with others.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Using the same password across multiple platforms.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4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82B54-FB02-5E2E-56A0-A1A325EB7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8204-017C-CED3-D36B-B7150747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Other Authentication Methods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52D7-83AB-EAE4-B5CD-A5A18A3C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Behavioral Biometrics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Tracks behavioral patterns, like typing speed or voice recognition, to identify users.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Adds an invisible layer of security.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Multi-Factor Authentication (MFA)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Combines two or more methods (e.g., a password and a biometric scan).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Strengths: </a:t>
            </a:r>
            <a:r>
              <a:rPr lang="en-US" dirty="0"/>
              <a:t>Highly secure compared to single-factor authentication.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701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9B03-DD74-BA63-D0D0-086572F2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6B24-BE44-8DB8-4011-DB3F42A1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Other Authentication Methods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1145-3D1C-C2B5-57AA-244259C8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Public Key Infrastructure (PKI)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Uses digital certificates to ensure the authenticity of users or devices.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Applications: </a:t>
            </a:r>
            <a:r>
              <a:rPr lang="en-US" dirty="0"/>
              <a:t>Encrypted emails, digital signatures, and secure websites.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6347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F2F44-3B0D-AF1B-70C9-2FAC47BFB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6760-2BF7-8472-FCCF-6391E2BE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Anti-Malware Software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BE8C-5E42-2757-E065-BDBDDFA7A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Types of Malware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Viruses:</a:t>
            </a:r>
            <a:r>
              <a:rPr lang="en-US" dirty="0"/>
              <a:t> Infect files and spread to other systems.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Worms:</a:t>
            </a:r>
            <a:r>
              <a:rPr lang="en-US" dirty="0"/>
              <a:t> Self-replicate and spread without user action.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Ransomware:</a:t>
            </a:r>
            <a:r>
              <a:rPr lang="en-US" dirty="0"/>
              <a:t> Locks files and demands payment for access.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Spyware:</a:t>
            </a:r>
            <a:r>
              <a:rPr lang="en-US" dirty="0"/>
              <a:t> Secretly collects user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Adware:</a:t>
            </a:r>
            <a:r>
              <a:rPr lang="en-US" dirty="0"/>
              <a:t> Bombards users with unwanted ads.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2757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0AA3-1911-4852-46F0-20E618D9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91B0-E222-585E-6372-CAA9B94A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Anti-Malware Software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9BBF-23E0-D705-28AB-38D9275A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Functions of Anti-Malware Software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Real-Time Protection:</a:t>
            </a:r>
            <a:r>
              <a:rPr lang="en-US" dirty="0"/>
              <a:t> Detects threats as they occur.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Scanning and Removal:</a:t>
            </a:r>
            <a:r>
              <a:rPr lang="en-US" dirty="0"/>
              <a:t> Locates and removes existing malware.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Heuristic Analysis:</a:t>
            </a:r>
            <a:r>
              <a:rPr lang="en-US" dirty="0"/>
              <a:t> Identifies new malware by analyzing behavior patterns.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42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B62F-050F-41C7-F87F-D20E1E42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51D-4911-C8E0-2B8F-CE4F93F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4B94-1AFF-05AE-6D08-3AD1CD3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Latency: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Defined as the time it takes for data to travel from the sender to the receiver.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Measured in milliseconds (</a:t>
            </a:r>
            <a:r>
              <a:rPr lang="en-US" dirty="0" err="1"/>
              <a:t>ms</a:t>
            </a:r>
            <a:r>
              <a:rPr lang="en-US" dirty="0"/>
              <a:t>) and affects applications like video streaming, online gaming, and VoIP.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Factors Causing Latency: </a:t>
            </a:r>
            <a:r>
              <a:rPr lang="en-US" dirty="0"/>
              <a:t>Distance between devices (e.g., international communication).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of network (wired is often faster than wireless).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Server response times.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690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FAD9-7F09-1FA6-5390-493D76F0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8D00-36EC-54C5-12A9-9754D9CC1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Anti-Malware Software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9940D-51F7-CB59-1E1B-32D1937F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Importance of Updates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Regular updates ensure that anti-malware can counter the latest threats.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Example: </a:t>
            </a:r>
            <a:r>
              <a:rPr lang="en-US" dirty="0"/>
              <a:t>Protection against zero-day attacks.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Firewall Integration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Works alongside anti-malware to block unauthorized traffic.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233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5C154-C218-C0EE-F3A2-50A08B3D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E837-D099-BED5-3463-4C73E6F8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Electronic Conferencing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21E3-D50A-6210-18D9-2763F928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Platforms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Tools like Zoom, Microsoft Teams, or Google Meet offer a range of conferencing solutions.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Special Features : </a:t>
            </a:r>
            <a:r>
              <a:rPr lang="en-US" dirty="0"/>
              <a:t>Virtual backgrounds, breakout rooms, and integrations with other apps.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Key Features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Video and Audio Calls:</a:t>
            </a:r>
            <a:r>
              <a:rPr lang="en-US" dirty="0"/>
              <a:t> High-quality options for face-to-face interactions.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Screen Sharing:</a:t>
            </a:r>
            <a:r>
              <a:rPr lang="en-US" dirty="0"/>
              <a:t> Allows presenters to demonstrate directly from their device.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File Sharing:</a:t>
            </a:r>
            <a:r>
              <a:rPr lang="en-US" dirty="0"/>
              <a:t> Real-time distribution of documents.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361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612B9-CD41-5F94-14DE-31B8C2C8A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029B-FBF4-CD5C-A68E-437E9741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Electronic Conferencing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F63F-394C-A443-273B-E2BCF7D4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Recording:</a:t>
            </a:r>
            <a:r>
              <a:rPr lang="en-US" dirty="0"/>
              <a:t> Enables post-meeting review or documentation.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Security Concerns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Risks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Unauthorized access to meetings (e.g., “zoom-bombing”).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Leaks of sensitive discussions.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Countermeasures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 meeting passwords and waiting rooms.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end-to-end encryption.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6479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5675-8E3B-CD4C-D97B-07EBFAE30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E78E-F8F3-C5D1-8657-DB5FE22F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Electronic Conferencing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2C06-EA6C-8C53-7269-B26DDB840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Impact on Productivity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Facilitates global collaboration, reduces travel costs, and allows remote working.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65846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387D-37C4-6099-AFA8-04787962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8765-361C-AE56-0416-D3A95955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9E243-27C4-472C-105B-EC95F3130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62" y="1121909"/>
            <a:ext cx="9944681" cy="5524823"/>
          </a:xfrm>
        </p:spPr>
      </p:pic>
    </p:spTree>
    <p:extLst>
      <p:ext uri="{BB962C8B-B14F-4D97-AF65-F5344CB8AC3E}">
        <p14:creationId xmlns:p14="http://schemas.microsoft.com/office/powerpoint/2010/main" val="243514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E0289-CB10-793F-19F7-FA64FE1F1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388F-C497-DBA6-29C3-D8C60D2B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51C75D-AC84-A53A-BF5C-A98B8F363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96" y="1020461"/>
            <a:ext cx="9902619" cy="5576232"/>
          </a:xfrm>
        </p:spPr>
      </p:pic>
    </p:spTree>
    <p:extLst>
      <p:ext uri="{BB962C8B-B14F-4D97-AF65-F5344CB8AC3E}">
        <p14:creationId xmlns:p14="http://schemas.microsoft.com/office/powerpoint/2010/main" val="244132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EFCE-4821-4A47-167A-CFA5B985A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7064-53F1-4F43-1A6E-F8FE57BB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EDB562-AE58-9132-6220-8B83E7A2A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2983"/>
            <a:ext cx="10803767" cy="5258738"/>
          </a:xfrm>
        </p:spPr>
      </p:pic>
    </p:spTree>
    <p:extLst>
      <p:ext uri="{BB962C8B-B14F-4D97-AF65-F5344CB8AC3E}">
        <p14:creationId xmlns:p14="http://schemas.microsoft.com/office/powerpoint/2010/main" val="323255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5879-73F6-D191-286E-CF25FD49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609F-AE6B-1FB9-CEAA-AD7CF106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8AB54F-C6F8-012C-2E27-C4A6B899E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44916"/>
            <a:ext cx="10677072" cy="5501658"/>
          </a:xfrm>
        </p:spPr>
      </p:pic>
    </p:spTree>
    <p:extLst>
      <p:ext uri="{BB962C8B-B14F-4D97-AF65-F5344CB8AC3E}">
        <p14:creationId xmlns:p14="http://schemas.microsoft.com/office/powerpoint/2010/main" val="3169731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269AB-0CF6-9224-B24C-2DD2053C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56DA-7ACD-F6F6-EBAA-327AAA88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170F17-5D1F-5C05-D7E1-F224303C7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6" y="1682712"/>
            <a:ext cx="11593648" cy="3843019"/>
          </a:xfrm>
        </p:spPr>
      </p:pic>
    </p:spTree>
    <p:extLst>
      <p:ext uri="{BB962C8B-B14F-4D97-AF65-F5344CB8AC3E}">
        <p14:creationId xmlns:p14="http://schemas.microsoft.com/office/powerpoint/2010/main" val="194793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5670-B50B-8FDB-6FA2-27B3AE90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6F7B-9013-90DE-3E7D-992F2C0F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C706-2209-B896-F962-8BF4BBD9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Solutions to Reduce Latency: </a:t>
            </a:r>
            <a:r>
              <a:rPr lang="en-US" dirty="0"/>
              <a:t>Use Content Delivery Networks (CDNs).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 caching strategies.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routing and network paths.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Bandwidth Limitations: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Refers to the maximum amount of data that can be transmitted in a specific time, often measured in Mbps or Gbps.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Impact of Low Bandwidth: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Slow downloads, buffering in videos, and reduced quality in video calls.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Inability to handle multiple simultaneous users.</a:t>
            </a:r>
          </a:p>
        </p:txBody>
      </p:sp>
    </p:spTree>
    <p:extLst>
      <p:ext uri="{BB962C8B-B14F-4D97-AF65-F5344CB8AC3E}">
        <p14:creationId xmlns:p14="http://schemas.microsoft.com/office/powerpoint/2010/main" val="107666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6C94E-388E-083A-1C7F-A25BEABC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565E-1CBD-8CE7-B947-AD206E87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33623-B900-817F-BDE5-7AC29F4F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How to Manage Bandwidth: </a:t>
            </a:r>
            <a:r>
              <a:rPr lang="en-US" dirty="0"/>
              <a:t>Implement Quality of Service (QoS) protocols to prioritize critical traffic.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Upgrade network infrastructure or adopt fiber-optic connections.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Packet Loss: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Happens when one or more packets of data fail to reach their destination.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Causes: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Network congestion, faulty hardware, or signal interference.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Weak Wi-Fi signals or poor cabling.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Effects: </a:t>
            </a:r>
            <a:r>
              <a:rPr lang="en-US" dirty="0"/>
              <a:t>Corrupted data, interruptions in streaming, and retransmission delays.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Mitigation Strategies: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Use error correction protocols like TCP.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Regularly maintain network hardware.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4510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4945-F1E9-7D6A-74DC-C23DE747B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A812-E5FA-E85E-1ACB-647CEA47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D3C-5316-349E-1D8C-6C1189DA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Mitigation Strategies: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dirty="0"/>
              <a:t>Use error correction protocols like TCP.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Regularly maintain network hardware.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Interference: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Particularly relevant to wireless networks like Wi-Fi and Bluetooth.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Sources of Interference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Nearby electronic devices, physical obstructions like walls, or overlapping frequency channels.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DB3B4-41C6-8937-3790-A527BCB5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1192-054B-51B8-CA5C-56BD6ED6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C8C9-B5FF-CD2C-8B3D-856272AE4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Ways to Minimize Interference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modern equipment that supports dual-band or tri-band Wi-Fi.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 channel selection and device placement.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Security Concerns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Unauthorized access to networks can lead to data theft or service disruptions.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Prevention Measures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firewalls and secure routers.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Apply strong encryption protocols like WPA3 for wireless networks.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6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D8DDD-9062-9129-6B3A-74349951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310D-F016-8BC7-30A0-3DE98286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Network Issues and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A3A2-F164-4A31-8CD0-F7C9B68CB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Network Configuration Issues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Incorrectly configured devices can result in downtime or inefficient communication.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Best Practices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Document all configurations for routers, switches, and firewalls.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automated configuration management tools to prevent errors.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30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DE13-0F12-E2EB-0608-ABDABB0A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000E-2574-34E8-5977-3B908F44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2FFB-415F-8548-04F4-7D4FFEE71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Eavesdropping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Involves unauthorized interception of data in transit, often on unencrypted networks.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Hackers intercepting login credentials over public Wi-Fi.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Passive monitoring of unsecured network traffic.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Countermeasures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Always use encrypted connections (e.g., HTTPS, VPN).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Avoid transmitting sensitive data on public networks.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2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6446D-9F35-DE74-D5D9-5E27AF7CC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E576E-4E41-52EA-06E3-5634D1116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Security Issues Regarding Data Transfer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3FCF-F40F-7A4E-36DF-2AF96157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Man-in-the-Middle Attacks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 attacker secretly intercepts and possibly alters communication between two parties.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How it Happens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Through fake Wi-Fi hotspots or ARP spoofing.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Protection Strategies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 digital certificates and encrypted protocols like SSL/TLS.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 DNS security extensions (DNSSEC).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371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5475</TotalTime>
  <Words>1133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Wingdings</vt:lpstr>
      <vt:lpstr>Wingdings 3</vt:lpstr>
      <vt:lpstr>Ion</vt:lpstr>
      <vt:lpstr>Let’s start with Allah Yaar</vt:lpstr>
      <vt:lpstr>Network Issues and Communication</vt:lpstr>
      <vt:lpstr>Network Issues and Communication</vt:lpstr>
      <vt:lpstr>Network Issues and Communication</vt:lpstr>
      <vt:lpstr>Network Issues and Communication</vt:lpstr>
      <vt:lpstr>Network Issues and Communication</vt:lpstr>
      <vt:lpstr>Network Issues and Communication</vt:lpstr>
      <vt:lpstr>Security Issues Regarding Data Transfer</vt:lpstr>
      <vt:lpstr>Security Issues Regarding Data Transfer</vt:lpstr>
      <vt:lpstr>Security Issues Regarding Data Transfer</vt:lpstr>
      <vt:lpstr>Security Issues Regarding Data Transfer</vt:lpstr>
      <vt:lpstr>Security Issues Regarding Data Transfer</vt:lpstr>
      <vt:lpstr>Passwords</vt:lpstr>
      <vt:lpstr>Passwords</vt:lpstr>
      <vt:lpstr>Passwords</vt:lpstr>
      <vt:lpstr>Other Authentication Methods</vt:lpstr>
      <vt:lpstr>Other Authentication Methods</vt:lpstr>
      <vt:lpstr>Anti-Malware Software</vt:lpstr>
      <vt:lpstr>Anti-Malware Software</vt:lpstr>
      <vt:lpstr>Anti-Malware Software</vt:lpstr>
      <vt:lpstr>Electronic Conferencing</vt:lpstr>
      <vt:lpstr>Electronic Conferencing</vt:lpstr>
      <vt:lpstr>Electronic Conferencing</vt:lpstr>
      <vt:lpstr>Summary Table </vt:lpstr>
      <vt:lpstr>Summary Table 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201</cp:revision>
  <dcterms:created xsi:type="dcterms:W3CDTF">2024-04-28T13:38:42Z</dcterms:created>
  <dcterms:modified xsi:type="dcterms:W3CDTF">2024-11-25T06:56:25Z</dcterms:modified>
</cp:coreProperties>
</file>