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74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00" r:id="rId18"/>
    <p:sldId id="315" r:id="rId19"/>
    <p:sldId id="31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26/11/2024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mazon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5F6A6-C237-2435-FFAA-103B5FA0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6C4F-8557-075B-ED46-E90B24C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ISP, HTTP, HTTPS, FTP, SSL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68EB-C369-6021-57A9-F2433816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HTTP (Hypertext Transfer Protocol)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Definition</a:t>
            </a:r>
            <a:r>
              <a:rPr lang="en-US" sz="2200" dirty="0"/>
              <a:t>: Protocol for transferring web pages over the Internet.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Features</a:t>
            </a:r>
            <a:r>
              <a:rPr lang="en-US" sz="2200" dirty="0"/>
              <a:t>: Stateless, uses port 80, enables browsing.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Limitations</a:t>
            </a:r>
            <a:r>
              <a:rPr lang="en-US" sz="2200" dirty="0"/>
              <a:t>: Data is transferred in plain text, making it insecure.</a:t>
            </a:r>
          </a:p>
          <a:p>
            <a:pPr marL="0" indent="0">
              <a:lnSpc>
                <a:spcPct val="150000"/>
              </a:lnSpc>
              <a:buNone/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22709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7101C-4622-2CC6-2AA7-2160838F4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5BC6-A3F8-72C1-2EEC-B82867D7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ISP, HTTP, HTTPS, FTP, SSL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A5452-7E11-C777-488A-5AADDD8A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HTTPS (HTTP Secure)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Definition</a:t>
            </a:r>
            <a:r>
              <a:rPr lang="en-US" sz="2200" dirty="0"/>
              <a:t>: Secure version of HTTP using encryption via </a:t>
            </a:r>
            <a:r>
              <a:rPr lang="en-US" sz="2200" b="1" dirty="0"/>
              <a:t>SSL/TLS</a:t>
            </a:r>
            <a:r>
              <a:rPr lang="en-US" sz="22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Features</a:t>
            </a:r>
            <a:r>
              <a:rPr lang="en-US" sz="2200" dirty="0"/>
              <a:t>: Ensures data confidentiality and integrity. Uses port 443.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Applications</a:t>
            </a:r>
            <a:r>
              <a:rPr lang="en-US" sz="2200" dirty="0"/>
              <a:t>: Online banking, e-commerce.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</a:t>
            </a:r>
            <a:r>
              <a:rPr lang="en-US" sz="2200" dirty="0"/>
              <a:t>: Accessing a secure site like </a:t>
            </a:r>
            <a:r>
              <a:rPr lang="en-US" sz="2200" dirty="0">
                <a:hlinkClick r:id="rId2"/>
              </a:rPr>
              <a:t>https://amazon.com</a:t>
            </a:r>
            <a:r>
              <a:rPr lang="en-US" sz="22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92891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D8BF6-52F1-F4E7-AC54-F0240242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36C1-89A3-719B-124A-614B1164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ISP, HTTP, HTTPS, FTP, SSL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7F1D3-0D59-1D84-FA10-4939D7D4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FTP (File Transfer Protocol)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Definition</a:t>
            </a:r>
            <a:r>
              <a:rPr lang="en-US" sz="2200" dirty="0"/>
              <a:t>: Protocol for transferring files between systems over the Internet.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Features</a:t>
            </a:r>
            <a:r>
              <a:rPr lang="en-US" sz="2200" dirty="0"/>
              <a:t>: Uses ports 20/21. Can be anonymous or authenticated.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</a:t>
            </a:r>
            <a:r>
              <a:rPr lang="en-US" sz="2200" dirty="0"/>
              <a:t>: Uploading a website to a hosting server via FTP client (e.g., FileZilla).</a:t>
            </a:r>
          </a:p>
          <a:p>
            <a:pPr marL="0" indent="0">
              <a:lnSpc>
                <a:spcPct val="150000"/>
              </a:lnSpc>
              <a:buNone/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339191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AE9F-F48A-B139-5131-15633F830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901F-34C1-3DD6-9CF6-9C4DFA2C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ISP, HTTP, HTTPS, FTP, SSL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1FE5D-A93A-64AD-D934-A4BE21BC9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SSL (Secure Sockets Layer)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Definition</a:t>
            </a:r>
            <a:r>
              <a:rPr lang="en-US" sz="2200" dirty="0"/>
              <a:t>: A cryptographic protocol securing data transferred over a network.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Applications</a:t>
            </a:r>
            <a:r>
              <a:rPr lang="en-US" sz="2200" dirty="0"/>
              <a:t>: HTTPS, VPNs, email security.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</a:t>
            </a:r>
            <a:r>
              <a:rPr lang="en-US" sz="2200" dirty="0"/>
              <a:t>: SSL certificates displayed as a lock icon in web browsers.</a:t>
            </a:r>
          </a:p>
          <a:p>
            <a:pPr marL="0" indent="0">
              <a:lnSpc>
                <a:spcPct val="150000"/>
              </a:lnSpc>
              <a:buNone/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249521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C2DAC-F111-BE36-7280-D2FC20BF0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003F-375E-CC57-CEBF-D0C449D6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ISP, HTTP, HTTPS, FTP, SSL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76838-1566-7B21-876E-7DA5573B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Practical Insights: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ISPs monitor traffic and may enforce data caps.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SSL/TLS ensures encrypted communication for sensitive data like passwords or credit card details.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FTP is gradually being replaced by secure alternatives like </a:t>
            </a:r>
            <a:r>
              <a:rPr lang="en-US" sz="2200" b="1" dirty="0"/>
              <a:t>SFTP</a:t>
            </a:r>
            <a:r>
              <a:rPr lang="en-US" sz="2200" dirty="0"/>
              <a:t> (Secure FTP).</a:t>
            </a:r>
          </a:p>
          <a:p>
            <a:pPr marL="0" indent="0">
              <a:lnSpc>
                <a:spcPct val="150000"/>
              </a:lnSpc>
              <a:buNone/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257766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5E43E-891A-B0D7-5D5D-CDEBF11F0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3400-C8B3-0CB7-A550-F5239049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ISP, HTTP, HTTPS, FTP, SSL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D6ACE-7473-FD71-1106-F036032D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Examples: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ISP: A student subscribes to an ISP for a fiber-optic Internet connection.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HTTP/HTTPS: Viewing a Wikipedia page </a:t>
            </a:r>
            <a:r>
              <a:rPr lang="en-US" sz="2200" b="1" dirty="0"/>
              <a:t>(http://) </a:t>
            </a:r>
            <a:r>
              <a:rPr lang="en-US" sz="2200" dirty="0"/>
              <a:t>then switching to secure login (</a:t>
            </a:r>
            <a:r>
              <a:rPr lang="en-US" sz="2200" b="1" dirty="0"/>
              <a:t>https://)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FTP: Uploading project files to a university server.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SSL: A banking website showing a secure connection with a green padlock icon.</a:t>
            </a:r>
            <a:endParaRPr lang="en-US" sz="2200" b="1" dirty="0"/>
          </a:p>
          <a:p>
            <a:pPr marL="0" indent="0">
              <a:lnSpc>
                <a:spcPct val="150000"/>
              </a:lnSpc>
              <a:buNone/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395511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B221-9D66-D440-0366-596A743A7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B6A5-3D0D-46B9-893D-12C46B3A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ISP, HTTP, HTTPS, FTP, SSL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8B5F3-452D-F154-132D-042A47F0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Visual Aid: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Illustrate protocols in use: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HTTP vs. HTTPS with encryption.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ISP providing Internet to home networks.</a:t>
            </a:r>
          </a:p>
          <a:p>
            <a:pPr marL="0" indent="0">
              <a:lnSpc>
                <a:spcPct val="150000"/>
              </a:lnSpc>
              <a:buNone/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128860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269AB-0CF6-9224-B24C-2DD2053C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56DA-7ACD-F6F6-EBAA-327AAA88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A1C965-30F1-38CF-7FF8-7AC0F770F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0419454" cy="5508467"/>
          </a:xfrm>
        </p:spPr>
      </p:pic>
    </p:spTree>
    <p:extLst>
      <p:ext uri="{BB962C8B-B14F-4D97-AF65-F5344CB8AC3E}">
        <p14:creationId xmlns:p14="http://schemas.microsoft.com/office/powerpoint/2010/main" val="1947933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6AB46-EC64-1514-6FE3-B21D66F78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692E-C47E-865B-BEE1-F37880DF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D66AB9-C66D-9B4C-4D92-F04996D45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52843"/>
            <a:ext cx="10764011" cy="4769055"/>
          </a:xfrm>
        </p:spPr>
      </p:pic>
    </p:spTree>
    <p:extLst>
      <p:ext uri="{BB962C8B-B14F-4D97-AF65-F5344CB8AC3E}">
        <p14:creationId xmlns:p14="http://schemas.microsoft.com/office/powerpoint/2010/main" val="323058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755DC-1B2C-0CEE-F07F-F8BFCBDF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4A06-5A54-45E4-3849-6FB564F0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4BEB0-9F29-7886-4FDA-C39B6C66F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36083"/>
            <a:ext cx="10616683" cy="4720160"/>
          </a:xfrm>
        </p:spPr>
      </p:pic>
    </p:spTree>
    <p:extLst>
      <p:ext uri="{BB962C8B-B14F-4D97-AF65-F5344CB8AC3E}">
        <p14:creationId xmlns:p14="http://schemas.microsoft.com/office/powerpoint/2010/main" val="209372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5B62F-050F-41C7-F87F-D20E1E42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51D-4911-C8E0-2B8F-CE4F93F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Differences Between the Internet, an Intranet, and an Extranet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4B94-1AFF-05AE-6D08-3AD1CD37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Theory: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Internet</a:t>
            </a:r>
            <a:r>
              <a:rPr lang="en-US" sz="2200" dirty="0"/>
              <a:t>: A global network enabling access to public information and services. It uses open standards and protocols (e.g., HTTP, TCP/IP).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Intranet</a:t>
            </a:r>
            <a:r>
              <a:rPr lang="en-US" sz="2200" dirty="0"/>
              <a:t>: A private network within an organization, designed for internal communication and resource sharing. Access is restricted to authorized users.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Extranet</a:t>
            </a:r>
            <a:r>
              <a:rPr lang="en-US" sz="2200" dirty="0"/>
              <a:t>: Extends the intranet to external stakeholders (e.g., partners, suppliers) via controlled access.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4690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CBA1F-ACFC-F845-FF86-2509F9D49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18D0-4B6C-227A-A48D-5255053C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D96469-F5B6-CDCF-6BCC-53F258065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" y="1724589"/>
            <a:ext cx="11468936" cy="1704411"/>
          </a:xfrm>
        </p:spPr>
      </p:pic>
    </p:spTree>
    <p:extLst>
      <p:ext uri="{BB962C8B-B14F-4D97-AF65-F5344CB8AC3E}">
        <p14:creationId xmlns:p14="http://schemas.microsoft.com/office/powerpoint/2010/main" val="19165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8E1A-2B8D-0C27-66A8-1493D761C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0ADB-CE74-690F-A5A5-39265D60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Differences Between the Internet, an Intranet, and an Extranet</a:t>
            </a:r>
            <a:endParaRPr lang="en-PK" sz="400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BFFB5-3D93-10C3-E17F-0F8F21AF2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41" y="1611080"/>
            <a:ext cx="11211206" cy="3491007"/>
          </a:xfrm>
        </p:spPr>
      </p:pic>
    </p:spTree>
    <p:extLst>
      <p:ext uri="{BB962C8B-B14F-4D97-AF65-F5344CB8AC3E}">
        <p14:creationId xmlns:p14="http://schemas.microsoft.com/office/powerpoint/2010/main" val="52347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2158-33BD-7709-57FC-63A396951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2EF8-2C1C-D892-3C4D-C7721D92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Differences Between the Internet, an Intranet, and an Extranet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E735-C7BA-42C5-99E4-9503B795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Practical Insights: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VPN (Virtual Private Network) is often used to securely connect to intranets.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Extranets improve collaboration between businesses but require strong access controls.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Internet</a:t>
            </a:r>
            <a:r>
              <a:rPr lang="en-US" dirty="0"/>
              <a:t>: Public websites like Wikipedia.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Intranet</a:t>
            </a:r>
            <a:r>
              <a:rPr lang="en-US" dirty="0"/>
              <a:t>: A company’s document-sharing system for internal employees.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Extranet</a:t>
            </a:r>
            <a:r>
              <a:rPr lang="en-US" dirty="0"/>
              <a:t>: A retailer shares inventory details with suppliers through a secured portal.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248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C5854-CCA8-22BF-73E1-FB70D97B0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444F-C3A4-DB25-F363-F81BB80F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Differences Between the Internet, an Intranet, and an Extranet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B3AE-6407-9569-1F0E-0531E5327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Visual Aid:</a:t>
            </a:r>
          </a:p>
          <a:p>
            <a:pPr>
              <a:lnSpc>
                <a:spcPct val="150000"/>
              </a:lnSpc>
            </a:pPr>
            <a:r>
              <a:rPr lang="en-US" dirty="0"/>
              <a:t>Illustrate a network with: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Public users accessing the Internet.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Employees connected to an intranet.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Partners accessing an extranet via secure gateways.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605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BDBF5-CA78-49E1-29C3-AC89BFB5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ED4E-0E77-7552-05D6-F7B5DB2D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Blog, Forum, Wiki, Social Networking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12C4-3C00-340E-EA4F-6E427D9B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Theory: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Blog</a:t>
            </a:r>
            <a:r>
              <a:rPr lang="en-US" dirty="0"/>
              <a:t>: An online journal or informational website showcasing posts in reverse chronological order. Blogs are often personal or thematic.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Forum</a:t>
            </a:r>
            <a:r>
              <a:rPr lang="en-US" dirty="0"/>
              <a:t>: A digital platform where users discuss topics, share knowledge, and post queries.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Wiki</a:t>
            </a:r>
            <a:r>
              <a:rPr lang="en-US" dirty="0"/>
              <a:t>: A collaborative platform where users create, edit, and manage content, often used for documentation or knowledge sharing.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Social Networking</a:t>
            </a:r>
            <a:r>
              <a:rPr lang="en-US" dirty="0"/>
              <a:t>: Platforms allowing users to connect, share content, and interact (e.g., Facebook, LinkedIn).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764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2B713-6A18-0411-2F07-E9551AE08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2393-AA22-D95A-764D-BED6398E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Blog, Forum, Wiki, Social Networking</a:t>
            </a:r>
            <a:endParaRPr lang="en-PK" sz="400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10DAA-FF9D-5534-2296-91D9DCA5D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23" y="1605247"/>
            <a:ext cx="10793670" cy="3682370"/>
          </a:xfrm>
        </p:spPr>
      </p:pic>
    </p:spTree>
    <p:extLst>
      <p:ext uri="{BB962C8B-B14F-4D97-AF65-F5344CB8AC3E}">
        <p14:creationId xmlns:p14="http://schemas.microsoft.com/office/powerpoint/2010/main" val="17811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DDC20-602E-43CE-E64C-F4A0429A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6DA4-F080-B318-B9CA-44782F88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b="1" dirty="0"/>
              <a:t>Blog, Forum, Wiki, Social Networking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B1EB9-92B5-6CF5-F61B-D5469389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Practical Insights: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Social Networking</a:t>
            </a:r>
            <a:r>
              <a:rPr lang="en-US" dirty="0"/>
              <a:t> tools like LinkedIn are essential for professional connections.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Blogs are used by businesses for content marketing, while forums facilitate customer support.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Blog</a:t>
            </a:r>
            <a:r>
              <a:rPr lang="en-US" dirty="0"/>
              <a:t>: A cooking blog sharing recipes.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Forum</a:t>
            </a:r>
            <a:r>
              <a:rPr lang="en-US" dirty="0"/>
              <a:t>: A tech discussion board like Stack Overflow.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Wiki</a:t>
            </a:r>
            <a:r>
              <a:rPr lang="en-US" dirty="0"/>
              <a:t>: Wikipedia entries collaboratively edited by users.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Social Networking</a:t>
            </a:r>
            <a:r>
              <a:rPr lang="en-US" dirty="0"/>
              <a:t>: Twitter threads on industry trends.</a:t>
            </a:r>
          </a:p>
          <a:p>
            <a:pPr>
              <a:lnSpc>
                <a:spcPct val="150000"/>
              </a:lnSpc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1083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22CF8-4801-CDE3-8ABE-E6E09006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7168-B730-D2BA-5ACA-5AF7FF26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ISP, HTTP, HTTPS, FTP, SSL</a:t>
            </a:r>
            <a:endParaRPr lang="en-PK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B62A4-BF3B-56ED-2149-98D05DFEF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ISP (Internet Service Provider)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Definition</a:t>
            </a:r>
            <a:r>
              <a:rPr lang="en-US" sz="2200" dirty="0"/>
              <a:t>: Organizations that provide access to the Internet.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Responsibilities</a:t>
            </a:r>
            <a:r>
              <a:rPr lang="en-US" sz="2200" dirty="0"/>
              <a:t>: Allocate IP addresses, manage bandwidth, and ensure connectivity.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 Comcast, Airtel, Vodafone.</a:t>
            </a:r>
          </a:p>
          <a:p>
            <a:pPr marL="0" indent="0">
              <a:lnSpc>
                <a:spcPct val="150000"/>
              </a:lnSpc>
              <a:buNone/>
            </a:pP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3176026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5545</TotalTime>
  <Words>818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Ion</vt:lpstr>
      <vt:lpstr>Let’s start with Allah Yaar</vt:lpstr>
      <vt:lpstr>Differences Between the Internet, an Intranet, and an Extranet</vt:lpstr>
      <vt:lpstr>Differences Between the Internet, an Intranet, and an Extranet</vt:lpstr>
      <vt:lpstr>Differences Between the Internet, an Intranet, and an Extranet</vt:lpstr>
      <vt:lpstr>Differences Between the Internet, an Intranet, and an Extranet</vt:lpstr>
      <vt:lpstr>Blog, Forum, Wiki, Social Networking</vt:lpstr>
      <vt:lpstr>Blog, Forum, Wiki, Social Networking</vt:lpstr>
      <vt:lpstr>Blog, Forum, Wiki, Social Networking</vt:lpstr>
      <vt:lpstr>ISP, HTTP, HTTPS, FTP, SSL</vt:lpstr>
      <vt:lpstr>ISP, HTTP, HTTPS, FTP, SSL</vt:lpstr>
      <vt:lpstr>ISP, HTTP, HTTPS, FTP, SSL</vt:lpstr>
      <vt:lpstr>ISP, HTTP, HTTPS, FTP, SSL</vt:lpstr>
      <vt:lpstr>ISP, HTTP, HTTPS, FTP, SSL</vt:lpstr>
      <vt:lpstr>ISP, HTTP, HTTPS, FTP, SSL</vt:lpstr>
      <vt:lpstr>ISP, HTTP, HTTPS, FTP, SSL</vt:lpstr>
      <vt:lpstr>ISP, HTTP, HTTPS, FTP, SSL</vt:lpstr>
      <vt:lpstr>Summary Table 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235</cp:revision>
  <dcterms:created xsi:type="dcterms:W3CDTF">2024-04-28T13:38:42Z</dcterms:created>
  <dcterms:modified xsi:type="dcterms:W3CDTF">2024-11-27T04:22:03Z</dcterms:modified>
</cp:coreProperties>
</file>