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04/14/2025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8394-84E6-5E95-1C85-98F65A2F2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B4B2-CC5E-4723-818C-A2468F61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Direct Data Entry Devices - Magnetic Stripe Reader and Chip &amp; PIN Reader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005A-4311-3993-353E-95C3DF50C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Magnetic Stripe Reader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Reads information encoded in magnetic stripes on cards.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Common in payment systems, hotel room keys.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Chip and PIN Reader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Reads chips embedded in modern cards.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Requires PIN for secure transactions, adding an extra layer of security.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457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B2753-65CA-9241-3B9B-91B0FA4C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C945-CA6A-9B48-976E-F6519183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Direct Data Entry Devices - RFID Reader, OMR, OCR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181D-BE1B-7984-7400-037C3F49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RFID Reader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Reads data from RFID tags via radio waves.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for asset tracking, inventory management, access control.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Optical Mark Recognition (OMR)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Detects marked areas on forms, like multiple-choice answers.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Often used in exams, surveys, and lotteries.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307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92E64-8ED6-E444-294F-8387525B4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D074-4C9D-D585-D6C0-2948607A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Direct Data Entry Devices - Bar Code Reader and QR Scanner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6E23-960F-CF35-1C8E-0630FAFD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Bar Code Reader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Reads black-and-white bar codes on products.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Speeds up product identification in retail and inventory management.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QR Scanner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000" dirty="0" err="1"/>
              <a:t>Reads</a:t>
            </a:r>
            <a:r>
              <a:rPr lang="fr-FR" sz="2000" dirty="0"/>
              <a:t> quick </a:t>
            </a:r>
            <a:r>
              <a:rPr lang="fr-FR" sz="2000" dirty="0" err="1"/>
              <a:t>response</a:t>
            </a:r>
            <a:r>
              <a:rPr lang="fr-FR" sz="2000" dirty="0"/>
              <a:t> (QR) codes.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Common for links to websites, digital payments, event tickets.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791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C025D-E0FF-8A37-88CC-9F68148A3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7840-D923-42FA-074E-3E5F3A6C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Output Devices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85D1C-31E9-4197-448C-AF2D2D0C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Output devices display, project, or produce the results of computer processing.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19349-7F31-A73C-2883-A63DF817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12" y="2295863"/>
            <a:ext cx="6970198" cy="41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120AD-EF90-D13D-9A5E-7C6B56B15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E727-3130-8A87-2B61-9789FB5D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Monitors and Touch Screen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7242D-5352-001C-D1D7-F914EC52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Monitors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Displays visual output in real-time.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Types include LCD, LED, OLED, and CRT (older technology).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Touch Screen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Dual-purpose: as both an input and output device.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Displays visual information and allows for interactive touch control.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1730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C3E31-38BE-4C70-F278-11228310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471-C295-8C8D-66CD-F0C5BBC0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Multimedia Projector and Printers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D6EF-371C-93CC-6B01-158FF8FE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Multimedia Projector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Projects computer display onto a large screen for presentations.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Used in classrooms, meetings, and home theaters.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Printers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Laser Printer</a:t>
            </a:r>
            <a:r>
              <a:rPr lang="en-US" dirty="0"/>
              <a:t>: High-speed printing, ideal for text-heavy documents.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Inkjet Printer</a:t>
            </a:r>
            <a:r>
              <a:rPr lang="en-US" dirty="0"/>
              <a:t>: Suitable for vibrant color images, widely used in homes and offices.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591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4ABC-6DB1-104C-33BC-03F990FE2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ABE6-FCCF-3C6D-5505-0D136644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Multimedia Projector and Printers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F565-11D9-2812-94D1-C4075FCF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Dot Matrix Printer</a:t>
            </a:r>
            <a:r>
              <a:rPr lang="en-US" sz="2000" dirty="0"/>
              <a:t>: Impact printing; used for multipart forms.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Plotter</a:t>
            </a:r>
            <a:r>
              <a:rPr lang="en-US" sz="2000" dirty="0"/>
              <a:t>: Produces large, precise graphics, commonly used in CAD.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1744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7B22C-733F-27AA-8EFE-475740F9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49B2-0E99-B88B-9E96-1B8B5E80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Multimedia Projector and Printers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5A7C-ABEF-4ADB-0F66-1FDA50CB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Dot Matrix Printer</a:t>
            </a:r>
            <a:r>
              <a:rPr lang="en-US" sz="2000" dirty="0"/>
              <a:t>: Impact printing; used for multipart forms.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Plotter</a:t>
            </a:r>
            <a:r>
              <a:rPr lang="en-US" sz="2000" dirty="0"/>
              <a:t>: Produces large, precise graphics, commonly used in CAD.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2FDCA-4B16-D302-8E2A-0B486DDF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42" y="2842435"/>
            <a:ext cx="5429129" cy="38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9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2D8A8-97CE-9BF7-5E1D-B6F367A1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4C74-E0B8-3588-E33E-81C9AAB6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3D Printer, Speaker, and Actuator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A3E4-C8E9-BFF6-9786-F73961C0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3D Printer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Builds three-dimensional objects layer by layer.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Applications in prototyping, medical implants, and manufacturing.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Speaker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Converts digital signals to sound.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Used in multimedia presentations, communication, and entertainment.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456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2D30-E67C-D7AD-1D74-8F10AA68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41E0-2E41-6E6D-76A7-9578F489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3D Printer, Speaker, and Actuator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AB0D-FCD7-50B1-F339-62C2A02A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Actuator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Converts electronic signals into physical movements.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Commonly used in robotics, automation, and mechanical processes.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5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E1113-0144-6FD1-0B08-A8273ED9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8B1-1AC2-38CE-5710-4DABF641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Introduction to Input and Output Devices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3A10-0E09-F1DF-2BC3-10EED931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Input Devices</a:t>
            </a:r>
            <a:r>
              <a:rPr lang="en-US" sz="2200" dirty="0"/>
              <a:t>: Hardware that allows users to send data to a computer. Used to control the computer, enter text, upload images, etc.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Output Devices</a:t>
            </a:r>
            <a:r>
              <a:rPr lang="en-US" sz="2200" dirty="0"/>
              <a:t>: Hardware that enables the computer to communicate data back to the user in a readable form, such as visual, audio, or physical formats.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Importance of I/O Devices</a:t>
            </a:r>
            <a:r>
              <a:rPr lang="en-US" sz="2200" dirty="0"/>
              <a:t>: Vital for human-computer interaction, providing the bridge between the digital and physical worlds.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81371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D4AAA-E263-59AC-B0D5-14B0F9AB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081F-6F91-4C37-597F-20109798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Table</a:t>
            </a:r>
            <a:endParaRPr lang="en-PK" sz="3333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E581E-8BC0-2536-8C3B-2DB7E8EAE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91" y="1149466"/>
            <a:ext cx="9789979" cy="5255816"/>
          </a:xfrm>
        </p:spPr>
      </p:pic>
    </p:spTree>
    <p:extLst>
      <p:ext uri="{BB962C8B-B14F-4D97-AF65-F5344CB8AC3E}">
        <p14:creationId xmlns:p14="http://schemas.microsoft.com/office/powerpoint/2010/main" val="128567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585C9-E2CB-3D63-8430-007797E14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C3DC-5A9D-F180-1D65-B0B94210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Table</a:t>
            </a:r>
            <a:endParaRPr lang="en-PK" sz="3333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245E8-F484-F790-0430-ABDAAF7A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21828"/>
            <a:ext cx="10001815" cy="5180498"/>
          </a:xfrm>
        </p:spPr>
      </p:pic>
    </p:spTree>
    <p:extLst>
      <p:ext uri="{BB962C8B-B14F-4D97-AF65-F5344CB8AC3E}">
        <p14:creationId xmlns:p14="http://schemas.microsoft.com/office/powerpoint/2010/main" val="2221525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3182F-A40E-3FFD-7591-F61D2EBE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6F1D-910C-ABAC-E9E7-45236FED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Table</a:t>
            </a:r>
            <a:endParaRPr lang="en-PK" sz="3333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DA1D3A-8F39-10D6-7EC9-409CD290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93" y="1152983"/>
            <a:ext cx="9311485" cy="5252299"/>
          </a:xfrm>
        </p:spPr>
      </p:pic>
    </p:spTree>
    <p:extLst>
      <p:ext uri="{BB962C8B-B14F-4D97-AF65-F5344CB8AC3E}">
        <p14:creationId xmlns:p14="http://schemas.microsoft.com/office/powerpoint/2010/main" val="381774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3CC99-D575-35BC-37F3-A6C1AE515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30B-C632-4B8F-99AF-51E74156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Table</a:t>
            </a:r>
            <a:endParaRPr lang="en-PK" sz="3333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59504B-D3AA-6AB0-B1FD-66DA29F0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5" y="1617217"/>
            <a:ext cx="11205449" cy="4544432"/>
          </a:xfrm>
        </p:spPr>
      </p:pic>
    </p:spTree>
    <p:extLst>
      <p:ext uri="{BB962C8B-B14F-4D97-AF65-F5344CB8AC3E}">
        <p14:creationId xmlns:p14="http://schemas.microsoft.com/office/powerpoint/2010/main" val="2581114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4DFFB-54FA-FF8B-5528-2D3B66DE7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5918-8534-59B8-28D2-3B83CC76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Summary Table</a:t>
            </a:r>
            <a:endParaRPr lang="en-PK" sz="3333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FD31A7-6A28-0B5E-9162-2C4283D9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82778"/>
            <a:ext cx="10582511" cy="3930231"/>
          </a:xfrm>
        </p:spPr>
      </p:pic>
    </p:spTree>
    <p:extLst>
      <p:ext uri="{BB962C8B-B14F-4D97-AF65-F5344CB8AC3E}">
        <p14:creationId xmlns:p14="http://schemas.microsoft.com/office/powerpoint/2010/main" val="390337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E276D-E2DD-5227-297C-C1C6726F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57BA-FC6B-EE86-6454-F2DD8BC5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Input Devices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C2749-BF87-3AD3-0977-48E38D40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Definition</a:t>
            </a:r>
            <a:r>
              <a:rPr lang="en-US" sz="2000" dirty="0"/>
              <a:t>: Input devices capture information and send it to the computer for processing.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Examples</a:t>
            </a:r>
            <a:r>
              <a:rPr lang="en-US" sz="2000" dirty="0"/>
              <a:t>: Keyboard, mouse, scanners, etc.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5663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3AF4F-9676-DC77-6D12-8611FDE1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B34E-BA17-3D3B-13E3-AADBCB0A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Input Devices - Keyboard and Numeric Keypad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B690-8DFE-1E12-5CB4-D44EDDFC2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Keyboard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Used for typing and command input.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Consists of alphanumeric, function, and control keys.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Common types: Mechanical, membrane, and ergonomic keyboards.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Numeric Keypad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Used primarily for numerical data entry, such as in ATMs, calculators, and point-of-sale systems.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Compact layout (0-9 numbers) with function keys (Enter, Clear).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100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DBC84-795D-0D21-114D-4514A9CB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0A4F-7CEE-7898-D687-2F921FAB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Input Devices - Pointing Devices and Remote Control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A3F4-A301-0801-B414-8BC9B98C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Pointing Devices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Mouse</a:t>
            </a:r>
            <a:r>
              <a:rPr lang="en-US" sz="2000" dirty="0"/>
              <a:t>: A handheld device used to control the cursor on a screen.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Trackpad</a:t>
            </a:r>
            <a:r>
              <a:rPr lang="en-US" sz="2000" dirty="0"/>
              <a:t>: A flat surface sensitive to finger movements, commonly found on laptops.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Stylus</a:t>
            </a:r>
            <a:r>
              <a:rPr lang="en-US" sz="2000" dirty="0"/>
              <a:t>: Pen-like device used on touchscreens for drawing or handwriting.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Remote Control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Wireless device to control TVs, projectors, or computers.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Often uses infrared signals; newer versions may use Bluetooth.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1565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FD7AF-681F-ADFB-B16B-B26D04388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A1B5-BC17-843B-800B-10610AC2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Input Devices - Joystick/Driving Wheel, Touch Screen (as Input)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7C13-2C1D-23C9-9E6B-71EC68EE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Joystick</a:t>
            </a:r>
            <a:r>
              <a:rPr lang="en-US" sz="2000" dirty="0"/>
              <a:t>: Primarily used for gaming and simulations; controls direction in digital environments.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Driving Wheel</a:t>
            </a:r>
            <a:r>
              <a:rPr lang="en-US" sz="2000" dirty="0"/>
              <a:t>: Simulates the steering wheel, typically used in car simulation games.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b="1" dirty="0"/>
              <a:t>Touch Screen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Acts as both input and output.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Detects touch gestures (tap, swipe) to control apps and interfaces.</a:t>
            </a:r>
            <a:endParaRPr lang="en-US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Common in smartphones, tablets.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6299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F5D98-6734-5D58-1FA7-19472D203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CAF-6254-9E5A-34B4-9251EA09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Input Devises - Scanners, Camera, Microphone, </a:t>
            </a:r>
            <a:r>
              <a:rPr lang="fr-FR" sz="3200" b="1" dirty="0" err="1"/>
              <a:t>Sensors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020E-8F80-ECCD-DA74-102DE1CB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Scanners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Convert physical documents into digital form.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Types include flatbed scanners, sheet-fed scanners, and handheld scanners.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Camera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Captures images and videos.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Applications in video conferencing, security, and digital content creation.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498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27F10-34BE-5FEC-B61C-E374BF0AB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B4F4-B8DE-9F7B-E5B3-AA384959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Input Devises - Scanners, Camera, Microphone, </a:t>
            </a:r>
            <a:r>
              <a:rPr lang="fr-FR" sz="3200" b="1" dirty="0" err="1"/>
              <a:t>Sensors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D44E-B81F-DA80-0D11-668C4F69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Microphone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Captures audio input for voice commands, recording, and live communication.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Sensors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Detect environmental data such as temperature, motion, and light.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Common in IoT devices for home automation, health monitoring,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406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B941-729C-35E0-8134-3C9F02DF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D60D-DBA9-A8D4-A550-33D28DAB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 Data Entry Devices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6515-B30B-4B06-86AF-ED7B40AE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60" y="1575582"/>
            <a:ext cx="10201059" cy="5092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Devices that capture data directly without intermediate input methods, often reducing human error.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45CAC-01D8-591C-A9B9-3AAAAE8A0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06" y="2861844"/>
            <a:ext cx="6294788" cy="36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2755</TotalTime>
  <Words>882</Words>
  <Application>Microsoft Office PowerPoint</Application>
  <PresentationFormat>Widescreen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Century Gothic</vt:lpstr>
      <vt:lpstr>Wingdings</vt:lpstr>
      <vt:lpstr>Wingdings 3</vt:lpstr>
      <vt:lpstr>Ion</vt:lpstr>
      <vt:lpstr>Let’s start with Allah Yaar</vt:lpstr>
      <vt:lpstr>Introduction to Input and Output Devices</vt:lpstr>
      <vt:lpstr>Input Devices</vt:lpstr>
      <vt:lpstr>Input Devices - Keyboard and Numeric Keypad</vt:lpstr>
      <vt:lpstr>Input Devices - Pointing Devices and Remote Control</vt:lpstr>
      <vt:lpstr>Input Devices - Joystick/Driving Wheel, Touch Screen (as Input)</vt:lpstr>
      <vt:lpstr>Input Devises - Scanners, Camera, Microphone, Sensors</vt:lpstr>
      <vt:lpstr>Input Devises - Scanners, Camera, Microphone, Sensors</vt:lpstr>
      <vt:lpstr>Direct Data Entry Devices</vt:lpstr>
      <vt:lpstr>Direct Data Entry Devices - Magnetic Stripe Reader and Chip &amp; PIN Reader</vt:lpstr>
      <vt:lpstr>Direct Data Entry Devices - RFID Reader, OMR, OCR</vt:lpstr>
      <vt:lpstr>Direct Data Entry Devices - Bar Code Reader and QR Scanner</vt:lpstr>
      <vt:lpstr>Output Devices</vt:lpstr>
      <vt:lpstr>Monitors and Touch Screen</vt:lpstr>
      <vt:lpstr>Multimedia Projector and Printers</vt:lpstr>
      <vt:lpstr>Multimedia Projector and Printers</vt:lpstr>
      <vt:lpstr>Multimedia Projector and Printers</vt:lpstr>
      <vt:lpstr>3D Printer, Speaker, and Actuator</vt:lpstr>
      <vt:lpstr>3D Printer, Speaker, and Actuator</vt:lpstr>
      <vt:lpstr>Summary Table</vt:lpstr>
      <vt:lpstr>Summary Table</vt:lpstr>
      <vt:lpstr>Summary Table</vt:lpstr>
      <vt:lpstr>Summary Table</vt:lpstr>
      <vt:lpstr>Summary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My PC</cp:lastModifiedBy>
  <cp:revision>104</cp:revision>
  <dcterms:created xsi:type="dcterms:W3CDTF">2024-04-28T13:38:42Z</dcterms:created>
  <dcterms:modified xsi:type="dcterms:W3CDTF">2025-04-14T05:29:08Z</dcterms:modified>
</cp:coreProperties>
</file>