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api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876935" y="1156335"/>
            <a:ext cx="2475865" cy="1598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app</a:t>
            </a:r>
            <a:endParaRPr lang="en-US" altLang="en-GB"/>
          </a:p>
        </p:txBody>
      </p:sp>
      <p:sp>
        <p:nvSpPr>
          <p:cNvPr id="5" name="Rounded Rectangle 4"/>
          <p:cNvSpPr/>
          <p:nvPr/>
        </p:nvSpPr>
        <p:spPr>
          <a:xfrm>
            <a:off x="6346190" y="1156335"/>
            <a:ext cx="3243580" cy="17703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movies server</a:t>
            </a:r>
            <a:endParaRPr lang="en-US" alt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7750" y="1422400"/>
            <a:ext cx="24288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03625" y="2002155"/>
            <a:ext cx="2491740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ound Same Side Corner Rectangle 7"/>
          <p:cNvSpPr/>
          <p:nvPr/>
        </p:nvSpPr>
        <p:spPr>
          <a:xfrm>
            <a:off x="4230370" y="1187450"/>
            <a:ext cx="1300480" cy="1363345"/>
          </a:xfrm>
          <a:prstGeom prst="round2Same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api</a:t>
            </a:r>
            <a:endParaRPr lang="en-US" altLang="en-GB"/>
          </a:p>
        </p:txBody>
      </p:sp>
      <p:sp>
        <p:nvSpPr>
          <p:cNvPr id="9" name="Text Box 8"/>
          <p:cNvSpPr txBox="1"/>
          <p:nvPr/>
        </p:nvSpPr>
        <p:spPr>
          <a:xfrm>
            <a:off x="2240280" y="3820160"/>
            <a:ext cx="6832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an api is code which allows two programs to communicate</a:t>
            </a:r>
            <a:endParaRPr lang="en-US" altLang="en-GB"/>
          </a:p>
          <a:p>
            <a:r>
              <a:rPr lang="en-US" altLang="en-GB"/>
              <a:t>a developer can write the program which can communicate with an api</a:t>
            </a:r>
            <a:endParaRPr lang="en-US" altLang="en-GB"/>
          </a:p>
          <a:p>
            <a:r>
              <a:rPr lang="en-US" altLang="en-GB"/>
              <a:t>a restful is an apithat uses the http request to get put post and delete</a:t>
            </a:r>
            <a:endParaRPr lang="en-US" altLang="en-GB"/>
          </a:p>
          <a:p>
            <a:r>
              <a:rPr lang="en-US" altLang="en-GB"/>
              <a:t>rest stands for  the representational state transfer</a:t>
            </a:r>
            <a:endParaRPr lang="en-US" altLang="en-GB"/>
          </a:p>
          <a:p>
            <a:r>
              <a:rPr lang="en-US" altLang="en-GB"/>
              <a:t>rest is an architectiral stule for deveelopng webserveices</a:t>
            </a:r>
            <a:endParaRPr lang="en-US" altLang="en-GB"/>
          </a:p>
          <a:p>
            <a:r>
              <a:rPr lang="en-US" altLang="en-GB"/>
              <a:t>rest is prefered over soap due to the rest leverages less bandwidth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362710" y="1469390"/>
            <a:ext cx="1629410" cy="37928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client</a:t>
            </a:r>
            <a:endParaRPr lang="en-US" altLang="en-GB"/>
          </a:p>
        </p:txBody>
      </p:sp>
      <p:sp>
        <p:nvSpPr>
          <p:cNvPr id="3" name="Rounded Rectangle 2"/>
          <p:cNvSpPr/>
          <p:nvPr/>
        </p:nvSpPr>
        <p:spPr>
          <a:xfrm>
            <a:off x="5125720" y="1469390"/>
            <a:ext cx="1629410" cy="37928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company server</a:t>
            </a:r>
            <a:endParaRPr lang="en-US" altLang="en-GB"/>
          </a:p>
        </p:txBody>
      </p:sp>
      <p:sp>
        <p:nvSpPr>
          <p:cNvPr id="10" name="Rounded Rectangle 9"/>
          <p:cNvSpPr/>
          <p:nvPr/>
        </p:nvSpPr>
        <p:spPr>
          <a:xfrm>
            <a:off x="9217660" y="1469390"/>
            <a:ext cx="1629410" cy="37928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data base</a:t>
            </a:r>
            <a:endParaRPr lang="en-US" alt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11830" y="2637155"/>
            <a:ext cx="156718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11830" y="3435985"/>
            <a:ext cx="1629410" cy="46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82790" y="3334385"/>
            <a:ext cx="1660525" cy="469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26110" y="952500"/>
            <a:ext cx="83058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types of api requests</a:t>
            </a:r>
            <a:endParaRPr lang="en-US" altLang="en-GB"/>
          </a:p>
          <a:p>
            <a:r>
              <a:rPr lang="en-US" altLang="en-GB"/>
              <a:t>get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post</a:t>
            </a:r>
            <a:endParaRPr lang="en-US" altLang="en-GB"/>
          </a:p>
          <a:p>
            <a:r>
              <a:rPr lang="en-US" altLang="en-GB"/>
              <a:t>put</a:t>
            </a:r>
            <a:endParaRPr lang="en-US" altLang="en-GB"/>
          </a:p>
          <a:p>
            <a:r>
              <a:rPr lang="en-US" altLang="en-GB"/>
              <a:t>delete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how api response lookd like</a:t>
            </a:r>
            <a:endParaRPr lang="en-US" altLang="en-GB"/>
          </a:p>
          <a:p>
            <a:r>
              <a:rPr lang="en-US" altLang="en-GB"/>
              <a:t>how api response looks like</a:t>
            </a:r>
            <a:endParaRPr lang="en-US" altLang="en-GB"/>
          </a:p>
          <a:p>
            <a:r>
              <a:rPr lang="en-US" altLang="en-GB"/>
              <a:t>json format</a:t>
            </a:r>
            <a:endParaRPr lang="en-US" altLang="en-GB"/>
          </a:p>
          <a:p>
            <a:r>
              <a:rPr lang="en-US" altLang="en-GB"/>
              <a:t>how to creatw our own api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35965" y="529590"/>
            <a:ext cx="8932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why would you need an apii</a:t>
            </a:r>
            <a:endParaRPr lang="en-US" altLang="en-GB"/>
          </a:p>
          <a:p>
            <a:r>
              <a:rPr lang="en-US" altLang="en-GB"/>
              <a:t>make moneyy selling data</a:t>
            </a:r>
            <a:endParaRPr lang="en-US" altLang="en-GB"/>
          </a:p>
          <a:p>
            <a:r>
              <a:rPr lang="en-US" altLang="en-GB"/>
              <a:t>developing a mobile app</a:t>
            </a:r>
            <a:endParaRPr lang="en-US" altLang="en-GB"/>
          </a:p>
          <a:p>
            <a:r>
              <a:rPr lang="en-US" altLang="en-GB"/>
              <a:t>lets other developer integrate your content on their site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0090" y="889635"/>
            <a:ext cx="9371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django rest framework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 a powerful web toolkit for building web apis</a:t>
            </a:r>
            <a:endParaRPr lang="en-US" altLang="en-GB"/>
          </a:p>
          <a:p>
            <a:r>
              <a:rPr lang="en-US" altLang="en-GB"/>
              <a:t>suitable for buidng web apis for django applications</a:t>
            </a:r>
            <a:endParaRPr lang="en-US" altLang="en-GB"/>
          </a:p>
          <a:p>
            <a:r>
              <a:rPr lang="en-US" altLang="en-GB"/>
              <a:t>requirements</a:t>
            </a:r>
            <a:endParaRPr lang="en-US" altLang="en-GB"/>
          </a:p>
          <a:p>
            <a:r>
              <a:rPr lang="en-US" altLang="en-GB"/>
              <a:t>a django application</a:t>
            </a:r>
            <a:endParaRPr lang="en-US" altLang="en-GB"/>
          </a:p>
          <a:p>
            <a:r>
              <a:rPr lang="en-US" altLang="en-GB"/>
              <a:t>pyth vs 3.7</a:t>
            </a:r>
            <a:endParaRPr lang="en-US" altLang="en-GB"/>
          </a:p>
          <a:p>
            <a:r>
              <a:rPr lang="en-US" altLang="en-GB"/>
              <a:t>dj vs 2.2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/>
  <cp:lastModifiedBy>RAI ABHISHEK</cp:lastModifiedBy>
  <cp:revision>3</cp:revision>
  <dcterms:created xsi:type="dcterms:W3CDTF">2025-01-01T10:44:59Z</dcterms:created>
  <dcterms:modified xsi:type="dcterms:W3CDTF">2025-01-01T10:55:53Z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FE4CF1DC275F4AED83FC572B373D7507_12</vt:lpwstr>
  </property>
  <property fmtid="{D5CDD505-2E9C-101B-9397-08002B2CF9AE}" pid="3" name="KSOProductBuildVer">
    <vt:lpwstr>2057-12.2.0.18639</vt:lpwstr>
  </property>
</Properties>
</file>