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A7E5D3-A9AF-4AED-80C6-659E8CC5B02A}" type="datetimeFigureOut">
              <a:rPr lang="en-US" smtClean="0"/>
              <a:t>05/18/18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1F7366-4C40-4222-97AE-5D9E1EFF48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072" y="457200"/>
            <a:ext cx="6934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Network Analysis </a:t>
            </a:r>
            <a:r>
              <a:rPr lang="en-US" sz="4400" dirty="0" smtClean="0"/>
              <a:t>of Local Traffic </a:t>
            </a:r>
            <a:r>
              <a:rPr lang="en-US" sz="4400" dirty="0" smtClean="0"/>
              <a:t>Police Department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35182" y="3692098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Mohammed </a:t>
            </a:r>
            <a:r>
              <a:rPr lang="en-US" sz="2400" dirty="0" err="1" smtClean="0"/>
              <a:t>Allama</a:t>
            </a:r>
            <a:r>
              <a:rPr lang="en-US" sz="2400" dirty="0" smtClean="0"/>
              <a:t> </a:t>
            </a:r>
            <a:r>
              <a:rPr lang="en-US" sz="2400" dirty="0" err="1" smtClean="0"/>
              <a:t>Hossain</a:t>
            </a:r>
            <a:r>
              <a:rPr lang="en-US" sz="2400" dirty="0" smtClean="0"/>
              <a:t> (10400114086)</a:t>
            </a:r>
          </a:p>
          <a:p>
            <a:pPr algn="ctr"/>
            <a:r>
              <a:rPr lang="en-US" sz="2400" dirty="0" smtClean="0"/>
              <a:t>Rashika Daga (10400114121)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60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85799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 Flow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96048" cy="389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5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517612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94868" y="741500"/>
            <a:ext cx="5644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considered for Analysis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0991" y="1942860"/>
            <a:ext cx="6832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Posts made by the Page Owner (Traffic Police Department)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Posts made by the Visitors/Guest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 </a:t>
            </a:r>
            <a:r>
              <a:rPr lang="en-US" dirty="0" smtClean="0"/>
              <a:t>Reviews on the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3886944"/>
            <a:ext cx="685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Major Attributes of Data</a:t>
            </a:r>
          </a:p>
          <a:p>
            <a:pPr algn="ctr"/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Message in the post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of post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Like, comment and share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799" y="350520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Preprocessing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74784" y="4800600"/>
            <a:ext cx="7121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De-duplication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Removal of  posts in vernacular languages and combination of vernacular and English 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Persistent storage of data into a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949036" y="1718339"/>
            <a:ext cx="6608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Official Facebook handle of Kolkata Traffic Police Department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Package Used for Extraction: </a:t>
            </a:r>
            <a:r>
              <a:rPr lang="en-US" dirty="0" err="1" smtClean="0"/>
              <a:t>Rfacebook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Scheduling Data Extraction Daily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533400"/>
            <a:ext cx="3236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Extraction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871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6900" y="1158995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Outcome of Analysis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362200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User Engagement Statistics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Sentiment Analysis on </a:t>
            </a:r>
            <a:r>
              <a:rPr lang="en-US" sz="2800" dirty="0" smtClean="0"/>
              <a:t>Visitor </a:t>
            </a:r>
            <a:r>
              <a:rPr lang="en-US" sz="2800" dirty="0" smtClean="0"/>
              <a:t>post and reviews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Concern Mining from Reviews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Location Extraction from Page Owner posts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962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706582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Challenges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6764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Deduction of location based on String matching and overcoming the limitations of geocode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Concern Mining (NLP Area)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6600" y="3200399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Limitations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41910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Algorithm is performed over sampled data extracted from Facebook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Reviews need to be manually extracted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590800"/>
            <a:ext cx="617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YOU!</a:t>
            </a:r>
            <a:endParaRPr lang="en-US" sz="6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7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172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2018-05-04T16:34:04Z</dcterms:created>
  <dcterms:modified xsi:type="dcterms:W3CDTF">2018-05-18T15:44:08Z</dcterms:modified>
</cp:coreProperties>
</file>