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60" r:id="rId5"/>
    <p:sldId id="261" r:id="rId6"/>
    <p:sldId id="271" r:id="rId7"/>
    <p:sldId id="264" r:id="rId8"/>
    <p:sldId id="258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337F"/>
    <a:srgbClr val="2E4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73"/>
    <p:restoredTop sz="94592"/>
  </p:normalViewPr>
  <p:slideViewPr>
    <p:cSldViewPr snapToGrid="0" snapToObjects="1">
      <p:cViewPr varScale="1">
        <p:scale>
          <a:sx n="146" d="100"/>
          <a:sy n="146" d="100"/>
        </p:scale>
        <p:origin x="6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86439-58A7-9244-BA80-B617D29C794C}" type="datetimeFigureOut">
              <a:rPr lang="fr-FR" smtClean="0"/>
              <a:t>08/11/2024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0920F-700F-3A44-ADE5-CA7052B7B0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056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C737-C982-F143-AE84-84C453331411}" type="datetimeFigureOut">
              <a:rPr lang="fr-FR" smtClean="0"/>
              <a:t>08/11/2024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628E-9F6D-C948-AC46-C9799CE4AB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0300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C737-C982-F143-AE84-84C453331411}" type="datetimeFigureOut">
              <a:rPr lang="fr-FR" smtClean="0"/>
              <a:t>08/11/2024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628E-9F6D-C948-AC46-C9799CE4AB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2929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C737-C982-F143-AE84-84C453331411}" type="datetimeFigureOut">
              <a:rPr lang="fr-FR" smtClean="0"/>
              <a:t>08/11/2024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628E-9F6D-C948-AC46-C9799CE4AB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271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C737-C982-F143-AE84-84C453331411}" type="datetimeFigureOut">
              <a:rPr lang="fr-FR" smtClean="0"/>
              <a:t>08/11/2024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628E-9F6D-C948-AC46-C9799CE4AB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500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C737-C982-F143-AE84-84C453331411}" type="datetimeFigureOut">
              <a:rPr lang="fr-FR" smtClean="0"/>
              <a:t>08/11/2024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628E-9F6D-C948-AC46-C9799CE4AB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9484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C737-C982-F143-AE84-84C453331411}" type="datetimeFigureOut">
              <a:rPr lang="fr-FR" smtClean="0"/>
              <a:t>08/11/2024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628E-9F6D-C948-AC46-C9799CE4AB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642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C737-C982-F143-AE84-84C453331411}" type="datetimeFigureOut">
              <a:rPr lang="fr-FR" smtClean="0"/>
              <a:t>08/11/2024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628E-9F6D-C948-AC46-C9799CE4AB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3151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C737-C982-F143-AE84-84C453331411}" type="datetimeFigureOut">
              <a:rPr lang="fr-FR" smtClean="0"/>
              <a:t>08/11/2024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628E-9F6D-C948-AC46-C9799CE4AB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59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C737-C982-F143-AE84-84C453331411}" type="datetimeFigureOut">
              <a:rPr lang="fr-FR" smtClean="0"/>
              <a:t>08/11/2024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628E-9F6D-C948-AC46-C9799CE4AB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6526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C737-C982-F143-AE84-84C453331411}" type="datetimeFigureOut">
              <a:rPr lang="fr-FR" smtClean="0"/>
              <a:t>08/11/2024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628E-9F6D-C948-AC46-C9799CE4AB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3044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C737-C982-F143-AE84-84C453331411}" type="datetimeFigureOut">
              <a:rPr lang="fr-FR" smtClean="0"/>
              <a:t>08/11/2024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628E-9F6D-C948-AC46-C9799CE4AB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5362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6C737-C982-F143-AE84-84C453331411}" type="datetimeFigureOut">
              <a:rPr lang="fr-FR" smtClean="0"/>
              <a:t>08/11/2024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E628E-9F6D-C948-AC46-C9799CE4AB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059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encod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87" y="537029"/>
            <a:ext cx="5286375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717628" y="1931776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fr-FR" sz="8000" b="1" i="0" u="none" strike="noStrike" dirty="0" smtClean="0">
                <a:solidFill>
                  <a:schemeClr val="tx2"/>
                </a:solidFill>
                <a:effectLst/>
                <a:latin typeface="Arial" charset="0"/>
              </a:rPr>
              <a:t>Sprint</a:t>
            </a:r>
            <a:endParaRPr lang="fr-FR" b="0" dirty="0" smtClean="0">
              <a:solidFill>
                <a:schemeClr val="tx2"/>
              </a:solidFill>
              <a:effectLst/>
            </a:endParaRPr>
          </a:p>
          <a:p>
            <a:pPr algn="ctr"/>
            <a:r>
              <a:rPr lang="fr-FR" b="0" dirty="0" smtClean="0">
                <a:effectLst/>
              </a:rPr>
              <a:t/>
            </a:r>
            <a:br>
              <a:rPr lang="fr-FR" b="0" dirty="0" smtClean="0">
                <a:effectLst/>
              </a:rPr>
            </a:br>
            <a:r>
              <a:rPr lang="fr-FR" sz="8000" b="1" dirty="0" err="1" smtClean="0">
                <a:solidFill>
                  <a:schemeClr val="tx2"/>
                </a:solidFill>
                <a:latin typeface="Arial" charset="0"/>
              </a:rPr>
              <a:t>Review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215935" y="4725799"/>
            <a:ext cx="1750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31337F"/>
                </a:solidFill>
              </a:rPr>
              <a:t>Sprint </a:t>
            </a:r>
            <a:r>
              <a:rPr lang="fr-FR" sz="2400" dirty="0" smtClean="0">
                <a:solidFill>
                  <a:srgbClr val="31337F"/>
                </a:solidFill>
              </a:rPr>
              <a:t>13</a:t>
            </a:r>
            <a:endParaRPr lang="fr-FR" sz="2400" dirty="0" smtClean="0">
              <a:solidFill>
                <a:srgbClr val="31337F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8027349" y="5187464"/>
            <a:ext cx="212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400">
                <a:solidFill>
                  <a:srgbClr val="31337F"/>
                </a:solidFill>
              </a:defRPr>
            </a:lvl1pPr>
          </a:lstStyle>
          <a:p>
            <a:r>
              <a:rPr lang="fr-FR" sz="1800" dirty="0" smtClean="0"/>
              <a:t>(</a:t>
            </a:r>
            <a:r>
              <a:rPr lang="fr-FR" sz="1800" dirty="0" smtClean="0"/>
              <a:t>28</a:t>
            </a:r>
            <a:r>
              <a:rPr lang="fr-FR" sz="1800" dirty="0" smtClean="0"/>
              <a:t> </a:t>
            </a:r>
            <a:r>
              <a:rPr lang="fr-FR" sz="1800" dirty="0" err="1" smtClean="0"/>
              <a:t>Oct</a:t>
            </a:r>
            <a:r>
              <a:rPr lang="fr-FR" sz="1800" dirty="0" smtClean="0"/>
              <a:t> – </a:t>
            </a:r>
            <a:r>
              <a:rPr lang="fr-FR" sz="1800" dirty="0" smtClean="0"/>
              <a:t>08</a:t>
            </a:r>
            <a:r>
              <a:rPr lang="fr-FR" sz="1800" dirty="0" smtClean="0"/>
              <a:t> </a:t>
            </a:r>
            <a:r>
              <a:rPr lang="fr-FR" sz="1800" dirty="0" err="1" smtClean="0"/>
              <a:t>Nov</a:t>
            </a:r>
            <a:r>
              <a:rPr lang="fr-FR" sz="1800" dirty="0" smtClean="0"/>
              <a:t>)</a:t>
            </a:r>
            <a:endParaRPr lang="fr-FR" sz="18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307" y="0"/>
            <a:ext cx="3525783" cy="13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0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à coins arrondis 8"/>
          <p:cNvSpPr/>
          <p:nvPr/>
        </p:nvSpPr>
        <p:spPr>
          <a:xfrm>
            <a:off x="729674" y="1576515"/>
            <a:ext cx="10806544" cy="184093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6236524" y="3512450"/>
            <a:ext cx="5299694" cy="184093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729674" y="3520770"/>
            <a:ext cx="5412508" cy="1840939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983804" y="1745673"/>
            <a:ext cx="153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TERMINÉ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366494" y="3681609"/>
            <a:ext cx="153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IN PROGRESS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983804" y="3713260"/>
            <a:ext cx="153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TO DO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5448367" y="1930339"/>
            <a:ext cx="13691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dirty="0" smtClean="0">
                <a:solidFill>
                  <a:schemeClr val="bg1"/>
                </a:solidFill>
              </a:rPr>
              <a:t>14</a:t>
            </a:r>
            <a:endParaRPr lang="fr-FR" sz="8000" dirty="0">
              <a:solidFill>
                <a:schemeClr val="bg1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6390001" y="3866275"/>
            <a:ext cx="13390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dirty="0" smtClean="0">
                <a:solidFill>
                  <a:schemeClr val="bg1"/>
                </a:solidFill>
              </a:rPr>
              <a:t>5</a:t>
            </a:r>
            <a:endParaRPr lang="fr-FR" sz="8000" dirty="0">
              <a:solidFill>
                <a:schemeClr val="bg1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986905" y="3914541"/>
            <a:ext cx="76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dirty="0" smtClean="0">
                <a:solidFill>
                  <a:schemeClr val="bg1"/>
                </a:solidFill>
              </a:rPr>
              <a:t>8</a:t>
            </a:r>
            <a:endParaRPr lang="fr-FR" sz="80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198049"/>
            <a:ext cx="12192000" cy="682518"/>
          </a:xfrm>
          <a:prstGeom prst="rect">
            <a:avLst/>
          </a:prstGeom>
          <a:solidFill>
            <a:srgbClr val="31337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2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270656" y="274066"/>
            <a:ext cx="2795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Livrable du sprint 12</a:t>
            </a:r>
            <a:endParaRPr lang="fr-F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00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98049"/>
            <a:ext cx="12192000" cy="682518"/>
          </a:xfrm>
          <a:prstGeom prst="rect">
            <a:avLst/>
          </a:prstGeom>
          <a:solidFill>
            <a:srgbClr val="3133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270656" y="274066"/>
            <a:ext cx="4753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Tickets </a:t>
            </a:r>
            <a:r>
              <a:rPr lang="fr-FR" sz="2400" dirty="0" smtClean="0">
                <a:solidFill>
                  <a:schemeClr val="bg1"/>
                </a:solidFill>
                <a:sym typeface="Wingdings"/>
              </a:rPr>
              <a:t> Terminé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617" y="1124607"/>
            <a:ext cx="8512736" cy="540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78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98049"/>
            <a:ext cx="12192000" cy="682518"/>
          </a:xfrm>
          <a:prstGeom prst="rect">
            <a:avLst/>
          </a:prstGeom>
          <a:solidFill>
            <a:srgbClr val="3133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270656" y="274066"/>
            <a:ext cx="4753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Tickets </a:t>
            </a:r>
            <a:r>
              <a:rPr lang="fr-FR" sz="2400" dirty="0">
                <a:solidFill>
                  <a:schemeClr val="bg1"/>
                </a:solidFill>
                <a:sym typeface="Wingdings"/>
              </a:rPr>
              <a:t> </a:t>
            </a:r>
            <a:r>
              <a:rPr lang="fr-FR" sz="2400" dirty="0" smtClean="0">
                <a:solidFill>
                  <a:schemeClr val="bg1"/>
                </a:solidFill>
                <a:sym typeface="Wingdings"/>
              </a:rPr>
              <a:t>In </a:t>
            </a:r>
            <a:r>
              <a:rPr lang="fr-FR" sz="2400" dirty="0" err="1" smtClean="0">
                <a:solidFill>
                  <a:schemeClr val="bg1"/>
                </a:solidFill>
                <a:sym typeface="Wingdings"/>
              </a:rPr>
              <a:t>progress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45" y="2044589"/>
            <a:ext cx="11267090" cy="237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98049"/>
            <a:ext cx="12192000" cy="682518"/>
          </a:xfrm>
          <a:prstGeom prst="rect">
            <a:avLst/>
          </a:prstGeom>
          <a:solidFill>
            <a:srgbClr val="3133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270656" y="274066"/>
            <a:ext cx="4753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Tickets </a:t>
            </a:r>
            <a:r>
              <a:rPr lang="fr-FR" sz="2400" dirty="0">
                <a:solidFill>
                  <a:schemeClr val="bg1"/>
                </a:solidFill>
                <a:sym typeface="Wingdings"/>
              </a:rPr>
              <a:t> </a:t>
            </a:r>
            <a:r>
              <a:rPr lang="fr-FR" sz="2400" dirty="0" smtClean="0">
                <a:solidFill>
                  <a:schemeClr val="bg1"/>
                </a:solidFill>
                <a:sym typeface="Wingdings"/>
              </a:rPr>
              <a:t>To Do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49" y="1923425"/>
            <a:ext cx="10489324" cy="352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4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98049"/>
            <a:ext cx="12192000" cy="682518"/>
          </a:xfrm>
          <a:prstGeom prst="rect">
            <a:avLst/>
          </a:prstGeom>
          <a:solidFill>
            <a:srgbClr val="3133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270656" y="274066"/>
            <a:ext cx="4753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Feedback on </a:t>
            </a:r>
            <a:r>
              <a:rPr lang="fr-FR" sz="2400" dirty="0" err="1">
                <a:solidFill>
                  <a:schemeClr val="bg1"/>
                </a:solidFill>
              </a:rPr>
              <a:t>Retrospective</a:t>
            </a:r>
            <a:r>
              <a:rPr lang="fr-FR" sz="2400" dirty="0">
                <a:solidFill>
                  <a:schemeClr val="bg1"/>
                </a:solidFill>
              </a:rPr>
              <a:t> Meeting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506" y="956584"/>
            <a:ext cx="9422987" cy="582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08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45298"/>
            <a:ext cx="12192000" cy="853185"/>
          </a:xfrm>
          <a:prstGeom prst="rect">
            <a:avLst/>
          </a:prstGeom>
          <a:solidFill>
            <a:srgbClr val="3133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5104014" y="145298"/>
            <a:ext cx="3119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smtClean="0">
                <a:solidFill>
                  <a:schemeClr val="bg1"/>
                </a:solidFill>
              </a:rPr>
              <a:t>Démo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3264703" y="2680138"/>
            <a:ext cx="2070538" cy="5885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WEB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5492275" y="2680138"/>
            <a:ext cx="5958745" cy="58858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ABDELFATTAH ALLAM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1037131" y="2680138"/>
            <a:ext cx="2070538" cy="58858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Partie 1</a:t>
            </a:r>
            <a:endParaRPr lang="fr-FR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3264703" y="3410607"/>
            <a:ext cx="2070538" cy="5885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Mobile</a:t>
            </a:r>
            <a:endParaRPr lang="fr-FR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5492275" y="3410607"/>
            <a:ext cx="5958745" cy="58858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AYMEN MESKI</a:t>
            </a:r>
            <a:endParaRPr lang="fr-FR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1037131" y="3410607"/>
            <a:ext cx="2070538" cy="58858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Partie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769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910" y="1265382"/>
            <a:ext cx="9362180" cy="5080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198049"/>
            <a:ext cx="12192000" cy="682518"/>
          </a:xfrm>
          <a:prstGeom prst="rect">
            <a:avLst/>
          </a:prstGeom>
          <a:solidFill>
            <a:srgbClr val="3133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4953492" y="308475"/>
            <a:ext cx="1394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smtClean="0">
                <a:solidFill>
                  <a:schemeClr val="bg1"/>
                </a:solidFill>
              </a:rPr>
              <a:t>THE END!</a:t>
            </a:r>
            <a:endParaRPr lang="fr-F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86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51</Words>
  <Application>Microsoft Macintosh PowerPoint</Application>
  <PresentationFormat>Grand écran</PresentationFormat>
  <Paragraphs>23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Wingdings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Mehdi El khiat</dc:creator>
  <cp:lastModifiedBy>Mehdi El khiat</cp:lastModifiedBy>
  <cp:revision>21</cp:revision>
  <dcterms:created xsi:type="dcterms:W3CDTF">2023-12-21T11:31:51Z</dcterms:created>
  <dcterms:modified xsi:type="dcterms:W3CDTF">2024-11-08T14:20:33Z</dcterms:modified>
</cp:coreProperties>
</file>