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6"/>
    <p:restoredTop sz="50067"/>
  </p:normalViewPr>
  <p:slideViewPr>
    <p:cSldViewPr snapToGrid="0" snapToObjects="1">
      <p:cViewPr varScale="1">
        <p:scale>
          <a:sx n="62" d="100"/>
          <a:sy n="62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69C87-9DE7-8D4A-84A8-A52189912BA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C2E7E-B343-A948-BF01-D60B8147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2E7E-B343-A948-BF01-D60B81475C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2E7E-B343-A948-BF01-D60B81475C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GeoSeek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 Montagne, Andy Santiago, Bryan Bradley, Jonathan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8764"/>
            <a:ext cx="9601200" cy="872836"/>
          </a:xfrm>
        </p:spPr>
        <p:txBody>
          <a:bodyPr/>
          <a:lstStyle/>
          <a:p>
            <a:pPr algn="ctr"/>
            <a:r>
              <a:rPr lang="en-US" dirty="0" err="1" smtClean="0"/>
              <a:t>GeoSeek</a:t>
            </a:r>
            <a:r>
              <a:rPr lang="en-US" dirty="0" smtClean="0"/>
              <a:t> 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65" y="1558925"/>
            <a:ext cx="8959669" cy="4308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44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2836"/>
          </a:xfrm>
        </p:spPr>
        <p:txBody>
          <a:bodyPr/>
          <a:lstStyle/>
          <a:p>
            <a:pPr algn="ctr"/>
            <a:r>
              <a:rPr lang="en-US" dirty="0" err="1" smtClean="0"/>
              <a:t>Geoseek</a:t>
            </a:r>
            <a:r>
              <a:rPr lang="en-US" dirty="0" smtClean="0"/>
              <a:t> Normalized 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79" y="1558925"/>
            <a:ext cx="9401441" cy="4308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105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19</Words>
  <Application>Microsoft Macintosh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Franklin Gothic Book</vt:lpstr>
      <vt:lpstr>Crop</vt:lpstr>
      <vt:lpstr> GeoSeek </vt:lpstr>
      <vt:lpstr>GeoSeek ER diagram</vt:lpstr>
      <vt:lpstr>Geoseek Normalized relations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GeoSeek </dc:title>
  <dc:creator>Jonathan Green</dc:creator>
  <cp:lastModifiedBy>Jonathan Green</cp:lastModifiedBy>
  <cp:revision>1</cp:revision>
  <dcterms:created xsi:type="dcterms:W3CDTF">2015-10-14T23:16:39Z</dcterms:created>
  <dcterms:modified xsi:type="dcterms:W3CDTF">2015-10-14T23:24:02Z</dcterms:modified>
</cp:coreProperties>
</file>