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1B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361"/>
    <p:restoredTop sz="84820"/>
  </p:normalViewPr>
  <p:slideViewPr>
    <p:cSldViewPr snapToGrid="0" snapToObjects="1">
      <p:cViewPr varScale="1">
        <p:scale>
          <a:sx n="81" d="100"/>
          <a:sy n="81" d="100"/>
        </p:scale>
        <p:origin x="216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C69C87-9DE7-8D4A-84A8-A52189912BAE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DC2E7E-B343-A948-BF01-D60B81475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5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C2E7E-B343-A948-BF01-D60B81475C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17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10/14/15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10/14/15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10/14/15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10/14/15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10/14/15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10/14/15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n-US" dirty="0" err="1" smtClean="0"/>
              <a:t>GeoSeek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Alexa Montagne, Andy Santiago, Bryan Bradley, Jonathan Green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62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38504"/>
            <a:ext cx="9601200" cy="764628"/>
          </a:xfrm>
        </p:spPr>
        <p:txBody>
          <a:bodyPr/>
          <a:lstStyle/>
          <a:p>
            <a:r>
              <a:rPr lang="en-US" dirty="0" err="1" smtClean="0"/>
              <a:t>GeoSeek</a:t>
            </a:r>
            <a:r>
              <a:rPr lang="en-US" dirty="0" smtClean="0"/>
              <a:t> ER 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61" y="1569327"/>
            <a:ext cx="7802349" cy="3842883"/>
          </a:xfrm>
          <a:prstGeom prst="rect">
            <a:avLst/>
          </a:prstGeom>
          <a:ln w="127000" cap="sq">
            <a:solidFill>
              <a:srgbClr val="181B0E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55269" y="1450427"/>
            <a:ext cx="3536731" cy="4416972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2400" b="1" dirty="0" smtClean="0"/>
              <a:t>LIST OF ASSUMPTIONS</a:t>
            </a:r>
          </a:p>
          <a:p>
            <a:r>
              <a:rPr lang="en-US" dirty="0" smtClean="0"/>
              <a:t>All </a:t>
            </a:r>
            <a:r>
              <a:rPr lang="en-US" dirty="0" err="1"/>
              <a:t>GeoSeek</a:t>
            </a:r>
            <a:r>
              <a:rPr lang="en-US" dirty="0"/>
              <a:t> Users have Android smartphones capable with the minimum requirements (running Android 4.4). All Android smartphones used by </a:t>
            </a:r>
            <a:r>
              <a:rPr lang="en-US" dirty="0" err="1"/>
              <a:t>GeoSeek</a:t>
            </a:r>
            <a:r>
              <a:rPr lang="en-US" dirty="0"/>
              <a:t> Users have cameras.</a:t>
            </a:r>
          </a:p>
          <a:p>
            <a:pPr lvl="0"/>
            <a:r>
              <a:rPr lang="en-US" dirty="0" err="1"/>
              <a:t>GeoSeek</a:t>
            </a:r>
            <a:r>
              <a:rPr lang="en-US" dirty="0"/>
              <a:t> Users have smartphones that can capture Photo(s) during </a:t>
            </a:r>
            <a:r>
              <a:rPr lang="en-US" dirty="0" err="1"/>
              <a:t>GeoSeek</a:t>
            </a:r>
            <a:r>
              <a:rPr lang="en-US" dirty="0"/>
              <a:t> gameplay.</a:t>
            </a:r>
          </a:p>
          <a:p>
            <a:pPr lvl="0"/>
            <a:r>
              <a:rPr lang="en-US" dirty="0"/>
              <a:t>Some </a:t>
            </a:r>
            <a:r>
              <a:rPr lang="en-US" dirty="0" err="1"/>
              <a:t>GeoSeek</a:t>
            </a:r>
            <a:r>
              <a:rPr lang="en-US" dirty="0"/>
              <a:t> Users will play anonymously (non-Guild) play. All Geo-Seek Users capable of anonymous play are able to join a </a:t>
            </a:r>
            <a:r>
              <a:rPr lang="en-US" dirty="0" err="1"/>
              <a:t>GeoSeek</a:t>
            </a:r>
            <a:r>
              <a:rPr lang="en-US" dirty="0"/>
              <a:t> Guild.</a:t>
            </a:r>
          </a:p>
          <a:p>
            <a:pPr lvl="0"/>
            <a:r>
              <a:rPr lang="en-US" dirty="0" err="1"/>
              <a:t>GeoSeek</a:t>
            </a:r>
            <a:r>
              <a:rPr lang="en-US" dirty="0"/>
              <a:t> Users can </a:t>
            </a:r>
            <a:r>
              <a:rPr lang="en-US" dirty="0" smtClean="0"/>
              <a:t>only join one Guild.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59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72836"/>
          </a:xfrm>
        </p:spPr>
        <p:txBody>
          <a:bodyPr/>
          <a:lstStyle/>
          <a:p>
            <a:pPr algn="ctr"/>
            <a:r>
              <a:rPr lang="en-US" dirty="0" err="1" smtClean="0"/>
              <a:t>Geoseek</a:t>
            </a:r>
            <a:r>
              <a:rPr lang="en-US" dirty="0" smtClean="0"/>
              <a:t> Normalized relations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479" y="1558925"/>
            <a:ext cx="9401441" cy="430847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91059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13</TotalTime>
  <Words>94</Words>
  <Application>Microsoft Macintosh PowerPoint</Application>
  <PresentationFormat>Widescreen</PresentationFormat>
  <Paragraphs>10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Franklin Gothic Book</vt:lpstr>
      <vt:lpstr>Crop</vt:lpstr>
      <vt:lpstr> GeoSeek </vt:lpstr>
      <vt:lpstr>GeoSeek ER diagram</vt:lpstr>
      <vt:lpstr>Geoseek Normalized relations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GeoSeek </dc:title>
  <dc:creator>Jonathan Green</dc:creator>
  <cp:lastModifiedBy>Jonathan Green</cp:lastModifiedBy>
  <cp:revision>4</cp:revision>
  <dcterms:created xsi:type="dcterms:W3CDTF">2015-10-14T23:16:39Z</dcterms:created>
  <dcterms:modified xsi:type="dcterms:W3CDTF">2015-10-15T00:32:44Z</dcterms:modified>
</cp:coreProperties>
</file>