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7"/>
  </p:notesMasterIdLst>
  <p:sldIdLst>
    <p:sldId id="309" r:id="rId2"/>
    <p:sldId id="299" r:id="rId3"/>
    <p:sldId id="310" r:id="rId4"/>
    <p:sldId id="318" r:id="rId5"/>
    <p:sldId id="319" r:id="rId6"/>
    <p:sldId id="320" r:id="rId7"/>
    <p:sldId id="302" r:id="rId8"/>
    <p:sldId id="322" r:id="rId9"/>
    <p:sldId id="324" r:id="rId10"/>
    <p:sldId id="323" r:id="rId11"/>
    <p:sldId id="325" r:id="rId12"/>
    <p:sldId id="326" r:id="rId13"/>
    <p:sldId id="327" r:id="rId14"/>
    <p:sldId id="328" r:id="rId15"/>
    <p:sldId id="32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4tLYp1sGNGNvpY7HLkhLQwiTEu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55C015-076E-46A7-84DF-ECAAA947AD59}" v="66" dt="2024-06-25T05:13:36.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4" autoAdjust="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51" Type="http://schemas.microsoft.com/office/2016/11/relationships/changesInfo" Target="changesInfos/changesInfo1.xml"/><Relationship Id="rId3" Type="http://schemas.openxmlformats.org/officeDocument/2006/relationships/slide" Target="slides/slide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49" Type="http://schemas.openxmlformats.org/officeDocument/2006/relationships/theme" Target="theme/theme1.xml"/><Relationship Id="rId10" Type="http://schemas.openxmlformats.org/officeDocument/2006/relationships/slide" Target="slides/slide9.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404ACD4A-D5E2-4191-B481-235526E58B99}"/>
    <pc:docChg chg="undo custSel addSld delSld modSld sldOrd">
      <pc:chgData name="Richard Chalk" userId="287f8aa4f4de1d19" providerId="LiveId" clId="{404ACD4A-D5E2-4191-B481-235526E58B99}" dt="2023-05-08T15:23:37.380" v="7633" actId="20577"/>
      <pc:docMkLst>
        <pc:docMk/>
      </pc:docMkLst>
      <pc:sldChg chg="modSp mod">
        <pc:chgData name="Richard Chalk" userId="287f8aa4f4de1d19" providerId="LiveId" clId="{404ACD4A-D5E2-4191-B481-235526E58B99}" dt="2023-05-08T04:50:15.860" v="0"/>
        <pc:sldMkLst>
          <pc:docMk/>
          <pc:sldMk cId="0" sldId="256"/>
        </pc:sldMkLst>
        <pc:spChg chg="mod">
          <ac:chgData name="Richard Chalk" userId="287f8aa4f4de1d19" providerId="LiveId" clId="{404ACD4A-D5E2-4191-B481-235526E58B99}" dt="2023-05-08T04:50:15.860" v="0"/>
          <ac:spMkLst>
            <pc:docMk/>
            <pc:sldMk cId="0" sldId="256"/>
            <ac:spMk id="118" creationId="{00000000-0000-0000-0000-000000000000}"/>
          </ac:spMkLst>
        </pc:spChg>
      </pc:sldChg>
      <pc:sldChg chg="addSp delSp modSp mod modNotesTx">
        <pc:chgData name="Richard Chalk" userId="287f8aa4f4de1d19" providerId="LiveId" clId="{404ACD4A-D5E2-4191-B481-235526E58B99}" dt="2023-05-08T14:38:23.655" v="7198" actId="20577"/>
        <pc:sldMkLst>
          <pc:docMk/>
          <pc:sldMk cId="0" sldId="257"/>
        </pc:sldMkLst>
        <pc:spChg chg="add mod">
          <ac:chgData name="Richard Chalk" userId="287f8aa4f4de1d19" providerId="LiveId" clId="{404ACD4A-D5E2-4191-B481-235526E58B99}" dt="2023-05-08T04:55:13.805" v="53" actId="1036"/>
          <ac:spMkLst>
            <pc:docMk/>
            <pc:sldMk cId="0" sldId="257"/>
            <ac:spMk id="5" creationId="{0DDCE4B4-4224-8917-2248-73908592F547}"/>
          </ac:spMkLst>
        </pc:spChg>
        <pc:spChg chg="add mod">
          <ac:chgData name="Richard Chalk" userId="287f8aa4f4de1d19" providerId="LiveId" clId="{404ACD4A-D5E2-4191-B481-235526E58B99}" dt="2023-05-08T04:56:18.037" v="65" actId="1076"/>
          <ac:spMkLst>
            <pc:docMk/>
            <pc:sldMk cId="0" sldId="257"/>
            <ac:spMk id="6" creationId="{C2BE871E-865B-8380-B8AE-83C5FF091EB2}"/>
          </ac:spMkLst>
        </pc:spChg>
        <pc:spChg chg="add mod">
          <ac:chgData name="Richard Chalk" userId="287f8aa4f4de1d19" providerId="LiveId" clId="{404ACD4A-D5E2-4191-B481-235526E58B99}" dt="2023-05-08T04:56:23.539" v="69" actId="20577"/>
          <ac:spMkLst>
            <pc:docMk/>
            <pc:sldMk cId="0" sldId="257"/>
            <ac:spMk id="7" creationId="{55342F01-0376-4682-7BD4-1CAA5E7AE571}"/>
          </ac:spMkLst>
        </pc:spChg>
        <pc:spChg chg="mod">
          <ac:chgData name="Richard Chalk" userId="287f8aa4f4de1d19" providerId="LiveId" clId="{404ACD4A-D5E2-4191-B481-235526E58B99}" dt="2023-05-08T04:50:29.972" v="8" actId="20577"/>
          <ac:spMkLst>
            <pc:docMk/>
            <pc:sldMk cId="0" sldId="257"/>
            <ac:spMk id="126" creationId="{00000000-0000-0000-0000-000000000000}"/>
          </ac:spMkLst>
        </pc:spChg>
        <pc:spChg chg="mod">
          <ac:chgData name="Richard Chalk" userId="287f8aa4f4de1d19" providerId="LiveId" clId="{404ACD4A-D5E2-4191-B481-235526E58B99}" dt="2023-05-08T14:38:23.655" v="7198" actId="20577"/>
          <ac:spMkLst>
            <pc:docMk/>
            <pc:sldMk cId="0" sldId="257"/>
            <ac:spMk id="127" creationId="{00000000-0000-0000-0000-000000000000}"/>
          </ac:spMkLst>
        </pc:spChg>
        <pc:picChg chg="del">
          <ac:chgData name="Richard Chalk" userId="287f8aa4f4de1d19" providerId="LiveId" clId="{404ACD4A-D5E2-4191-B481-235526E58B99}" dt="2023-05-08T04:51:17.775" v="12" actId="478"/>
          <ac:picMkLst>
            <pc:docMk/>
            <pc:sldMk cId="0" sldId="257"/>
            <ac:picMk id="3" creationId="{143BD36C-96AA-1372-4D44-554B3007C308}"/>
          </ac:picMkLst>
        </pc:picChg>
        <pc:picChg chg="add mod">
          <ac:chgData name="Richard Chalk" userId="287f8aa4f4de1d19" providerId="LiveId" clId="{404ACD4A-D5E2-4191-B481-235526E58B99}" dt="2023-05-08T04:54:43.642" v="30" actId="1076"/>
          <ac:picMkLst>
            <pc:docMk/>
            <pc:sldMk cId="0" sldId="257"/>
            <ac:picMk id="4" creationId="{17CA0E32-CFD0-6C61-DED8-9E64D4967CE7}"/>
          </ac:picMkLst>
        </pc:picChg>
        <pc:picChg chg="add mod">
          <ac:chgData name="Richard Chalk" userId="287f8aa4f4de1d19" providerId="LiveId" clId="{404ACD4A-D5E2-4191-B481-235526E58B99}" dt="2023-05-08T05:02:43.627" v="275" actId="1037"/>
          <ac:picMkLst>
            <pc:docMk/>
            <pc:sldMk cId="0" sldId="257"/>
            <ac:picMk id="1026" creationId="{78B40E09-3300-4168-84E4-07634E372E62}"/>
          </ac:picMkLst>
        </pc:picChg>
        <pc:picChg chg="add mod">
          <ac:chgData name="Richard Chalk" userId="287f8aa4f4de1d19" providerId="LiveId" clId="{404ACD4A-D5E2-4191-B481-235526E58B99}" dt="2023-05-08T05:02:01.902" v="259" actId="1037"/>
          <ac:picMkLst>
            <pc:docMk/>
            <pc:sldMk cId="0" sldId="257"/>
            <ac:picMk id="1028" creationId="{6EECFAD7-5812-C8DB-8D98-B2BF2AA9ACD5}"/>
          </ac:picMkLst>
        </pc:picChg>
        <pc:picChg chg="add mod">
          <ac:chgData name="Richard Chalk" userId="287f8aa4f4de1d19" providerId="LiveId" clId="{404ACD4A-D5E2-4191-B481-235526E58B99}" dt="2023-05-08T05:02:46.941" v="288" actId="1037"/>
          <ac:picMkLst>
            <pc:docMk/>
            <pc:sldMk cId="0" sldId="257"/>
            <ac:picMk id="1030" creationId="{FC5F5384-DCBE-689F-9E55-918B4E1984B3}"/>
          </ac:picMkLst>
        </pc:picChg>
        <pc:picChg chg="del">
          <ac:chgData name="Richard Chalk" userId="287f8aa4f4de1d19" providerId="LiveId" clId="{404ACD4A-D5E2-4191-B481-235526E58B99}" dt="2023-05-08T04:51:16.386" v="11" actId="478"/>
          <ac:picMkLst>
            <pc:docMk/>
            <pc:sldMk cId="0" sldId="257"/>
            <ac:picMk id="2050" creationId="{30233214-8DEF-52D0-FA15-20E8577D6D38}"/>
          </ac:picMkLst>
        </pc:picChg>
        <pc:picChg chg="del">
          <ac:chgData name="Richard Chalk" userId="287f8aa4f4de1d19" providerId="LiveId" clId="{404ACD4A-D5E2-4191-B481-235526E58B99}" dt="2023-05-08T04:51:16.386" v="11" actId="478"/>
          <ac:picMkLst>
            <pc:docMk/>
            <pc:sldMk cId="0" sldId="257"/>
            <ac:picMk id="2052" creationId="{74A359EC-53D2-9F7F-B118-10D36749B6F7}"/>
          </ac:picMkLst>
        </pc:picChg>
        <pc:picChg chg="del">
          <ac:chgData name="Richard Chalk" userId="287f8aa4f4de1d19" providerId="LiveId" clId="{404ACD4A-D5E2-4191-B481-235526E58B99}" dt="2023-05-08T04:51:16.386" v="11" actId="478"/>
          <ac:picMkLst>
            <pc:docMk/>
            <pc:sldMk cId="0" sldId="257"/>
            <ac:picMk id="2054" creationId="{536F9954-DBF7-8CDE-501B-51E0CC3C69C7}"/>
          </ac:picMkLst>
        </pc:picChg>
        <pc:picChg chg="del">
          <ac:chgData name="Richard Chalk" userId="287f8aa4f4de1d19" providerId="LiveId" clId="{404ACD4A-D5E2-4191-B481-235526E58B99}" dt="2023-05-08T04:51:16.386" v="11" actId="478"/>
          <ac:picMkLst>
            <pc:docMk/>
            <pc:sldMk cId="0" sldId="257"/>
            <ac:picMk id="2056" creationId="{CC440FEC-E00C-A149-C547-FE5C2FF6F5B1}"/>
          </ac:picMkLst>
        </pc:picChg>
      </pc:sldChg>
      <pc:sldChg chg="del">
        <pc:chgData name="Richard Chalk" userId="287f8aa4f4de1d19" providerId="LiveId" clId="{404ACD4A-D5E2-4191-B481-235526E58B99}" dt="2023-05-08T14:53:06.588" v="7552" actId="47"/>
        <pc:sldMkLst>
          <pc:docMk/>
          <pc:sldMk cId="0" sldId="258"/>
        </pc:sldMkLst>
      </pc:sldChg>
      <pc:sldChg chg="del">
        <pc:chgData name="Richard Chalk" userId="287f8aa4f4de1d19" providerId="LiveId" clId="{404ACD4A-D5E2-4191-B481-235526E58B99}" dt="2023-05-08T14:53:06.588" v="7552" actId="47"/>
        <pc:sldMkLst>
          <pc:docMk/>
          <pc:sldMk cId="2987041011" sldId="259"/>
        </pc:sldMkLst>
      </pc:sldChg>
      <pc:sldChg chg="del">
        <pc:chgData name="Richard Chalk" userId="287f8aa4f4de1d19" providerId="LiveId" clId="{404ACD4A-D5E2-4191-B481-235526E58B99}" dt="2023-05-08T14:53:06.588" v="7552" actId="47"/>
        <pc:sldMkLst>
          <pc:docMk/>
          <pc:sldMk cId="565442270" sldId="260"/>
        </pc:sldMkLst>
      </pc:sldChg>
      <pc:sldChg chg="del">
        <pc:chgData name="Richard Chalk" userId="287f8aa4f4de1d19" providerId="LiveId" clId="{404ACD4A-D5E2-4191-B481-235526E58B99}" dt="2023-05-08T14:53:06.588" v="7552" actId="47"/>
        <pc:sldMkLst>
          <pc:docMk/>
          <pc:sldMk cId="3457483595" sldId="262"/>
        </pc:sldMkLst>
      </pc:sldChg>
      <pc:sldChg chg="addSp delSp modSp new del ord">
        <pc:chgData name="Richard Chalk" userId="287f8aa4f4de1d19" providerId="LiveId" clId="{404ACD4A-D5E2-4191-B481-235526E58B99}" dt="2023-05-08T15:15:07.290" v="7558" actId="47"/>
        <pc:sldMkLst>
          <pc:docMk/>
          <pc:sldMk cId="1411399585" sldId="263"/>
        </pc:sldMkLst>
        <pc:picChg chg="add del mod">
          <ac:chgData name="Richard Chalk" userId="287f8aa4f4de1d19" providerId="LiveId" clId="{404ACD4A-D5E2-4191-B481-235526E58B99}" dt="2023-05-08T05:48:47.155" v="1618" actId="478"/>
          <ac:picMkLst>
            <pc:docMk/>
            <pc:sldMk cId="1411399585" sldId="263"/>
            <ac:picMk id="4" creationId="{936BFCAC-6218-108A-D40B-4438960ABECE}"/>
          </ac:picMkLst>
        </pc:picChg>
        <pc:picChg chg="add mod">
          <ac:chgData name="Richard Chalk" userId="287f8aa4f4de1d19" providerId="LiveId" clId="{404ACD4A-D5E2-4191-B481-235526E58B99}" dt="2023-05-08T05:50:04.642" v="1631"/>
          <ac:picMkLst>
            <pc:docMk/>
            <pc:sldMk cId="1411399585" sldId="263"/>
            <ac:picMk id="5" creationId="{8EC8C2CB-3DC3-F098-8006-3EC272132572}"/>
          </ac:picMkLst>
        </pc:picChg>
      </pc:sldChg>
      <pc:sldChg chg="modSp add mod setBg">
        <pc:chgData name="Richard Chalk" userId="287f8aa4f4de1d19" providerId="LiveId" clId="{404ACD4A-D5E2-4191-B481-235526E58B99}" dt="2023-05-08T04:57:28.302" v="131" actId="20577"/>
        <pc:sldMkLst>
          <pc:docMk/>
          <pc:sldMk cId="377805924" sldId="264"/>
        </pc:sldMkLst>
        <pc:spChg chg="mod">
          <ac:chgData name="Richard Chalk" userId="287f8aa4f4de1d19" providerId="LiveId" clId="{404ACD4A-D5E2-4191-B481-235526E58B99}" dt="2023-05-08T04:57:28.302" v="131" actId="20577"/>
          <ac:spMkLst>
            <pc:docMk/>
            <pc:sldMk cId="377805924" sldId="264"/>
            <ac:spMk id="118" creationId="{00000000-0000-0000-0000-000000000000}"/>
          </ac:spMkLst>
        </pc:spChg>
      </pc:sldChg>
      <pc:sldChg chg="addSp delSp modSp add mod modNotesTx">
        <pc:chgData name="Richard Chalk" userId="287f8aa4f4de1d19" providerId="LiveId" clId="{404ACD4A-D5E2-4191-B481-235526E58B99}" dt="2023-05-08T14:39:21.293" v="7237" actId="6549"/>
        <pc:sldMkLst>
          <pc:docMk/>
          <pc:sldMk cId="1075608736" sldId="265"/>
        </pc:sldMkLst>
        <pc:spChg chg="add del mod">
          <ac:chgData name="Richard Chalk" userId="287f8aa4f4de1d19" providerId="LiveId" clId="{404ACD4A-D5E2-4191-B481-235526E58B99}" dt="2023-05-08T05:07:46.105" v="352"/>
          <ac:spMkLst>
            <pc:docMk/>
            <pc:sldMk cId="1075608736" sldId="265"/>
            <ac:spMk id="2" creationId="{16AA7BF4-3D9A-808F-A82F-A6A9B4F3E68F}"/>
          </ac:spMkLst>
        </pc:spChg>
        <pc:spChg chg="del">
          <ac:chgData name="Richard Chalk" userId="287f8aa4f4de1d19" providerId="LiveId" clId="{404ACD4A-D5E2-4191-B481-235526E58B99}" dt="2023-05-08T04:59:10.565" v="154" actId="478"/>
          <ac:spMkLst>
            <pc:docMk/>
            <pc:sldMk cId="1075608736" sldId="265"/>
            <ac:spMk id="5" creationId="{0DDCE4B4-4224-8917-2248-73908592F547}"/>
          </ac:spMkLst>
        </pc:spChg>
        <pc:spChg chg="del">
          <ac:chgData name="Richard Chalk" userId="287f8aa4f4de1d19" providerId="LiveId" clId="{404ACD4A-D5E2-4191-B481-235526E58B99}" dt="2023-05-08T04:58:36.271" v="133" actId="478"/>
          <ac:spMkLst>
            <pc:docMk/>
            <pc:sldMk cId="1075608736" sldId="265"/>
            <ac:spMk id="6" creationId="{C2BE871E-865B-8380-B8AE-83C5FF091EB2}"/>
          </ac:spMkLst>
        </pc:spChg>
        <pc:spChg chg="del">
          <ac:chgData name="Richard Chalk" userId="287f8aa4f4de1d19" providerId="LiveId" clId="{404ACD4A-D5E2-4191-B481-235526E58B99}" dt="2023-05-08T04:58:36.271" v="133" actId="478"/>
          <ac:spMkLst>
            <pc:docMk/>
            <pc:sldMk cId="1075608736" sldId="265"/>
            <ac:spMk id="7" creationId="{55342F01-0376-4682-7BD4-1CAA5E7AE571}"/>
          </ac:spMkLst>
        </pc:spChg>
        <pc:spChg chg="add mod">
          <ac:chgData name="Richard Chalk" userId="287f8aa4f4de1d19" providerId="LiveId" clId="{404ACD4A-D5E2-4191-B481-235526E58B99}" dt="2023-05-08T05:14:25.362" v="437" actId="1076"/>
          <ac:spMkLst>
            <pc:docMk/>
            <pc:sldMk cId="1075608736" sldId="265"/>
            <ac:spMk id="8" creationId="{B9ADC30B-9391-0A69-5D72-55F8ACD24075}"/>
          </ac:spMkLst>
        </pc:spChg>
        <pc:spChg chg="mod">
          <ac:chgData name="Richard Chalk" userId="287f8aa4f4de1d19" providerId="LiveId" clId="{404ACD4A-D5E2-4191-B481-235526E58B99}" dt="2023-05-08T04:58:44.599" v="147" actId="20577"/>
          <ac:spMkLst>
            <pc:docMk/>
            <pc:sldMk cId="1075608736" sldId="265"/>
            <ac:spMk id="126" creationId="{00000000-0000-0000-0000-000000000000}"/>
          </ac:spMkLst>
        </pc:spChg>
        <pc:spChg chg="mod">
          <ac:chgData name="Richard Chalk" userId="287f8aa4f4de1d19" providerId="LiveId" clId="{404ACD4A-D5E2-4191-B481-235526E58B99}" dt="2023-05-08T14:39:21.293" v="7237" actId="6549"/>
          <ac:spMkLst>
            <pc:docMk/>
            <pc:sldMk cId="1075608736" sldId="265"/>
            <ac:spMk id="127" creationId="{00000000-0000-0000-0000-000000000000}"/>
          </ac:spMkLst>
        </pc:spChg>
        <pc:picChg chg="add mod">
          <ac:chgData name="Richard Chalk" userId="287f8aa4f4de1d19" providerId="LiveId" clId="{404ACD4A-D5E2-4191-B481-235526E58B99}" dt="2023-05-08T05:14:27.761" v="438" actId="1076"/>
          <ac:picMkLst>
            <pc:docMk/>
            <pc:sldMk cId="1075608736" sldId="265"/>
            <ac:picMk id="3" creationId="{6B243C0F-2248-9561-5F65-8744092F8B26}"/>
          </ac:picMkLst>
        </pc:picChg>
        <pc:picChg chg="del">
          <ac:chgData name="Richard Chalk" userId="287f8aa4f4de1d19" providerId="LiveId" clId="{404ACD4A-D5E2-4191-B481-235526E58B99}" dt="2023-05-08T04:58:36.271" v="133" actId="478"/>
          <ac:picMkLst>
            <pc:docMk/>
            <pc:sldMk cId="1075608736" sldId="265"/>
            <ac:picMk id="4" creationId="{17CA0E32-CFD0-6C61-DED8-9E64D4967CE7}"/>
          </ac:picMkLst>
        </pc:picChg>
        <pc:picChg chg="add mod">
          <ac:chgData name="Richard Chalk" userId="287f8aa4f4de1d19" providerId="LiveId" clId="{404ACD4A-D5E2-4191-B481-235526E58B99}" dt="2023-05-08T05:14:25.362" v="437" actId="1076"/>
          <ac:picMkLst>
            <pc:docMk/>
            <pc:sldMk cId="1075608736" sldId="265"/>
            <ac:picMk id="9" creationId="{A19636EE-482F-27C7-5682-B90510CE2462}"/>
          </ac:picMkLst>
        </pc:picChg>
        <pc:picChg chg="add del mod">
          <ac:chgData name="Richard Chalk" userId="287f8aa4f4de1d19" providerId="LiveId" clId="{404ACD4A-D5E2-4191-B481-235526E58B99}" dt="2023-05-08T05:08:40.465" v="366" actId="478"/>
          <ac:picMkLst>
            <pc:docMk/>
            <pc:sldMk cId="1075608736" sldId="265"/>
            <ac:picMk id="2050" creationId="{E0AD3BB2-9901-66BC-523A-97DDB5757442}"/>
          </ac:picMkLst>
        </pc:picChg>
      </pc:sldChg>
      <pc:sldChg chg="addSp delSp modSp add mod">
        <pc:chgData name="Richard Chalk" userId="287f8aa4f4de1d19" providerId="LiveId" clId="{404ACD4A-D5E2-4191-B481-235526E58B99}" dt="2023-05-08T14:40:09.112" v="7271" actId="20577"/>
        <pc:sldMkLst>
          <pc:docMk/>
          <pc:sldMk cId="3785578434" sldId="266"/>
        </pc:sldMkLst>
        <pc:spChg chg="mod">
          <ac:chgData name="Richard Chalk" userId="287f8aa4f4de1d19" providerId="LiveId" clId="{404ACD4A-D5E2-4191-B481-235526E58B99}" dt="2023-05-08T05:07:56.540" v="363" actId="6549"/>
          <ac:spMkLst>
            <pc:docMk/>
            <pc:sldMk cId="3785578434" sldId="266"/>
            <ac:spMk id="126" creationId="{00000000-0000-0000-0000-000000000000}"/>
          </ac:spMkLst>
        </pc:spChg>
        <pc:spChg chg="mod">
          <ac:chgData name="Richard Chalk" userId="287f8aa4f4de1d19" providerId="LiveId" clId="{404ACD4A-D5E2-4191-B481-235526E58B99}" dt="2023-05-08T14:40:09.112" v="7271" actId="20577"/>
          <ac:spMkLst>
            <pc:docMk/>
            <pc:sldMk cId="3785578434" sldId="266"/>
            <ac:spMk id="127" creationId="{00000000-0000-0000-0000-000000000000}"/>
          </ac:spMkLst>
        </pc:spChg>
        <pc:picChg chg="del">
          <ac:chgData name="Richard Chalk" userId="287f8aa4f4de1d19" providerId="LiveId" clId="{404ACD4A-D5E2-4191-B481-235526E58B99}" dt="2023-05-08T05:16:36.496" v="452" actId="478"/>
          <ac:picMkLst>
            <pc:docMk/>
            <pc:sldMk cId="3785578434" sldId="266"/>
            <ac:picMk id="2050" creationId="{E0AD3BB2-9901-66BC-523A-97DDB5757442}"/>
          </ac:picMkLst>
        </pc:picChg>
        <pc:picChg chg="add mod">
          <ac:chgData name="Richard Chalk" userId="287f8aa4f4de1d19" providerId="LiveId" clId="{404ACD4A-D5E2-4191-B481-235526E58B99}" dt="2023-05-08T05:16:39.344" v="454" actId="1076"/>
          <ac:picMkLst>
            <pc:docMk/>
            <pc:sldMk cId="3785578434" sldId="266"/>
            <ac:picMk id="3074" creationId="{9AC3688F-8929-C660-3A52-3EEEE39712B4}"/>
          </ac:picMkLst>
        </pc:picChg>
        <pc:picChg chg="add del">
          <ac:chgData name="Richard Chalk" userId="287f8aa4f4de1d19" providerId="LiveId" clId="{404ACD4A-D5E2-4191-B481-235526E58B99}" dt="2023-05-08T05:19:03.715" v="460"/>
          <ac:picMkLst>
            <pc:docMk/>
            <pc:sldMk cId="3785578434" sldId="266"/>
            <ac:picMk id="3076" creationId="{3BC3B732-C25E-450B-6029-F5FF728879F3}"/>
          </ac:picMkLst>
        </pc:picChg>
      </pc:sldChg>
      <pc:sldChg chg="addSp delSp modSp add mod modNotesTx">
        <pc:chgData name="Richard Chalk" userId="287f8aa4f4de1d19" providerId="LiveId" clId="{404ACD4A-D5E2-4191-B481-235526E58B99}" dt="2023-05-08T14:42:14.465" v="7345" actId="5793"/>
        <pc:sldMkLst>
          <pc:docMk/>
          <pc:sldMk cId="2913995376" sldId="267"/>
        </pc:sldMkLst>
        <pc:spChg chg="add mod">
          <ac:chgData name="Richard Chalk" userId="287f8aa4f4de1d19" providerId="LiveId" clId="{404ACD4A-D5E2-4191-B481-235526E58B99}" dt="2023-05-08T14:41:49.005" v="7307" actId="207"/>
          <ac:spMkLst>
            <pc:docMk/>
            <pc:sldMk cId="2913995376" sldId="267"/>
            <ac:spMk id="2" creationId="{8776158E-4A81-D400-3926-D73C3B71E9F5}"/>
          </ac:spMkLst>
        </pc:spChg>
        <pc:spChg chg="add del mod">
          <ac:chgData name="Richard Chalk" userId="287f8aa4f4de1d19" providerId="LiveId" clId="{404ACD4A-D5E2-4191-B481-235526E58B99}" dt="2023-05-08T05:22:08.758" v="618" actId="478"/>
          <ac:spMkLst>
            <pc:docMk/>
            <pc:sldMk cId="2913995376" sldId="267"/>
            <ac:spMk id="5" creationId="{5A1F6822-869C-9C0E-AD86-486C536D743E}"/>
          </ac:spMkLst>
        </pc:spChg>
        <pc:spChg chg="add mod">
          <ac:chgData name="Richard Chalk" userId="287f8aa4f4de1d19" providerId="LiveId" clId="{404ACD4A-D5E2-4191-B481-235526E58B99}" dt="2023-05-08T05:27:30.604" v="1015" actId="20577"/>
          <ac:spMkLst>
            <pc:docMk/>
            <pc:sldMk cId="2913995376" sldId="267"/>
            <ac:spMk id="6" creationId="{EDFC00C2-2C4C-1F24-7BF9-A455406DF998}"/>
          </ac:spMkLst>
        </pc:spChg>
        <pc:spChg chg="mod">
          <ac:chgData name="Richard Chalk" userId="287f8aa4f4de1d19" providerId="LiveId" clId="{404ACD4A-D5E2-4191-B481-235526E58B99}" dt="2023-05-08T05:19:12.959" v="468" actId="20577"/>
          <ac:spMkLst>
            <pc:docMk/>
            <pc:sldMk cId="2913995376" sldId="267"/>
            <ac:spMk id="126" creationId="{00000000-0000-0000-0000-000000000000}"/>
          </ac:spMkLst>
        </pc:spChg>
        <pc:spChg chg="mod">
          <ac:chgData name="Richard Chalk" userId="287f8aa4f4de1d19" providerId="LiveId" clId="{404ACD4A-D5E2-4191-B481-235526E58B99}" dt="2023-05-08T14:40:57.133" v="7289" actId="20577"/>
          <ac:spMkLst>
            <pc:docMk/>
            <pc:sldMk cId="2913995376" sldId="267"/>
            <ac:spMk id="127" creationId="{00000000-0000-0000-0000-000000000000}"/>
          </ac:spMkLst>
        </pc:spChg>
        <pc:picChg chg="add mod">
          <ac:chgData name="Richard Chalk" userId="287f8aa4f4de1d19" providerId="LiveId" clId="{404ACD4A-D5E2-4191-B481-235526E58B99}" dt="2023-05-08T05:27:18.581" v="1012" actId="1076"/>
          <ac:picMkLst>
            <pc:docMk/>
            <pc:sldMk cId="2913995376" sldId="267"/>
            <ac:picMk id="7" creationId="{8D759FF8-F602-D888-CF85-4CFD1BDF3D78}"/>
          </ac:picMkLst>
        </pc:picChg>
        <pc:picChg chg="del">
          <ac:chgData name="Richard Chalk" userId="287f8aa4f4de1d19" providerId="LiveId" clId="{404ACD4A-D5E2-4191-B481-235526E58B99}" dt="2023-05-08T05:19:27.232" v="471" actId="478"/>
          <ac:picMkLst>
            <pc:docMk/>
            <pc:sldMk cId="2913995376" sldId="267"/>
            <ac:picMk id="3074" creationId="{9AC3688F-8929-C660-3A52-3EEEE39712B4}"/>
          </ac:picMkLst>
        </pc:picChg>
        <pc:cxnChg chg="add mod">
          <ac:chgData name="Richard Chalk" userId="287f8aa4f4de1d19" providerId="LiveId" clId="{404ACD4A-D5E2-4191-B481-235526E58B99}" dt="2023-05-08T05:20:50.591" v="608" actId="1582"/>
          <ac:cxnSpMkLst>
            <pc:docMk/>
            <pc:sldMk cId="2913995376" sldId="267"/>
            <ac:cxnSpMk id="4" creationId="{A3A58D75-6EF2-FB36-3740-D225180AC4F5}"/>
          </ac:cxnSpMkLst>
        </pc:cxnChg>
      </pc:sldChg>
      <pc:sldChg chg="addSp delSp modSp add mod modNotesTx">
        <pc:chgData name="Richard Chalk" userId="287f8aa4f4de1d19" providerId="LiveId" clId="{404ACD4A-D5E2-4191-B481-235526E58B99}" dt="2023-05-08T05:52:29.540" v="1718" actId="167"/>
        <pc:sldMkLst>
          <pc:docMk/>
          <pc:sldMk cId="1175204052" sldId="268"/>
        </pc:sldMkLst>
        <pc:spChg chg="mod">
          <ac:chgData name="Richard Chalk" userId="287f8aa4f4de1d19" providerId="LiveId" clId="{404ACD4A-D5E2-4191-B481-235526E58B99}" dt="2023-05-08T05:49:21.350" v="1628" actId="20577"/>
          <ac:spMkLst>
            <pc:docMk/>
            <pc:sldMk cId="1175204052" sldId="268"/>
            <ac:spMk id="2" creationId="{8776158E-4A81-D400-3926-D73C3B71E9F5}"/>
          </ac:spMkLst>
        </pc:spChg>
        <pc:spChg chg="del">
          <ac:chgData name="Richard Chalk" userId="287f8aa4f4de1d19" providerId="LiveId" clId="{404ACD4A-D5E2-4191-B481-235526E58B99}" dt="2023-05-08T05:30:28.977" v="1289" actId="478"/>
          <ac:spMkLst>
            <pc:docMk/>
            <pc:sldMk cId="1175204052" sldId="268"/>
            <ac:spMk id="6" creationId="{EDFC00C2-2C4C-1F24-7BF9-A455406DF998}"/>
          </ac:spMkLst>
        </pc:spChg>
        <pc:spChg chg="mod">
          <ac:chgData name="Richard Chalk" userId="287f8aa4f4de1d19" providerId="LiveId" clId="{404ACD4A-D5E2-4191-B481-235526E58B99}" dt="2023-05-08T05:30:24.764" v="1288" actId="20577"/>
          <ac:spMkLst>
            <pc:docMk/>
            <pc:sldMk cId="1175204052" sldId="268"/>
            <ac:spMk id="126" creationId="{00000000-0000-0000-0000-000000000000}"/>
          </ac:spMkLst>
        </pc:spChg>
        <pc:spChg chg="mod">
          <ac:chgData name="Richard Chalk" userId="287f8aa4f4de1d19" providerId="LiveId" clId="{404ACD4A-D5E2-4191-B481-235526E58B99}" dt="2023-05-08T05:49:01.343" v="1619" actId="20577"/>
          <ac:spMkLst>
            <pc:docMk/>
            <pc:sldMk cId="1175204052" sldId="268"/>
            <ac:spMk id="127" creationId="{00000000-0000-0000-0000-000000000000}"/>
          </ac:spMkLst>
        </pc:spChg>
        <pc:picChg chg="add del mod">
          <ac:chgData name="Richard Chalk" userId="287f8aa4f4de1d19" providerId="LiveId" clId="{404ACD4A-D5E2-4191-B481-235526E58B99}" dt="2023-05-08T05:31:51.910" v="1351" actId="478"/>
          <ac:picMkLst>
            <pc:docMk/>
            <pc:sldMk cId="1175204052" sldId="268"/>
            <ac:picMk id="3" creationId="{99145953-09DF-FDAF-2AE6-B837685747B9}"/>
          </ac:picMkLst>
        </pc:picChg>
        <pc:picChg chg="del">
          <ac:chgData name="Richard Chalk" userId="287f8aa4f4de1d19" providerId="LiveId" clId="{404ACD4A-D5E2-4191-B481-235526E58B99}" dt="2023-05-08T05:30:28.977" v="1289" actId="478"/>
          <ac:picMkLst>
            <pc:docMk/>
            <pc:sldMk cId="1175204052" sldId="268"/>
            <ac:picMk id="7" creationId="{8D759FF8-F602-D888-CF85-4CFD1BDF3D78}"/>
          </ac:picMkLst>
        </pc:picChg>
        <pc:picChg chg="add del">
          <ac:chgData name="Richard Chalk" userId="287f8aa4f4de1d19" providerId="LiveId" clId="{404ACD4A-D5E2-4191-B481-235526E58B99}" dt="2023-05-08T05:32:09.629" v="1354" actId="478"/>
          <ac:picMkLst>
            <pc:docMk/>
            <pc:sldMk cId="1175204052" sldId="268"/>
            <ac:picMk id="9" creationId="{0A9FF752-2361-68D4-B5A5-F9B6CECEFE8F}"/>
          </ac:picMkLst>
        </pc:picChg>
        <pc:picChg chg="add mod">
          <ac:chgData name="Richard Chalk" userId="287f8aa4f4de1d19" providerId="LiveId" clId="{404ACD4A-D5E2-4191-B481-235526E58B99}" dt="2023-05-08T05:33:55.711" v="1463" actId="1076"/>
          <ac:picMkLst>
            <pc:docMk/>
            <pc:sldMk cId="1175204052" sldId="268"/>
            <ac:picMk id="11" creationId="{BF6A4543-E87E-E1CB-7AAC-91D853C54834}"/>
          </ac:picMkLst>
        </pc:picChg>
        <pc:picChg chg="add mod">
          <ac:chgData name="Richard Chalk" userId="287f8aa4f4de1d19" providerId="LiveId" clId="{404ACD4A-D5E2-4191-B481-235526E58B99}" dt="2023-05-08T05:34:03.122" v="1465" actId="1076"/>
          <ac:picMkLst>
            <pc:docMk/>
            <pc:sldMk cId="1175204052" sldId="268"/>
            <ac:picMk id="13" creationId="{AE410B15-174B-0D9A-A854-4F8850147CE6}"/>
          </ac:picMkLst>
        </pc:picChg>
        <pc:picChg chg="add mod">
          <ac:chgData name="Richard Chalk" userId="287f8aa4f4de1d19" providerId="LiveId" clId="{404ACD4A-D5E2-4191-B481-235526E58B99}" dt="2023-05-08T05:50:19.503" v="1633" actId="1076"/>
          <ac:picMkLst>
            <pc:docMk/>
            <pc:sldMk cId="1175204052" sldId="268"/>
            <ac:picMk id="17" creationId="{A44A3081-0B86-BE15-44F0-7247CB23C5BE}"/>
          </ac:picMkLst>
        </pc:picChg>
        <pc:picChg chg="add mod">
          <ac:chgData name="Richard Chalk" userId="287f8aa4f4de1d19" providerId="LiveId" clId="{404ACD4A-D5E2-4191-B481-235526E58B99}" dt="2023-05-08T05:35:13" v="1473" actId="1036"/>
          <ac:picMkLst>
            <pc:docMk/>
            <pc:sldMk cId="1175204052" sldId="268"/>
            <ac:picMk id="4098" creationId="{4B58C1A8-56D3-D6F1-50E4-F0A666820944}"/>
          </ac:picMkLst>
        </pc:picChg>
        <pc:picChg chg="add del">
          <ac:chgData name="Richard Chalk" userId="287f8aa4f4de1d19" providerId="LiveId" clId="{404ACD4A-D5E2-4191-B481-235526E58B99}" dt="2023-05-08T05:48:39.486" v="1616" actId="21"/>
          <ac:picMkLst>
            <pc:docMk/>
            <pc:sldMk cId="1175204052" sldId="268"/>
            <ac:picMk id="4100" creationId="{3EDFA479-43D4-E144-5604-AAA1D784C1B6}"/>
          </ac:picMkLst>
        </pc:picChg>
        <pc:picChg chg="add del">
          <ac:chgData name="Richard Chalk" userId="287f8aa4f4de1d19" providerId="LiveId" clId="{404ACD4A-D5E2-4191-B481-235526E58B99}" dt="2023-05-08T05:50:02.799" v="1630" actId="21"/>
          <ac:picMkLst>
            <pc:docMk/>
            <pc:sldMk cId="1175204052" sldId="268"/>
            <ac:picMk id="4102" creationId="{B796BDB1-76BC-E17A-F317-B836E45118F9}"/>
          </ac:picMkLst>
        </pc:picChg>
        <pc:picChg chg="add del mod">
          <ac:chgData name="Richard Chalk" userId="287f8aa4f4de1d19" providerId="LiveId" clId="{404ACD4A-D5E2-4191-B481-235526E58B99}" dt="2023-05-08T05:50:50.872" v="1637" actId="478"/>
          <ac:picMkLst>
            <pc:docMk/>
            <pc:sldMk cId="1175204052" sldId="268"/>
            <ac:picMk id="4104" creationId="{3E84BD82-9745-DBAA-89F9-1569C6C189E8}"/>
          </ac:picMkLst>
        </pc:picChg>
        <pc:picChg chg="add mod">
          <ac:chgData name="Richard Chalk" userId="287f8aa4f4de1d19" providerId="LiveId" clId="{404ACD4A-D5E2-4191-B481-235526E58B99}" dt="2023-05-08T05:51:19.212" v="1698" actId="1038"/>
          <ac:picMkLst>
            <pc:docMk/>
            <pc:sldMk cId="1175204052" sldId="268"/>
            <ac:picMk id="4106" creationId="{5892758E-09A7-418E-917B-553E7853EA7A}"/>
          </ac:picMkLst>
        </pc:picChg>
        <pc:picChg chg="add mod">
          <ac:chgData name="Richard Chalk" userId="287f8aa4f4de1d19" providerId="LiveId" clId="{404ACD4A-D5E2-4191-B481-235526E58B99}" dt="2023-05-08T05:52:24.487" v="1716" actId="167"/>
          <ac:picMkLst>
            <pc:docMk/>
            <pc:sldMk cId="1175204052" sldId="268"/>
            <ac:picMk id="4108" creationId="{74319650-B5A5-2668-45BC-964CB4D8B09F}"/>
          </ac:picMkLst>
        </pc:picChg>
        <pc:picChg chg="add del mod">
          <ac:chgData name="Richard Chalk" userId="287f8aa4f4de1d19" providerId="LiveId" clId="{404ACD4A-D5E2-4191-B481-235526E58B99}" dt="2023-05-08T05:52:02.955" v="1711" actId="478"/>
          <ac:picMkLst>
            <pc:docMk/>
            <pc:sldMk cId="1175204052" sldId="268"/>
            <ac:picMk id="4110" creationId="{517BB427-C4E8-6938-FC29-838EA0ECCF91}"/>
          </ac:picMkLst>
        </pc:picChg>
        <pc:picChg chg="add mod">
          <ac:chgData name="Richard Chalk" userId="287f8aa4f4de1d19" providerId="LiveId" clId="{404ACD4A-D5E2-4191-B481-235526E58B99}" dt="2023-05-08T05:52:29.540" v="1718" actId="167"/>
          <ac:picMkLst>
            <pc:docMk/>
            <pc:sldMk cId="1175204052" sldId="268"/>
            <ac:picMk id="4112" creationId="{464F6A67-E739-CB7E-BD6D-277E360529C5}"/>
          </ac:picMkLst>
        </pc:picChg>
        <pc:cxnChg chg="del mod ord">
          <ac:chgData name="Richard Chalk" userId="287f8aa4f4de1d19" providerId="LiveId" clId="{404ACD4A-D5E2-4191-B481-235526E58B99}" dt="2023-05-08T05:33:45.757" v="1460" actId="478"/>
          <ac:cxnSpMkLst>
            <pc:docMk/>
            <pc:sldMk cId="1175204052" sldId="268"/>
            <ac:cxnSpMk id="4" creationId="{A3A58D75-6EF2-FB36-3740-D225180AC4F5}"/>
          </ac:cxnSpMkLst>
        </pc:cxnChg>
        <pc:cxnChg chg="add mod">
          <ac:chgData name="Richard Chalk" userId="287f8aa4f4de1d19" providerId="LiveId" clId="{404ACD4A-D5E2-4191-B481-235526E58B99}" dt="2023-05-08T05:33:49.129" v="1461"/>
          <ac:cxnSpMkLst>
            <pc:docMk/>
            <pc:sldMk cId="1175204052" sldId="268"/>
            <ac:cxnSpMk id="15" creationId="{4AAD086B-3D8A-76D3-E585-ADC9C6855087}"/>
          </ac:cxnSpMkLst>
        </pc:cxnChg>
      </pc:sldChg>
      <pc:sldChg chg="addSp delSp modSp add mod">
        <pc:chgData name="Richard Chalk" userId="287f8aa4f4de1d19" providerId="LiveId" clId="{404ACD4A-D5E2-4191-B481-235526E58B99}" dt="2023-05-08T14:43:07.587" v="7352" actId="403"/>
        <pc:sldMkLst>
          <pc:docMk/>
          <pc:sldMk cId="607423208" sldId="269"/>
        </pc:sldMkLst>
        <pc:spChg chg="add mod">
          <ac:chgData name="Richard Chalk" userId="287f8aa4f4de1d19" providerId="LiveId" clId="{404ACD4A-D5E2-4191-B481-235526E58B99}" dt="2023-05-08T06:00:32.641" v="1836" actId="14100"/>
          <ac:spMkLst>
            <pc:docMk/>
            <pc:sldMk cId="607423208" sldId="269"/>
            <ac:spMk id="4" creationId="{30F6E6FC-13EB-5D0E-DDBE-9DFC5BAD01DE}"/>
          </ac:spMkLst>
        </pc:spChg>
        <pc:spChg chg="mod">
          <ac:chgData name="Richard Chalk" userId="287f8aa4f4de1d19" providerId="LiveId" clId="{404ACD4A-D5E2-4191-B481-235526E58B99}" dt="2023-05-08T05:53:16.489" v="1737" actId="20577"/>
          <ac:spMkLst>
            <pc:docMk/>
            <pc:sldMk cId="607423208" sldId="269"/>
            <ac:spMk id="126" creationId="{00000000-0000-0000-0000-000000000000}"/>
          </ac:spMkLst>
        </pc:spChg>
        <pc:spChg chg="mod">
          <ac:chgData name="Richard Chalk" userId="287f8aa4f4de1d19" providerId="LiveId" clId="{404ACD4A-D5E2-4191-B481-235526E58B99}" dt="2023-05-08T14:43:07.587" v="7352" actId="403"/>
          <ac:spMkLst>
            <pc:docMk/>
            <pc:sldMk cId="607423208" sldId="269"/>
            <ac:spMk id="127" creationId="{00000000-0000-0000-0000-000000000000}"/>
          </ac:spMkLst>
        </pc:spChg>
        <pc:picChg chg="add mod">
          <ac:chgData name="Richard Chalk" userId="287f8aa4f4de1d19" providerId="LiveId" clId="{404ACD4A-D5E2-4191-B481-235526E58B99}" dt="2023-05-08T05:58:01.864" v="1818" actId="1037"/>
          <ac:picMkLst>
            <pc:docMk/>
            <pc:sldMk cId="607423208" sldId="269"/>
            <ac:picMk id="2" creationId="{C1D74A97-2715-D8EB-0932-5D07AC198A3B}"/>
          </ac:picMkLst>
        </pc:picChg>
        <pc:picChg chg="add mod">
          <ac:chgData name="Richard Chalk" userId="287f8aa4f4de1d19" providerId="LiveId" clId="{404ACD4A-D5E2-4191-B481-235526E58B99}" dt="2023-05-08T06:00:45.101" v="1839" actId="1076"/>
          <ac:picMkLst>
            <pc:docMk/>
            <pc:sldMk cId="607423208" sldId="269"/>
            <ac:picMk id="5" creationId="{29EADFE8-09A1-B198-0DDA-BE73BAD7192D}"/>
          </ac:picMkLst>
        </pc:picChg>
        <pc:picChg chg="add del mod">
          <ac:chgData name="Richard Chalk" userId="287f8aa4f4de1d19" providerId="LiveId" clId="{404ACD4A-D5E2-4191-B481-235526E58B99}" dt="2023-05-08T06:01:46.268" v="1841"/>
          <ac:picMkLst>
            <pc:docMk/>
            <pc:sldMk cId="607423208" sldId="269"/>
            <ac:picMk id="6" creationId="{530E1B5E-E52D-B113-A169-9EDC253E3EF8}"/>
          </ac:picMkLst>
        </pc:picChg>
        <pc:picChg chg="del">
          <ac:chgData name="Richard Chalk" userId="287f8aa4f4de1d19" providerId="LiveId" clId="{404ACD4A-D5E2-4191-B481-235526E58B99}" dt="2023-05-08T05:53:20.694" v="1738" actId="478"/>
          <ac:picMkLst>
            <pc:docMk/>
            <pc:sldMk cId="607423208" sldId="269"/>
            <ac:picMk id="3074" creationId="{9AC3688F-8929-C660-3A52-3EEEE39712B4}"/>
          </ac:picMkLst>
        </pc:picChg>
        <pc:picChg chg="add mod">
          <ac:chgData name="Richard Chalk" userId="287f8aa4f4de1d19" providerId="LiveId" clId="{404ACD4A-D5E2-4191-B481-235526E58B99}" dt="2023-05-08T05:57:56.563" v="1790" actId="1037"/>
          <ac:picMkLst>
            <pc:docMk/>
            <pc:sldMk cId="607423208" sldId="269"/>
            <ac:picMk id="7170" creationId="{DBF8B77D-433D-BFA8-FD0F-5FDE56D12716}"/>
          </ac:picMkLst>
        </pc:picChg>
        <pc:picChg chg="add mod">
          <ac:chgData name="Richard Chalk" userId="287f8aa4f4de1d19" providerId="LiveId" clId="{404ACD4A-D5E2-4191-B481-235526E58B99}" dt="2023-05-08T05:57:53.848" v="1776" actId="167"/>
          <ac:picMkLst>
            <pc:docMk/>
            <pc:sldMk cId="607423208" sldId="269"/>
            <ac:picMk id="7172" creationId="{4DE448AF-B804-9B3A-04C7-6CF04F7C097D}"/>
          </ac:picMkLst>
        </pc:picChg>
      </pc:sldChg>
      <pc:sldChg chg="addSp delSp modSp add mod modNotesTx">
        <pc:chgData name="Richard Chalk" userId="287f8aa4f4de1d19" providerId="LiveId" clId="{404ACD4A-D5E2-4191-B481-235526E58B99}" dt="2023-05-08T14:43:47.697" v="7354" actId="113"/>
        <pc:sldMkLst>
          <pc:docMk/>
          <pc:sldMk cId="1350979902" sldId="270"/>
        </pc:sldMkLst>
        <pc:spChg chg="del">
          <ac:chgData name="Richard Chalk" userId="287f8aa4f4de1d19" providerId="LiveId" clId="{404ACD4A-D5E2-4191-B481-235526E58B99}" dt="2023-05-08T06:09:06.732" v="2151" actId="478"/>
          <ac:spMkLst>
            <pc:docMk/>
            <pc:sldMk cId="1350979902" sldId="270"/>
            <ac:spMk id="4" creationId="{30F6E6FC-13EB-5D0E-DDBE-9DFC5BAD01DE}"/>
          </ac:spMkLst>
        </pc:spChg>
        <pc:spChg chg="add mod">
          <ac:chgData name="Richard Chalk" userId="287f8aa4f4de1d19" providerId="LiveId" clId="{404ACD4A-D5E2-4191-B481-235526E58B99}" dt="2023-05-08T06:11:12.960" v="2222" actId="1076"/>
          <ac:spMkLst>
            <pc:docMk/>
            <pc:sldMk cId="1350979902" sldId="270"/>
            <ac:spMk id="6" creationId="{922EE5EF-7215-8E14-BF73-6B4A2625A832}"/>
          </ac:spMkLst>
        </pc:spChg>
        <pc:spChg chg="add mod">
          <ac:chgData name="Richard Chalk" userId="287f8aa4f4de1d19" providerId="LiveId" clId="{404ACD4A-D5E2-4191-B481-235526E58B99}" dt="2023-05-08T06:12:04.066" v="2232" actId="1076"/>
          <ac:spMkLst>
            <pc:docMk/>
            <pc:sldMk cId="1350979902" sldId="270"/>
            <ac:spMk id="8" creationId="{414DEC07-4155-1F06-BED5-165EBC05551F}"/>
          </ac:spMkLst>
        </pc:spChg>
        <pc:spChg chg="add del mod">
          <ac:chgData name="Richard Chalk" userId="287f8aa4f4de1d19" providerId="LiveId" clId="{404ACD4A-D5E2-4191-B481-235526E58B99}" dt="2023-05-08T06:13:22.050" v="2310"/>
          <ac:spMkLst>
            <pc:docMk/>
            <pc:sldMk cId="1350979902" sldId="270"/>
            <ac:spMk id="9" creationId="{2D139312-9A48-8D4A-83C1-408383FA9223}"/>
          </ac:spMkLst>
        </pc:spChg>
        <pc:spChg chg="mod">
          <ac:chgData name="Richard Chalk" userId="287f8aa4f4de1d19" providerId="LiveId" clId="{404ACD4A-D5E2-4191-B481-235526E58B99}" dt="2023-05-08T06:05:05.236" v="1856" actId="20577"/>
          <ac:spMkLst>
            <pc:docMk/>
            <pc:sldMk cId="1350979902" sldId="270"/>
            <ac:spMk id="126" creationId="{00000000-0000-0000-0000-000000000000}"/>
          </ac:spMkLst>
        </pc:spChg>
        <pc:spChg chg="mod">
          <ac:chgData name="Richard Chalk" userId="287f8aa4f4de1d19" providerId="LiveId" clId="{404ACD4A-D5E2-4191-B481-235526E58B99}" dt="2023-05-08T14:43:47.697" v="7354" actId="113"/>
          <ac:spMkLst>
            <pc:docMk/>
            <pc:sldMk cId="1350979902" sldId="270"/>
            <ac:spMk id="127" creationId="{00000000-0000-0000-0000-000000000000}"/>
          </ac:spMkLst>
        </pc:spChg>
        <pc:picChg chg="del">
          <ac:chgData name="Richard Chalk" userId="287f8aa4f4de1d19" providerId="LiveId" clId="{404ACD4A-D5E2-4191-B481-235526E58B99}" dt="2023-05-08T06:09:06.732" v="2151" actId="478"/>
          <ac:picMkLst>
            <pc:docMk/>
            <pc:sldMk cId="1350979902" sldId="270"/>
            <ac:picMk id="5" creationId="{29EADFE8-09A1-B198-0DDA-BE73BAD7192D}"/>
          </ac:picMkLst>
        </pc:picChg>
        <pc:picChg chg="add mod">
          <ac:chgData name="Richard Chalk" userId="287f8aa4f4de1d19" providerId="LiveId" clId="{404ACD4A-D5E2-4191-B481-235526E58B99}" dt="2023-05-08T06:12:12.014" v="2233" actId="1076"/>
          <ac:picMkLst>
            <pc:docMk/>
            <pc:sldMk cId="1350979902" sldId="270"/>
            <ac:picMk id="7" creationId="{CEC64844-CE72-C0AF-4CFF-5012EAA0D6C4}"/>
          </ac:picMkLst>
        </pc:picChg>
      </pc:sldChg>
      <pc:sldChg chg="addSp delSp modSp add mod modNotesTx">
        <pc:chgData name="Richard Chalk" userId="287f8aa4f4de1d19" providerId="LiveId" clId="{404ACD4A-D5E2-4191-B481-235526E58B99}" dt="2023-05-08T06:29:43.697" v="2819" actId="20577"/>
        <pc:sldMkLst>
          <pc:docMk/>
          <pc:sldMk cId="1502058788" sldId="271"/>
        </pc:sldMkLst>
        <pc:spChg chg="add del mod">
          <ac:chgData name="Richard Chalk" userId="287f8aa4f4de1d19" providerId="LiveId" clId="{404ACD4A-D5E2-4191-B481-235526E58B99}" dt="2023-05-08T06:22:36.746" v="2618" actId="478"/>
          <ac:spMkLst>
            <pc:docMk/>
            <pc:sldMk cId="1502058788" sldId="271"/>
            <ac:spMk id="3" creationId="{D531FEEF-2B34-803C-C54D-65DE5438DDDC}"/>
          </ac:spMkLst>
        </pc:spChg>
        <pc:spChg chg="add del mod">
          <ac:chgData name="Richard Chalk" userId="287f8aa4f4de1d19" providerId="LiveId" clId="{404ACD4A-D5E2-4191-B481-235526E58B99}" dt="2023-05-08T06:22:36.746" v="2618" actId="478"/>
          <ac:spMkLst>
            <pc:docMk/>
            <pc:sldMk cId="1502058788" sldId="271"/>
            <ac:spMk id="4" creationId="{EBCA759B-6DA6-EFB1-D0C0-306A35783269}"/>
          </ac:spMkLst>
        </pc:spChg>
        <pc:spChg chg="add del mod">
          <ac:chgData name="Richard Chalk" userId="287f8aa4f4de1d19" providerId="LiveId" clId="{404ACD4A-D5E2-4191-B481-235526E58B99}" dt="2023-05-08T06:22:36.746" v="2618" actId="478"/>
          <ac:spMkLst>
            <pc:docMk/>
            <pc:sldMk cId="1502058788" sldId="271"/>
            <ac:spMk id="5" creationId="{390E0CFA-0F4A-4D63-4C01-0502E9B4BB73}"/>
          </ac:spMkLst>
        </pc:spChg>
        <pc:spChg chg="del">
          <ac:chgData name="Richard Chalk" userId="287f8aa4f4de1d19" providerId="LiveId" clId="{404ACD4A-D5E2-4191-B481-235526E58B99}" dt="2023-05-08T06:13:40.693" v="2323" actId="478"/>
          <ac:spMkLst>
            <pc:docMk/>
            <pc:sldMk cId="1502058788" sldId="271"/>
            <ac:spMk id="6" creationId="{922EE5EF-7215-8E14-BF73-6B4A2625A832}"/>
          </ac:spMkLst>
        </pc:spChg>
        <pc:spChg chg="del">
          <ac:chgData name="Richard Chalk" userId="287f8aa4f4de1d19" providerId="LiveId" clId="{404ACD4A-D5E2-4191-B481-235526E58B99}" dt="2023-05-08T06:13:42.923" v="2325" actId="478"/>
          <ac:spMkLst>
            <pc:docMk/>
            <pc:sldMk cId="1502058788" sldId="271"/>
            <ac:spMk id="8" creationId="{414DEC07-4155-1F06-BED5-165EBC05551F}"/>
          </ac:spMkLst>
        </pc:spChg>
        <pc:spChg chg="add del mod">
          <ac:chgData name="Richard Chalk" userId="287f8aa4f4de1d19" providerId="LiveId" clId="{404ACD4A-D5E2-4191-B481-235526E58B99}" dt="2023-05-08T06:22:36.746" v="2618" actId="478"/>
          <ac:spMkLst>
            <pc:docMk/>
            <pc:sldMk cId="1502058788" sldId="271"/>
            <ac:spMk id="9" creationId="{2F4FE70C-937D-C439-37AA-2B09F65A50D4}"/>
          </ac:spMkLst>
        </pc:spChg>
        <pc:spChg chg="add del mod">
          <ac:chgData name="Richard Chalk" userId="287f8aa4f4de1d19" providerId="LiveId" clId="{404ACD4A-D5E2-4191-B481-235526E58B99}" dt="2023-05-08T06:22:36.746" v="2618" actId="478"/>
          <ac:spMkLst>
            <pc:docMk/>
            <pc:sldMk cId="1502058788" sldId="271"/>
            <ac:spMk id="10" creationId="{FEAE6000-3FE5-E932-7E29-2B2A43E93258}"/>
          </ac:spMkLst>
        </pc:spChg>
        <pc:spChg chg="add del mod">
          <ac:chgData name="Richard Chalk" userId="287f8aa4f4de1d19" providerId="LiveId" clId="{404ACD4A-D5E2-4191-B481-235526E58B99}" dt="2023-05-08T06:22:36.746" v="2618" actId="478"/>
          <ac:spMkLst>
            <pc:docMk/>
            <pc:sldMk cId="1502058788" sldId="271"/>
            <ac:spMk id="11" creationId="{0A7F2664-5CFC-7220-019A-A2D3247D3E71}"/>
          </ac:spMkLst>
        </pc:spChg>
        <pc:spChg chg="add mod">
          <ac:chgData name="Richard Chalk" userId="287f8aa4f4de1d19" providerId="LiveId" clId="{404ACD4A-D5E2-4191-B481-235526E58B99}" dt="2023-05-08T06:20:06.855" v="2578" actId="1035"/>
          <ac:spMkLst>
            <pc:docMk/>
            <pc:sldMk cId="1502058788" sldId="271"/>
            <ac:spMk id="12" creationId="{87D0DFB6-7BB6-C1A8-A6E4-767DC68E2D51}"/>
          </ac:spMkLst>
        </pc:spChg>
        <pc:spChg chg="add mod">
          <ac:chgData name="Richard Chalk" userId="287f8aa4f4de1d19" providerId="LiveId" clId="{404ACD4A-D5E2-4191-B481-235526E58B99}" dt="2023-05-08T06:20:19.373" v="2584" actId="1038"/>
          <ac:spMkLst>
            <pc:docMk/>
            <pc:sldMk cId="1502058788" sldId="271"/>
            <ac:spMk id="13" creationId="{9903F38B-703C-0D32-831E-9D07A862B5F8}"/>
          </ac:spMkLst>
        </pc:spChg>
        <pc:spChg chg="add del mod">
          <ac:chgData name="Richard Chalk" userId="287f8aa4f4de1d19" providerId="LiveId" clId="{404ACD4A-D5E2-4191-B481-235526E58B99}" dt="2023-05-08T06:17:57.683" v="2447" actId="478"/>
          <ac:spMkLst>
            <pc:docMk/>
            <pc:sldMk cId="1502058788" sldId="271"/>
            <ac:spMk id="14" creationId="{0B3E0E9C-C339-E599-025E-E552974D9C5E}"/>
          </ac:spMkLst>
        </pc:spChg>
        <pc:spChg chg="add del mod">
          <ac:chgData name="Richard Chalk" userId="287f8aa4f4de1d19" providerId="LiveId" clId="{404ACD4A-D5E2-4191-B481-235526E58B99}" dt="2023-05-08T06:18:02.917" v="2450" actId="478"/>
          <ac:spMkLst>
            <pc:docMk/>
            <pc:sldMk cId="1502058788" sldId="271"/>
            <ac:spMk id="15" creationId="{B8AD04E4-8DD2-A9F5-A95D-24FAECBE6F59}"/>
          </ac:spMkLst>
        </pc:spChg>
        <pc:spChg chg="add del mod">
          <ac:chgData name="Richard Chalk" userId="287f8aa4f4de1d19" providerId="LiveId" clId="{404ACD4A-D5E2-4191-B481-235526E58B99}" dt="2023-05-08T06:18:02.917" v="2450" actId="478"/>
          <ac:spMkLst>
            <pc:docMk/>
            <pc:sldMk cId="1502058788" sldId="271"/>
            <ac:spMk id="16" creationId="{663D398F-52B5-4BD0-3804-FB542DBBDBB1}"/>
          </ac:spMkLst>
        </pc:spChg>
        <pc:spChg chg="add mod">
          <ac:chgData name="Richard Chalk" userId="287f8aa4f4de1d19" providerId="LiveId" clId="{404ACD4A-D5E2-4191-B481-235526E58B99}" dt="2023-05-08T06:19:52.560" v="2563" actId="14100"/>
          <ac:spMkLst>
            <pc:docMk/>
            <pc:sldMk cId="1502058788" sldId="271"/>
            <ac:spMk id="17" creationId="{8D87A7C8-DB6C-0036-8442-9C367A0931D3}"/>
          </ac:spMkLst>
        </pc:spChg>
        <pc:spChg chg="add mod">
          <ac:chgData name="Richard Chalk" userId="287f8aa4f4de1d19" providerId="LiveId" clId="{404ACD4A-D5E2-4191-B481-235526E58B99}" dt="2023-05-08T06:19:44.496" v="2561" actId="1076"/>
          <ac:spMkLst>
            <pc:docMk/>
            <pc:sldMk cId="1502058788" sldId="271"/>
            <ac:spMk id="18" creationId="{68B96F5E-E9CA-0A8A-D376-FA68459C4AE9}"/>
          </ac:spMkLst>
        </pc:spChg>
        <pc:spChg chg="add del mod">
          <ac:chgData name="Richard Chalk" userId="287f8aa4f4de1d19" providerId="LiveId" clId="{404ACD4A-D5E2-4191-B481-235526E58B99}" dt="2023-05-08T06:18:00.180" v="2448" actId="478"/>
          <ac:spMkLst>
            <pc:docMk/>
            <pc:sldMk cId="1502058788" sldId="271"/>
            <ac:spMk id="19" creationId="{3FD7D2D8-234F-87BC-3956-412BEFD501BA}"/>
          </ac:spMkLst>
        </pc:spChg>
        <pc:spChg chg="add del mod">
          <ac:chgData name="Richard Chalk" userId="287f8aa4f4de1d19" providerId="LiveId" clId="{404ACD4A-D5E2-4191-B481-235526E58B99}" dt="2023-05-08T06:18:01.433" v="2449" actId="478"/>
          <ac:spMkLst>
            <pc:docMk/>
            <pc:sldMk cId="1502058788" sldId="271"/>
            <ac:spMk id="20" creationId="{1710DD6C-FEB9-777D-CEC6-EC865FA4141E}"/>
          </ac:spMkLst>
        </pc:spChg>
        <pc:spChg chg="add del mod">
          <ac:chgData name="Richard Chalk" userId="287f8aa4f4de1d19" providerId="LiveId" clId="{404ACD4A-D5E2-4191-B481-235526E58B99}" dt="2023-05-08T06:18:01.433" v="2449" actId="478"/>
          <ac:spMkLst>
            <pc:docMk/>
            <pc:sldMk cId="1502058788" sldId="271"/>
            <ac:spMk id="21" creationId="{FF68F609-6016-81D3-B8A6-ABB038216FF3}"/>
          </ac:spMkLst>
        </pc:spChg>
        <pc:spChg chg="add mod">
          <ac:chgData name="Richard Chalk" userId="287f8aa4f4de1d19" providerId="LiveId" clId="{404ACD4A-D5E2-4191-B481-235526E58B99}" dt="2023-05-08T06:18:13.551" v="2459" actId="1038"/>
          <ac:spMkLst>
            <pc:docMk/>
            <pc:sldMk cId="1502058788" sldId="271"/>
            <ac:spMk id="23" creationId="{F3B0AF7E-96A9-B81F-DF6A-A70DC50AD27D}"/>
          </ac:spMkLst>
        </pc:spChg>
        <pc:spChg chg="add mod">
          <ac:chgData name="Richard Chalk" userId="287f8aa4f4de1d19" providerId="LiveId" clId="{404ACD4A-D5E2-4191-B481-235526E58B99}" dt="2023-05-08T06:18:24.508" v="2542" actId="1037"/>
          <ac:spMkLst>
            <pc:docMk/>
            <pc:sldMk cId="1502058788" sldId="271"/>
            <ac:spMk id="24" creationId="{9220DA62-89FB-7D57-0758-C69CC88FAB69}"/>
          </ac:spMkLst>
        </pc:spChg>
        <pc:spChg chg="add del mod">
          <ac:chgData name="Richard Chalk" userId="287f8aa4f4de1d19" providerId="LiveId" clId="{404ACD4A-D5E2-4191-B481-235526E58B99}" dt="2023-05-08T06:13:46.327" v="2328" actId="478"/>
          <ac:spMkLst>
            <pc:docMk/>
            <pc:sldMk cId="1502058788" sldId="271"/>
            <ac:spMk id="126" creationId="{00000000-0000-0000-0000-000000000000}"/>
          </ac:spMkLst>
        </pc:spChg>
        <pc:spChg chg="mod">
          <ac:chgData name="Richard Chalk" userId="287f8aa4f4de1d19" providerId="LiveId" clId="{404ACD4A-D5E2-4191-B481-235526E58B99}" dt="2023-05-08T06:29:43.697" v="2819" actId="20577"/>
          <ac:spMkLst>
            <pc:docMk/>
            <pc:sldMk cId="1502058788" sldId="271"/>
            <ac:spMk id="127" creationId="{00000000-0000-0000-0000-000000000000}"/>
          </ac:spMkLst>
        </pc:spChg>
        <pc:picChg chg="del">
          <ac:chgData name="Richard Chalk" userId="287f8aa4f4de1d19" providerId="LiveId" clId="{404ACD4A-D5E2-4191-B481-235526E58B99}" dt="2023-05-08T06:13:44.198" v="2326" actId="478"/>
          <ac:picMkLst>
            <pc:docMk/>
            <pc:sldMk cId="1502058788" sldId="271"/>
            <ac:picMk id="2" creationId="{C1D74A97-2715-D8EB-0932-5D07AC198A3B}"/>
          </ac:picMkLst>
        </pc:picChg>
        <pc:picChg chg="del">
          <ac:chgData name="Richard Chalk" userId="287f8aa4f4de1d19" providerId="LiveId" clId="{404ACD4A-D5E2-4191-B481-235526E58B99}" dt="2023-05-08T06:13:41.670" v="2324" actId="478"/>
          <ac:picMkLst>
            <pc:docMk/>
            <pc:sldMk cId="1502058788" sldId="271"/>
            <ac:picMk id="7" creationId="{CEC64844-CE72-C0AF-4CFF-5012EAA0D6C4}"/>
          </ac:picMkLst>
        </pc:picChg>
        <pc:picChg chg="add mod">
          <ac:chgData name="Richard Chalk" userId="287f8aa4f4de1d19" providerId="LiveId" clId="{404ACD4A-D5E2-4191-B481-235526E58B99}" dt="2023-05-08T06:26:06.019" v="2726" actId="1035"/>
          <ac:picMkLst>
            <pc:docMk/>
            <pc:sldMk cId="1502058788" sldId="271"/>
            <ac:picMk id="25" creationId="{04150706-1121-DC95-DC6E-49D97F0D9CE1}"/>
          </ac:picMkLst>
        </pc:picChg>
        <pc:picChg chg="add mod">
          <ac:chgData name="Richard Chalk" userId="287f8aa4f4de1d19" providerId="LiveId" clId="{404ACD4A-D5E2-4191-B481-235526E58B99}" dt="2023-05-08T06:26:06.019" v="2726" actId="1035"/>
          <ac:picMkLst>
            <pc:docMk/>
            <pc:sldMk cId="1502058788" sldId="271"/>
            <ac:picMk id="26" creationId="{1A487673-89AA-E7CC-C8A6-5C748128DDBB}"/>
          </ac:picMkLst>
        </pc:picChg>
        <pc:picChg chg="del">
          <ac:chgData name="Richard Chalk" userId="287f8aa4f4de1d19" providerId="LiveId" clId="{404ACD4A-D5E2-4191-B481-235526E58B99}" dt="2023-05-08T06:13:44.198" v="2326" actId="478"/>
          <ac:picMkLst>
            <pc:docMk/>
            <pc:sldMk cId="1502058788" sldId="271"/>
            <ac:picMk id="7170" creationId="{DBF8B77D-433D-BFA8-FD0F-5FDE56D12716}"/>
          </ac:picMkLst>
        </pc:picChg>
        <pc:picChg chg="del">
          <ac:chgData name="Richard Chalk" userId="287f8aa4f4de1d19" providerId="LiveId" clId="{404ACD4A-D5E2-4191-B481-235526E58B99}" dt="2023-05-08T06:13:47.987" v="2329" actId="478"/>
          <ac:picMkLst>
            <pc:docMk/>
            <pc:sldMk cId="1502058788" sldId="271"/>
            <ac:picMk id="7172" creationId="{4DE448AF-B804-9B3A-04C7-6CF04F7C097D}"/>
          </ac:picMkLst>
        </pc:picChg>
        <pc:picChg chg="add mod">
          <ac:chgData name="Richard Chalk" userId="287f8aa4f4de1d19" providerId="LiveId" clId="{404ACD4A-D5E2-4191-B481-235526E58B99}" dt="2023-05-08T06:26:06.019" v="2726" actId="1035"/>
          <ac:picMkLst>
            <pc:docMk/>
            <pc:sldMk cId="1502058788" sldId="271"/>
            <ac:picMk id="8194" creationId="{FCD1079C-599F-977C-43E7-2CBEB9725754}"/>
          </ac:picMkLst>
        </pc:picChg>
        <pc:picChg chg="add mod">
          <ac:chgData name="Richard Chalk" userId="287f8aa4f4de1d19" providerId="LiveId" clId="{404ACD4A-D5E2-4191-B481-235526E58B99}" dt="2023-05-08T06:26:06.019" v="2726" actId="1035"/>
          <ac:picMkLst>
            <pc:docMk/>
            <pc:sldMk cId="1502058788" sldId="271"/>
            <ac:picMk id="8196" creationId="{6E0EAFDB-76D4-6F45-E761-117C87867C3A}"/>
          </ac:picMkLst>
        </pc:picChg>
        <pc:picChg chg="add del mod">
          <ac:chgData name="Richard Chalk" userId="287f8aa4f4de1d19" providerId="LiveId" clId="{404ACD4A-D5E2-4191-B481-235526E58B99}" dt="2023-05-08T06:24:18.597" v="2659"/>
          <ac:picMkLst>
            <pc:docMk/>
            <pc:sldMk cId="1502058788" sldId="271"/>
            <ac:picMk id="8198" creationId="{487BD00B-BF1C-4172-A637-7F6C8A09473C}"/>
          </ac:picMkLst>
        </pc:picChg>
        <pc:picChg chg="add mod">
          <ac:chgData name="Richard Chalk" userId="287f8aa4f4de1d19" providerId="LiveId" clId="{404ACD4A-D5E2-4191-B481-235526E58B99}" dt="2023-05-08T06:26:06.019" v="2726" actId="1035"/>
          <ac:picMkLst>
            <pc:docMk/>
            <pc:sldMk cId="1502058788" sldId="271"/>
            <ac:picMk id="8200" creationId="{D80C28AF-9D62-8BE0-DAC0-5FDF5525D12A}"/>
          </ac:picMkLst>
        </pc:picChg>
        <pc:picChg chg="add mod">
          <ac:chgData name="Richard Chalk" userId="287f8aa4f4de1d19" providerId="LiveId" clId="{404ACD4A-D5E2-4191-B481-235526E58B99}" dt="2023-05-08T06:26:06.019" v="2726" actId="1035"/>
          <ac:picMkLst>
            <pc:docMk/>
            <pc:sldMk cId="1502058788" sldId="271"/>
            <ac:picMk id="8202" creationId="{BFF67E33-7D7D-05A0-1EC8-0E79D7A6D565}"/>
          </ac:picMkLst>
        </pc:picChg>
        <pc:picChg chg="add mod">
          <ac:chgData name="Richard Chalk" userId="287f8aa4f4de1d19" providerId="LiveId" clId="{404ACD4A-D5E2-4191-B481-235526E58B99}" dt="2023-05-08T06:26:06.019" v="2726" actId="1035"/>
          <ac:picMkLst>
            <pc:docMk/>
            <pc:sldMk cId="1502058788" sldId="271"/>
            <ac:picMk id="8204" creationId="{C0517EE5-D580-E718-6A67-06048A3C702E}"/>
          </ac:picMkLst>
        </pc:picChg>
        <pc:cxnChg chg="add mod">
          <ac:chgData name="Richard Chalk" userId="287f8aa4f4de1d19" providerId="LiveId" clId="{404ACD4A-D5E2-4191-B481-235526E58B99}" dt="2023-05-08T06:17:18.932" v="2441"/>
          <ac:cxnSpMkLst>
            <pc:docMk/>
            <pc:sldMk cId="1502058788" sldId="271"/>
            <ac:cxnSpMk id="22" creationId="{A7F73CD3-40A2-9923-B430-882A2A43977F}"/>
          </ac:cxnSpMkLst>
        </pc:cxnChg>
      </pc:sldChg>
      <pc:sldChg chg="addSp delSp modSp add mod">
        <pc:chgData name="Richard Chalk" userId="287f8aa4f4de1d19" providerId="LiveId" clId="{404ACD4A-D5E2-4191-B481-235526E58B99}" dt="2023-05-08T14:47:02.123" v="7426" actId="403"/>
        <pc:sldMkLst>
          <pc:docMk/>
          <pc:sldMk cId="0" sldId="276"/>
        </pc:sldMkLst>
        <pc:spChg chg="add mod">
          <ac:chgData name="Richard Chalk" userId="287f8aa4f4de1d19" providerId="LiveId" clId="{404ACD4A-D5E2-4191-B481-235526E58B99}" dt="2023-05-08T08:25:09.288" v="5143" actId="20577"/>
          <ac:spMkLst>
            <pc:docMk/>
            <pc:sldMk cId="0" sldId="276"/>
            <ac:spMk id="2" creationId="{3A71E821-B9AB-AD65-7FBF-FDAD0E49BECC}"/>
          </ac:spMkLst>
        </pc:spChg>
        <pc:spChg chg="add mod">
          <ac:chgData name="Richard Chalk" userId="287f8aa4f4de1d19" providerId="LiveId" clId="{404ACD4A-D5E2-4191-B481-235526E58B99}" dt="2023-05-08T14:47:02.123" v="7426" actId="403"/>
          <ac:spMkLst>
            <pc:docMk/>
            <pc:sldMk cId="0" sldId="276"/>
            <ac:spMk id="5" creationId="{47613644-6273-A98D-5607-2C79758DB957}"/>
          </ac:spMkLst>
        </pc:spChg>
        <pc:spChg chg="del">
          <ac:chgData name="Richard Chalk" userId="287f8aa4f4de1d19" providerId="LiveId" clId="{404ACD4A-D5E2-4191-B481-235526E58B99}" dt="2023-05-08T07:29:18.975" v="4075" actId="478"/>
          <ac:spMkLst>
            <pc:docMk/>
            <pc:sldMk cId="0" sldId="276"/>
            <ac:spMk id="480" creationId="{00000000-0000-0000-0000-000000000000}"/>
          </ac:spMkLst>
        </pc:spChg>
        <pc:spChg chg="del mod">
          <ac:chgData name="Richard Chalk" userId="287f8aa4f4de1d19" providerId="LiveId" clId="{404ACD4A-D5E2-4191-B481-235526E58B99}" dt="2023-05-08T07:32:37.220" v="4147" actId="478"/>
          <ac:spMkLst>
            <pc:docMk/>
            <pc:sldMk cId="0" sldId="276"/>
            <ac:spMk id="484" creationId="{00000000-0000-0000-0000-000000000000}"/>
          </ac:spMkLst>
        </pc:spChg>
        <pc:picChg chg="add mod">
          <ac:chgData name="Richard Chalk" userId="287f8aa4f4de1d19" providerId="LiveId" clId="{404ACD4A-D5E2-4191-B481-235526E58B99}" dt="2023-05-08T07:30:59.564" v="4111" actId="1037"/>
          <ac:picMkLst>
            <pc:docMk/>
            <pc:sldMk cId="0" sldId="276"/>
            <ac:picMk id="3" creationId="{94E0DC74-AC50-03DD-C8B3-C5658F85D127}"/>
          </ac:picMkLst>
        </pc:picChg>
        <pc:picChg chg="add mod">
          <ac:chgData name="Richard Chalk" userId="287f8aa4f4de1d19" providerId="LiveId" clId="{404ACD4A-D5E2-4191-B481-235526E58B99}" dt="2023-05-08T08:25:13.857" v="5172" actId="1038"/>
          <ac:picMkLst>
            <pc:docMk/>
            <pc:sldMk cId="0" sldId="276"/>
            <ac:picMk id="6" creationId="{CFEBA2BF-D585-A1B1-72A3-017842E315E5}"/>
          </ac:picMkLst>
        </pc:picChg>
        <pc:picChg chg="del">
          <ac:chgData name="Richard Chalk" userId="287f8aa4f4de1d19" providerId="LiveId" clId="{404ACD4A-D5E2-4191-B481-235526E58B99}" dt="2023-05-08T07:29:23.749" v="4077" actId="478"/>
          <ac:picMkLst>
            <pc:docMk/>
            <pc:sldMk cId="0" sldId="276"/>
            <ac:picMk id="483" creationId="{00000000-0000-0000-0000-000000000000}"/>
          </ac:picMkLst>
        </pc:picChg>
        <pc:picChg chg="add mod">
          <ac:chgData name="Richard Chalk" userId="287f8aa4f4de1d19" providerId="LiveId" clId="{404ACD4A-D5E2-4191-B481-235526E58B99}" dt="2023-05-08T07:33:08.802" v="4162" actId="1076"/>
          <ac:picMkLst>
            <pc:docMk/>
            <pc:sldMk cId="0" sldId="276"/>
            <ac:picMk id="14338" creationId="{C3705067-E06E-2DAD-D9A3-B6B7D35689E1}"/>
          </ac:picMkLst>
        </pc:picChg>
      </pc:sldChg>
      <pc:sldChg chg="addSp delSp modSp add mod ord modNotes modNotesTx">
        <pc:chgData name="Richard Chalk" userId="287f8aa4f4de1d19" providerId="LiveId" clId="{404ACD4A-D5E2-4191-B481-235526E58B99}" dt="2023-05-08T14:46:38.381" v="7423" actId="14100"/>
        <pc:sldMkLst>
          <pc:docMk/>
          <pc:sldMk cId="3273922519" sldId="279"/>
        </pc:sldMkLst>
        <pc:spChg chg="add del mod">
          <ac:chgData name="Richard Chalk" userId="287f8aa4f4de1d19" providerId="LiveId" clId="{404ACD4A-D5E2-4191-B481-235526E58B99}" dt="2023-05-08T06:53:41.319" v="2822"/>
          <ac:spMkLst>
            <pc:docMk/>
            <pc:sldMk cId="3273922519" sldId="279"/>
            <ac:spMk id="2" creationId="{2D015E86-3979-EA96-2E45-36192EB6863B}"/>
          </ac:spMkLst>
        </pc:spChg>
        <pc:spChg chg="add mod">
          <ac:chgData name="Richard Chalk" userId="287f8aa4f4de1d19" providerId="LiveId" clId="{404ACD4A-D5E2-4191-B481-235526E58B99}" dt="2023-05-08T07:20:02.984" v="3848" actId="6549"/>
          <ac:spMkLst>
            <pc:docMk/>
            <pc:sldMk cId="3273922519" sldId="279"/>
            <ac:spMk id="3" creationId="{0678447A-F2B1-01C6-B436-D938CC98716B}"/>
          </ac:spMkLst>
        </pc:spChg>
        <pc:spChg chg="mod">
          <ac:chgData name="Richard Chalk" userId="287f8aa4f4de1d19" providerId="LiveId" clId="{404ACD4A-D5E2-4191-B481-235526E58B99}" dt="2023-05-08T07:20:40.189" v="3902" actId="1035"/>
          <ac:spMkLst>
            <pc:docMk/>
            <pc:sldMk cId="3273922519" sldId="279"/>
            <ac:spMk id="4" creationId="{752A7E4C-1BF0-9508-DBE9-8B287553264D}"/>
          </ac:spMkLst>
        </pc:spChg>
        <pc:spChg chg="mod">
          <ac:chgData name="Richard Chalk" userId="287f8aa4f4de1d19" providerId="LiveId" clId="{404ACD4A-D5E2-4191-B481-235526E58B99}" dt="2023-05-08T07:24:50.551" v="4017" actId="1038"/>
          <ac:spMkLst>
            <pc:docMk/>
            <pc:sldMk cId="3273922519" sldId="279"/>
            <ac:spMk id="5" creationId="{B9CEF1E7-BD13-22A5-53BF-874778F82FC5}"/>
          </ac:spMkLst>
        </pc:spChg>
        <pc:spChg chg="mod">
          <ac:chgData name="Richard Chalk" userId="287f8aa4f4de1d19" providerId="LiveId" clId="{404ACD4A-D5E2-4191-B481-235526E58B99}" dt="2023-05-08T07:13:06.641" v="3504" actId="1036"/>
          <ac:spMkLst>
            <pc:docMk/>
            <pc:sldMk cId="3273922519" sldId="279"/>
            <ac:spMk id="6" creationId="{2D8AB07D-A2D1-E748-4D30-2B18772A78B2}"/>
          </ac:spMkLst>
        </pc:spChg>
        <pc:spChg chg="mod">
          <ac:chgData name="Richard Chalk" userId="287f8aa4f4de1d19" providerId="LiveId" clId="{404ACD4A-D5E2-4191-B481-235526E58B99}" dt="2023-05-08T07:13:06.641" v="3504" actId="1036"/>
          <ac:spMkLst>
            <pc:docMk/>
            <pc:sldMk cId="3273922519" sldId="279"/>
            <ac:spMk id="7" creationId="{6F117F48-3A31-DAD1-38B8-C8533CA759D4}"/>
          </ac:spMkLst>
        </pc:spChg>
        <pc:spChg chg="mod">
          <ac:chgData name="Richard Chalk" userId="287f8aa4f4de1d19" providerId="LiveId" clId="{404ACD4A-D5E2-4191-B481-235526E58B99}" dt="2023-05-08T07:13:06.641" v="3504" actId="1036"/>
          <ac:spMkLst>
            <pc:docMk/>
            <pc:sldMk cId="3273922519" sldId="279"/>
            <ac:spMk id="8" creationId="{049141C8-37FC-433E-599C-4AAC94891E09}"/>
          </ac:spMkLst>
        </pc:spChg>
        <pc:spChg chg="mod">
          <ac:chgData name="Richard Chalk" userId="287f8aa4f4de1d19" providerId="LiveId" clId="{404ACD4A-D5E2-4191-B481-235526E58B99}" dt="2023-05-08T07:13:06.641" v="3504" actId="1036"/>
          <ac:spMkLst>
            <pc:docMk/>
            <pc:sldMk cId="3273922519" sldId="279"/>
            <ac:spMk id="9" creationId="{82864FA9-E5E2-6DCD-2B38-2A7D904D6285}"/>
          </ac:spMkLst>
        </pc:spChg>
        <pc:spChg chg="mod">
          <ac:chgData name="Richard Chalk" userId="287f8aa4f4de1d19" providerId="LiveId" clId="{404ACD4A-D5E2-4191-B481-235526E58B99}" dt="2023-05-08T07:13:06.641" v="3504" actId="1036"/>
          <ac:spMkLst>
            <pc:docMk/>
            <pc:sldMk cId="3273922519" sldId="279"/>
            <ac:spMk id="10" creationId="{C7E486CA-7308-3D5B-7F6C-7F40B108C6CB}"/>
          </ac:spMkLst>
        </pc:spChg>
        <pc:spChg chg="mod">
          <ac:chgData name="Richard Chalk" userId="287f8aa4f4de1d19" providerId="LiveId" clId="{404ACD4A-D5E2-4191-B481-235526E58B99}" dt="2023-05-08T07:13:06.641" v="3504" actId="1036"/>
          <ac:spMkLst>
            <pc:docMk/>
            <pc:sldMk cId="3273922519" sldId="279"/>
            <ac:spMk id="11" creationId="{0F7146D5-BB7F-4009-0BDF-8CA442A8FA81}"/>
          </ac:spMkLst>
        </pc:spChg>
        <pc:spChg chg="add mod">
          <ac:chgData name="Richard Chalk" userId="287f8aa4f4de1d19" providerId="LiveId" clId="{404ACD4A-D5E2-4191-B481-235526E58B99}" dt="2023-05-08T14:46:38.381" v="7423" actId="14100"/>
          <ac:spMkLst>
            <pc:docMk/>
            <pc:sldMk cId="3273922519" sldId="279"/>
            <ac:spMk id="12" creationId="{245F9747-5289-23A5-FF1C-CBB8F3F6F3E1}"/>
          </ac:spMkLst>
        </pc:spChg>
        <pc:spChg chg="mod">
          <ac:chgData name="Richard Chalk" userId="287f8aa4f4de1d19" providerId="LiveId" clId="{404ACD4A-D5E2-4191-B481-235526E58B99}" dt="2023-05-08T07:13:24.772" v="3521" actId="20577"/>
          <ac:spMkLst>
            <pc:docMk/>
            <pc:sldMk cId="3273922519" sldId="279"/>
            <ac:spMk id="92" creationId="{00000000-0000-0000-0000-000000000000}"/>
          </ac:spMkLst>
        </pc:spChg>
        <pc:picChg chg="add mod">
          <ac:chgData name="Richard Chalk" userId="287f8aa4f4de1d19" providerId="LiveId" clId="{404ACD4A-D5E2-4191-B481-235526E58B99}" dt="2023-05-08T07:16:43.366" v="3724" actId="1076"/>
          <ac:picMkLst>
            <pc:docMk/>
            <pc:sldMk cId="3273922519" sldId="279"/>
            <ac:picMk id="13" creationId="{E2326C78-7BE3-8493-B930-5CAB7E057ACA}"/>
          </ac:picMkLst>
        </pc:picChg>
        <pc:picChg chg="add mod">
          <ac:chgData name="Richard Chalk" userId="287f8aa4f4de1d19" providerId="LiveId" clId="{404ACD4A-D5E2-4191-B481-235526E58B99}" dt="2023-05-08T07:18:08.683" v="3767" actId="1076"/>
          <ac:picMkLst>
            <pc:docMk/>
            <pc:sldMk cId="3273922519" sldId="279"/>
            <ac:picMk id="14" creationId="{FB4CC24F-BE05-6A2E-1EDC-F496D4F499C5}"/>
          </ac:picMkLst>
        </pc:picChg>
        <pc:picChg chg="add mod">
          <ac:chgData name="Richard Chalk" userId="287f8aa4f4de1d19" providerId="LiveId" clId="{404ACD4A-D5E2-4191-B481-235526E58B99}" dt="2023-05-08T07:18:19.244" v="3779" actId="1036"/>
          <ac:picMkLst>
            <pc:docMk/>
            <pc:sldMk cId="3273922519" sldId="279"/>
            <ac:picMk id="15" creationId="{3B898625-29E3-1B9D-2DFE-24922AC2643D}"/>
          </ac:picMkLst>
        </pc:picChg>
        <pc:picChg chg="add mod">
          <ac:chgData name="Richard Chalk" userId="287f8aa4f4de1d19" providerId="LiveId" clId="{404ACD4A-D5E2-4191-B481-235526E58B99}" dt="2023-05-08T07:18:48.561" v="3799" actId="167"/>
          <ac:picMkLst>
            <pc:docMk/>
            <pc:sldMk cId="3273922519" sldId="279"/>
            <ac:picMk id="16" creationId="{AE5D6704-7D01-B781-31B6-D6C1686BBCD2}"/>
          </ac:picMkLst>
        </pc:picChg>
        <pc:picChg chg="add mod">
          <ac:chgData name="Richard Chalk" userId="287f8aa4f4de1d19" providerId="LiveId" clId="{404ACD4A-D5E2-4191-B481-235526E58B99}" dt="2023-05-08T07:19:35.177" v="3847" actId="1038"/>
          <ac:picMkLst>
            <pc:docMk/>
            <pc:sldMk cId="3273922519" sldId="279"/>
            <ac:picMk id="17" creationId="{98677367-44ED-311D-F396-9462ADC552B6}"/>
          </ac:picMkLst>
        </pc:picChg>
        <pc:picChg chg="add mod">
          <ac:chgData name="Richard Chalk" userId="287f8aa4f4de1d19" providerId="LiveId" clId="{404ACD4A-D5E2-4191-B481-235526E58B99}" dt="2023-05-08T07:24:38.322" v="3986" actId="167"/>
          <ac:picMkLst>
            <pc:docMk/>
            <pc:sldMk cId="3273922519" sldId="279"/>
            <ac:picMk id="21" creationId="{B986B258-1AE5-46F5-E44D-355CFECF4825}"/>
          </ac:picMkLst>
        </pc:picChg>
        <pc:picChg chg="mod">
          <ac:chgData name="Richard Chalk" userId="287f8aa4f4de1d19" providerId="LiveId" clId="{404ACD4A-D5E2-4191-B481-235526E58B99}" dt="2023-05-08T07:21:00.073" v="3912" actId="1076"/>
          <ac:picMkLst>
            <pc:docMk/>
            <pc:sldMk cId="3273922519" sldId="279"/>
            <ac:picMk id="1026" creationId="{4A375B15-9116-6A3C-CC44-B1592D39E539}"/>
          </ac:picMkLst>
        </pc:picChg>
        <pc:picChg chg="mod">
          <ac:chgData name="Richard Chalk" userId="287f8aa4f4de1d19" providerId="LiveId" clId="{404ACD4A-D5E2-4191-B481-235526E58B99}" dt="2023-05-08T07:21:03.975" v="3919" actId="1036"/>
          <ac:picMkLst>
            <pc:docMk/>
            <pc:sldMk cId="3273922519" sldId="279"/>
            <ac:picMk id="1028" creationId="{76935A8C-E054-AA8F-22EF-2C06707ACA4C}"/>
          </ac:picMkLst>
        </pc:picChg>
        <pc:picChg chg="mod">
          <ac:chgData name="Richard Chalk" userId="287f8aa4f4de1d19" providerId="LiveId" clId="{404ACD4A-D5E2-4191-B481-235526E58B99}" dt="2023-05-08T07:21:07.949" v="3921" actId="1036"/>
          <ac:picMkLst>
            <pc:docMk/>
            <pc:sldMk cId="3273922519" sldId="279"/>
            <ac:picMk id="1030" creationId="{AD4A3FC4-FE39-378A-1CCF-5B7D9219E3C2}"/>
          </ac:picMkLst>
        </pc:picChg>
        <pc:picChg chg="add mod">
          <ac:chgData name="Richard Chalk" userId="287f8aa4f4de1d19" providerId="LiveId" clId="{404ACD4A-D5E2-4191-B481-235526E58B99}" dt="2023-05-08T07:20:17.369" v="3874" actId="1038"/>
          <ac:picMkLst>
            <pc:docMk/>
            <pc:sldMk cId="3273922519" sldId="279"/>
            <ac:picMk id="13314" creationId="{E5DF1012-F6C3-6713-ACFB-C23E903B0BCA}"/>
          </ac:picMkLst>
        </pc:picChg>
        <pc:cxnChg chg="add mod">
          <ac:chgData name="Richard Chalk" userId="287f8aa4f4de1d19" providerId="LiveId" clId="{404ACD4A-D5E2-4191-B481-235526E58B99}" dt="2023-05-08T07:20:56.064" v="3911" actId="1036"/>
          <ac:cxnSpMkLst>
            <pc:docMk/>
            <pc:sldMk cId="3273922519" sldId="279"/>
            <ac:cxnSpMk id="18" creationId="{1B17966C-FAA1-55B8-71C5-673A003A0FF8}"/>
          </ac:cxnSpMkLst>
        </pc:cxnChg>
      </pc:sldChg>
      <pc:sldChg chg="addSp delSp modSp add mod">
        <pc:chgData name="Richard Chalk" userId="287f8aa4f4de1d19" providerId="LiveId" clId="{404ACD4A-D5E2-4191-B481-235526E58B99}" dt="2023-05-08T14:45:13.494" v="7361" actId="1076"/>
        <pc:sldMkLst>
          <pc:docMk/>
          <pc:sldMk cId="2955502535" sldId="280"/>
        </pc:sldMkLst>
        <pc:spChg chg="add mod">
          <ac:chgData name="Richard Chalk" userId="287f8aa4f4de1d19" providerId="LiveId" clId="{404ACD4A-D5E2-4191-B481-235526E58B99}" dt="2023-05-08T06:59:27.477" v="3011" actId="207"/>
          <ac:spMkLst>
            <pc:docMk/>
            <pc:sldMk cId="2955502535" sldId="280"/>
            <ac:spMk id="4" creationId="{8B4845E9-C559-F2F6-9C6D-EB58D76034DC}"/>
          </ac:spMkLst>
        </pc:spChg>
        <pc:spChg chg="mod">
          <ac:chgData name="Richard Chalk" userId="287f8aa4f4de1d19" providerId="LiveId" clId="{404ACD4A-D5E2-4191-B481-235526E58B99}" dt="2023-05-08T06:56:56.752" v="2980" actId="1035"/>
          <ac:spMkLst>
            <pc:docMk/>
            <pc:sldMk cId="2955502535" sldId="280"/>
            <ac:spMk id="6" creationId="{922EE5EF-7215-8E14-BF73-6B4A2625A832}"/>
          </ac:spMkLst>
        </pc:spChg>
        <pc:spChg chg="mod">
          <ac:chgData name="Richard Chalk" userId="287f8aa4f4de1d19" providerId="LiveId" clId="{404ACD4A-D5E2-4191-B481-235526E58B99}" dt="2023-05-08T06:57:01.511" v="2990" actId="1035"/>
          <ac:spMkLst>
            <pc:docMk/>
            <pc:sldMk cId="2955502535" sldId="280"/>
            <ac:spMk id="8" creationId="{414DEC07-4155-1F06-BED5-165EBC05551F}"/>
          </ac:spMkLst>
        </pc:spChg>
        <pc:spChg chg="add del mod">
          <ac:chgData name="Richard Chalk" userId="287f8aa4f4de1d19" providerId="LiveId" clId="{404ACD4A-D5E2-4191-B481-235526E58B99}" dt="2023-05-08T06:59:55.440" v="3013"/>
          <ac:spMkLst>
            <pc:docMk/>
            <pc:sldMk cId="2955502535" sldId="280"/>
            <ac:spMk id="9" creationId="{40130904-E970-A934-9FEF-1C9AC217A776}"/>
          </ac:spMkLst>
        </pc:spChg>
        <pc:spChg chg="mod">
          <ac:chgData name="Richard Chalk" userId="287f8aa4f4de1d19" providerId="LiveId" clId="{404ACD4A-D5E2-4191-B481-235526E58B99}" dt="2023-05-08T06:53:57.978" v="2832" actId="20577"/>
          <ac:spMkLst>
            <pc:docMk/>
            <pc:sldMk cId="2955502535" sldId="280"/>
            <ac:spMk id="126" creationId="{00000000-0000-0000-0000-000000000000}"/>
          </ac:spMkLst>
        </pc:spChg>
        <pc:spChg chg="mod">
          <ac:chgData name="Richard Chalk" userId="287f8aa4f4de1d19" providerId="LiveId" clId="{404ACD4A-D5E2-4191-B481-235526E58B99}" dt="2023-05-08T14:44:33.205" v="7358" actId="113"/>
          <ac:spMkLst>
            <pc:docMk/>
            <pc:sldMk cId="2955502535" sldId="280"/>
            <ac:spMk id="127" creationId="{00000000-0000-0000-0000-000000000000}"/>
          </ac:spMkLst>
        </pc:spChg>
        <pc:picChg chg="del">
          <ac:chgData name="Richard Chalk" userId="287f8aa4f4de1d19" providerId="LiveId" clId="{404ACD4A-D5E2-4191-B481-235526E58B99}" dt="2023-05-08T06:54:18.551" v="2875" actId="478"/>
          <ac:picMkLst>
            <pc:docMk/>
            <pc:sldMk cId="2955502535" sldId="280"/>
            <ac:picMk id="2" creationId="{C1D74A97-2715-D8EB-0932-5D07AC198A3B}"/>
          </ac:picMkLst>
        </pc:picChg>
        <pc:picChg chg="add mod">
          <ac:chgData name="Richard Chalk" userId="287f8aa4f4de1d19" providerId="LiveId" clId="{404ACD4A-D5E2-4191-B481-235526E58B99}" dt="2023-05-08T06:54:51.860" v="2915" actId="1076"/>
          <ac:picMkLst>
            <pc:docMk/>
            <pc:sldMk cId="2955502535" sldId="280"/>
            <ac:picMk id="3" creationId="{412B5447-793B-F298-1FD8-EE6DF96B897C}"/>
          </ac:picMkLst>
        </pc:picChg>
        <pc:picChg chg="add mod">
          <ac:chgData name="Richard Chalk" userId="287f8aa4f4de1d19" providerId="LiveId" clId="{404ACD4A-D5E2-4191-B481-235526E58B99}" dt="2023-05-08T06:58:44.377" v="2997" actId="1076"/>
          <ac:picMkLst>
            <pc:docMk/>
            <pc:sldMk cId="2955502535" sldId="280"/>
            <ac:picMk id="5" creationId="{CC8DB123-3CF7-51B6-1163-0FA84898A2C2}"/>
          </ac:picMkLst>
        </pc:picChg>
        <pc:picChg chg="mod">
          <ac:chgData name="Richard Chalk" userId="287f8aa4f4de1d19" providerId="LiveId" clId="{404ACD4A-D5E2-4191-B481-235526E58B99}" dt="2023-05-08T06:56:56.752" v="2980" actId="1035"/>
          <ac:picMkLst>
            <pc:docMk/>
            <pc:sldMk cId="2955502535" sldId="280"/>
            <ac:picMk id="7" creationId="{CEC64844-CE72-C0AF-4CFF-5012EAA0D6C4}"/>
          </ac:picMkLst>
        </pc:picChg>
        <pc:picChg chg="add mod">
          <ac:chgData name="Richard Chalk" userId="287f8aa4f4de1d19" providerId="LiveId" clId="{404ACD4A-D5E2-4191-B481-235526E58B99}" dt="2023-05-08T14:45:13.494" v="7361" actId="1076"/>
          <ac:picMkLst>
            <pc:docMk/>
            <pc:sldMk cId="2955502535" sldId="280"/>
            <ac:picMk id="1026" creationId="{A3A3593D-9303-F1C4-D607-0E785E5B8BCB}"/>
          </ac:picMkLst>
        </pc:picChg>
        <pc:picChg chg="del">
          <ac:chgData name="Richard Chalk" userId="287f8aa4f4de1d19" providerId="LiveId" clId="{404ACD4A-D5E2-4191-B481-235526E58B99}" dt="2023-05-08T06:54:18.551" v="2875" actId="478"/>
          <ac:picMkLst>
            <pc:docMk/>
            <pc:sldMk cId="2955502535" sldId="280"/>
            <ac:picMk id="7170" creationId="{DBF8B77D-433D-BFA8-FD0F-5FDE56D12716}"/>
          </ac:picMkLst>
        </pc:picChg>
        <pc:picChg chg="del">
          <ac:chgData name="Richard Chalk" userId="287f8aa4f4de1d19" providerId="LiveId" clId="{404ACD4A-D5E2-4191-B481-235526E58B99}" dt="2023-05-08T06:54:18.551" v="2875" actId="478"/>
          <ac:picMkLst>
            <pc:docMk/>
            <pc:sldMk cId="2955502535" sldId="280"/>
            <ac:picMk id="7172" creationId="{4DE448AF-B804-9B3A-04C7-6CF04F7C097D}"/>
          </ac:picMkLst>
        </pc:picChg>
      </pc:sldChg>
      <pc:sldChg chg="add del">
        <pc:chgData name="Richard Chalk" userId="287f8aa4f4de1d19" providerId="LiveId" clId="{404ACD4A-D5E2-4191-B481-235526E58B99}" dt="2023-05-08T07:28:53.328" v="4073" actId="47"/>
        <pc:sldMkLst>
          <pc:docMk/>
          <pc:sldMk cId="3579784862" sldId="281"/>
        </pc:sldMkLst>
      </pc:sldChg>
      <pc:sldChg chg="addSp delSp modSp add mod modNotesTx">
        <pc:chgData name="Richard Chalk" userId="287f8aa4f4de1d19" providerId="LiveId" clId="{404ACD4A-D5E2-4191-B481-235526E58B99}" dt="2023-05-08T14:46:11.112" v="7419" actId="20577"/>
        <pc:sldMkLst>
          <pc:docMk/>
          <pc:sldMk cId="2015735665" sldId="282"/>
        </pc:sldMkLst>
        <pc:spChg chg="add mod">
          <ac:chgData name="Richard Chalk" userId="287f8aa4f4de1d19" providerId="LiveId" clId="{404ACD4A-D5E2-4191-B481-235526E58B99}" dt="2023-05-08T07:06:51.197" v="3296" actId="207"/>
          <ac:spMkLst>
            <pc:docMk/>
            <pc:sldMk cId="2015735665" sldId="282"/>
            <ac:spMk id="2" creationId="{94CF55A3-A758-6A69-BC44-6E5F4717B578}"/>
          </ac:spMkLst>
        </pc:spChg>
        <pc:spChg chg="del">
          <ac:chgData name="Richard Chalk" userId="287f8aa4f4de1d19" providerId="LiveId" clId="{404ACD4A-D5E2-4191-B481-235526E58B99}" dt="2023-05-08T07:00:56.956" v="3023" actId="478"/>
          <ac:spMkLst>
            <pc:docMk/>
            <pc:sldMk cId="2015735665" sldId="282"/>
            <ac:spMk id="4" creationId="{8B4845E9-C559-F2F6-9C6D-EB58D76034DC}"/>
          </ac:spMkLst>
        </pc:spChg>
        <pc:spChg chg="del">
          <ac:chgData name="Richard Chalk" userId="287f8aa4f4de1d19" providerId="LiveId" clId="{404ACD4A-D5E2-4191-B481-235526E58B99}" dt="2023-05-08T07:00:54.705" v="3021" actId="478"/>
          <ac:spMkLst>
            <pc:docMk/>
            <pc:sldMk cId="2015735665" sldId="282"/>
            <ac:spMk id="6" creationId="{922EE5EF-7215-8E14-BF73-6B4A2625A832}"/>
          </ac:spMkLst>
        </pc:spChg>
        <pc:spChg chg="del">
          <ac:chgData name="Richard Chalk" userId="287f8aa4f4de1d19" providerId="LiveId" clId="{404ACD4A-D5E2-4191-B481-235526E58B99}" dt="2023-05-08T07:00:54.705" v="3021" actId="478"/>
          <ac:spMkLst>
            <pc:docMk/>
            <pc:sldMk cId="2015735665" sldId="282"/>
            <ac:spMk id="8" creationId="{414DEC07-4155-1F06-BED5-165EBC05551F}"/>
          </ac:spMkLst>
        </pc:spChg>
        <pc:spChg chg="add del">
          <ac:chgData name="Richard Chalk" userId="287f8aa4f4de1d19" providerId="LiveId" clId="{404ACD4A-D5E2-4191-B481-235526E58B99}" dt="2023-05-08T07:06:47.167" v="3295" actId="22"/>
          <ac:spMkLst>
            <pc:docMk/>
            <pc:sldMk cId="2015735665" sldId="282"/>
            <ac:spMk id="11" creationId="{4E13631A-AA84-1879-FD82-2C2989165225}"/>
          </ac:spMkLst>
        </pc:spChg>
        <pc:spChg chg="add mod">
          <ac:chgData name="Richard Chalk" userId="287f8aa4f4de1d19" providerId="LiveId" clId="{404ACD4A-D5E2-4191-B481-235526E58B99}" dt="2023-05-08T07:07:06.701" v="3300" actId="14100"/>
          <ac:spMkLst>
            <pc:docMk/>
            <pc:sldMk cId="2015735665" sldId="282"/>
            <ac:spMk id="12" creationId="{D4DEEF34-3D24-1262-A42D-7E428CE118B3}"/>
          </ac:spMkLst>
        </pc:spChg>
        <pc:spChg chg="add del mod">
          <ac:chgData name="Richard Chalk" userId="287f8aa4f4de1d19" providerId="LiveId" clId="{404ACD4A-D5E2-4191-B481-235526E58B99}" dt="2023-05-08T07:11:58.087" v="3455" actId="478"/>
          <ac:spMkLst>
            <pc:docMk/>
            <pc:sldMk cId="2015735665" sldId="282"/>
            <ac:spMk id="13" creationId="{ED496E6C-FDF8-6C58-137F-0FA0FCF57BF0}"/>
          </ac:spMkLst>
        </pc:spChg>
        <pc:spChg chg="add del mod">
          <ac:chgData name="Richard Chalk" userId="287f8aa4f4de1d19" providerId="LiveId" clId="{404ACD4A-D5E2-4191-B481-235526E58B99}" dt="2023-05-08T07:11:58.087" v="3455" actId="478"/>
          <ac:spMkLst>
            <pc:docMk/>
            <pc:sldMk cId="2015735665" sldId="282"/>
            <ac:spMk id="14" creationId="{D68EF376-E7B0-7E7A-BFB2-F39344B35DBD}"/>
          </ac:spMkLst>
        </pc:spChg>
        <pc:spChg chg="add mod">
          <ac:chgData name="Richard Chalk" userId="287f8aa4f4de1d19" providerId="LiveId" clId="{404ACD4A-D5E2-4191-B481-235526E58B99}" dt="2023-05-08T07:07:53.309" v="3329" actId="1038"/>
          <ac:spMkLst>
            <pc:docMk/>
            <pc:sldMk cId="2015735665" sldId="282"/>
            <ac:spMk id="15" creationId="{2F923B6E-7CEA-F559-19AC-EEC6D542828E}"/>
          </ac:spMkLst>
        </pc:spChg>
        <pc:spChg chg="add mod">
          <ac:chgData name="Richard Chalk" userId="287f8aa4f4de1d19" providerId="LiveId" clId="{404ACD4A-D5E2-4191-B481-235526E58B99}" dt="2023-05-08T07:08:06.844" v="3331" actId="1076"/>
          <ac:spMkLst>
            <pc:docMk/>
            <pc:sldMk cId="2015735665" sldId="282"/>
            <ac:spMk id="16" creationId="{847527F5-FDEA-E0BA-5492-24309C764384}"/>
          </ac:spMkLst>
        </pc:spChg>
        <pc:spChg chg="add mod">
          <ac:chgData name="Richard Chalk" userId="287f8aa4f4de1d19" providerId="LiveId" clId="{404ACD4A-D5E2-4191-B481-235526E58B99}" dt="2023-05-08T07:08:13.991" v="3333" actId="1076"/>
          <ac:spMkLst>
            <pc:docMk/>
            <pc:sldMk cId="2015735665" sldId="282"/>
            <ac:spMk id="17" creationId="{AD8857BB-4C8D-F9E7-2D6D-086A99F41431}"/>
          </ac:spMkLst>
        </pc:spChg>
        <pc:spChg chg="add mod">
          <ac:chgData name="Richard Chalk" userId="287f8aa4f4de1d19" providerId="LiveId" clId="{404ACD4A-D5E2-4191-B481-235526E58B99}" dt="2023-05-08T07:08:19.767" v="3335" actId="1076"/>
          <ac:spMkLst>
            <pc:docMk/>
            <pc:sldMk cId="2015735665" sldId="282"/>
            <ac:spMk id="18" creationId="{CD08C615-2BAD-8D79-7D5C-5DECE2C85323}"/>
          </ac:spMkLst>
        </pc:spChg>
        <pc:spChg chg="add mod">
          <ac:chgData name="Richard Chalk" userId="287f8aa4f4de1d19" providerId="LiveId" clId="{404ACD4A-D5E2-4191-B481-235526E58B99}" dt="2023-05-08T07:08:26.664" v="3337" actId="1076"/>
          <ac:spMkLst>
            <pc:docMk/>
            <pc:sldMk cId="2015735665" sldId="282"/>
            <ac:spMk id="19" creationId="{10C58C70-32D9-22E3-59E1-649D0FB1D792}"/>
          </ac:spMkLst>
        </pc:spChg>
        <pc:spChg chg="add mod">
          <ac:chgData name="Richard Chalk" userId="287f8aa4f4de1d19" providerId="LiveId" clId="{404ACD4A-D5E2-4191-B481-235526E58B99}" dt="2023-05-08T07:08:32.050" v="3339" actId="1076"/>
          <ac:spMkLst>
            <pc:docMk/>
            <pc:sldMk cId="2015735665" sldId="282"/>
            <ac:spMk id="20" creationId="{470C8267-6655-5E40-D552-E5056843DA39}"/>
          </ac:spMkLst>
        </pc:spChg>
        <pc:spChg chg="add mod">
          <ac:chgData name="Richard Chalk" userId="287f8aa4f4de1d19" providerId="LiveId" clId="{404ACD4A-D5E2-4191-B481-235526E58B99}" dt="2023-05-08T07:09:13.926" v="3379" actId="1076"/>
          <ac:spMkLst>
            <pc:docMk/>
            <pc:sldMk cId="2015735665" sldId="282"/>
            <ac:spMk id="21" creationId="{3E2B7609-FF42-CE57-1EAE-C7C9FBF2D642}"/>
          </ac:spMkLst>
        </pc:spChg>
        <pc:spChg chg="add mod">
          <ac:chgData name="Richard Chalk" userId="287f8aa4f4de1d19" providerId="LiveId" clId="{404ACD4A-D5E2-4191-B481-235526E58B99}" dt="2023-05-08T07:09:17.847" v="3381" actId="1076"/>
          <ac:spMkLst>
            <pc:docMk/>
            <pc:sldMk cId="2015735665" sldId="282"/>
            <ac:spMk id="22" creationId="{A0649A0F-E463-6CF3-A384-3593478351BE}"/>
          </ac:spMkLst>
        </pc:spChg>
        <pc:spChg chg="add mod">
          <ac:chgData name="Richard Chalk" userId="287f8aa4f4de1d19" providerId="LiveId" clId="{404ACD4A-D5E2-4191-B481-235526E58B99}" dt="2023-05-08T07:09:24.009" v="3383" actId="1076"/>
          <ac:spMkLst>
            <pc:docMk/>
            <pc:sldMk cId="2015735665" sldId="282"/>
            <ac:spMk id="23" creationId="{BA114037-C217-D6AC-CB30-65B4801F8053}"/>
          </ac:spMkLst>
        </pc:spChg>
        <pc:spChg chg="add del mod">
          <ac:chgData name="Richard Chalk" userId="287f8aa4f4de1d19" providerId="LiveId" clId="{404ACD4A-D5E2-4191-B481-235526E58B99}" dt="2023-05-08T07:09:27.821" v="3385"/>
          <ac:spMkLst>
            <pc:docMk/>
            <pc:sldMk cId="2015735665" sldId="282"/>
            <ac:spMk id="24" creationId="{A4F94EE9-3E4F-5D7E-3DFD-810CD736670C}"/>
          </ac:spMkLst>
        </pc:spChg>
        <pc:spChg chg="add mod">
          <ac:chgData name="Richard Chalk" userId="287f8aa4f4de1d19" providerId="LiveId" clId="{404ACD4A-D5E2-4191-B481-235526E58B99}" dt="2023-05-08T07:09:36.963" v="3395" actId="1037"/>
          <ac:spMkLst>
            <pc:docMk/>
            <pc:sldMk cId="2015735665" sldId="282"/>
            <ac:spMk id="25" creationId="{72610CD6-A082-37FE-797A-41C50D65486A}"/>
          </ac:spMkLst>
        </pc:spChg>
        <pc:spChg chg="add mod">
          <ac:chgData name="Richard Chalk" userId="287f8aa4f4de1d19" providerId="LiveId" clId="{404ACD4A-D5E2-4191-B481-235526E58B99}" dt="2023-05-08T07:09:45.987" v="3399" actId="1076"/>
          <ac:spMkLst>
            <pc:docMk/>
            <pc:sldMk cId="2015735665" sldId="282"/>
            <ac:spMk id="26" creationId="{738FEA60-429E-1C08-BDA7-3A33CDA1F183}"/>
          </ac:spMkLst>
        </pc:spChg>
        <pc:spChg chg="add mod">
          <ac:chgData name="Richard Chalk" userId="287f8aa4f4de1d19" providerId="LiveId" clId="{404ACD4A-D5E2-4191-B481-235526E58B99}" dt="2023-05-08T07:10:05.622" v="3402" actId="1076"/>
          <ac:spMkLst>
            <pc:docMk/>
            <pc:sldMk cId="2015735665" sldId="282"/>
            <ac:spMk id="27" creationId="{E4115D60-075A-8235-8D32-867B7463A63B}"/>
          </ac:spMkLst>
        </pc:spChg>
        <pc:spChg chg="add mod">
          <ac:chgData name="Richard Chalk" userId="287f8aa4f4de1d19" providerId="LiveId" clId="{404ACD4A-D5E2-4191-B481-235526E58B99}" dt="2023-05-08T07:10:11.755" v="3404" actId="1076"/>
          <ac:spMkLst>
            <pc:docMk/>
            <pc:sldMk cId="2015735665" sldId="282"/>
            <ac:spMk id="28" creationId="{A7FD0C65-CE1A-AA4A-CE06-5AE327A6AC86}"/>
          </ac:spMkLst>
        </pc:spChg>
        <pc:spChg chg="add mod">
          <ac:chgData name="Richard Chalk" userId="287f8aa4f4de1d19" providerId="LiveId" clId="{404ACD4A-D5E2-4191-B481-235526E58B99}" dt="2023-05-08T07:10:17" v="3406" actId="1076"/>
          <ac:spMkLst>
            <pc:docMk/>
            <pc:sldMk cId="2015735665" sldId="282"/>
            <ac:spMk id="29" creationId="{DC98D764-DE49-BD75-73F9-364A56B71399}"/>
          </ac:spMkLst>
        </pc:spChg>
        <pc:spChg chg="add mod">
          <ac:chgData name="Richard Chalk" userId="287f8aa4f4de1d19" providerId="LiveId" clId="{404ACD4A-D5E2-4191-B481-235526E58B99}" dt="2023-05-08T07:10:20.533" v="3408" actId="1076"/>
          <ac:spMkLst>
            <pc:docMk/>
            <pc:sldMk cId="2015735665" sldId="282"/>
            <ac:spMk id="30" creationId="{DC61C7D4-29A2-A688-F86A-64DAE48945B6}"/>
          </ac:spMkLst>
        </pc:spChg>
        <pc:spChg chg="add mod">
          <ac:chgData name="Richard Chalk" userId="287f8aa4f4de1d19" providerId="LiveId" clId="{404ACD4A-D5E2-4191-B481-235526E58B99}" dt="2023-05-08T07:10:31.172" v="3410" actId="1076"/>
          <ac:spMkLst>
            <pc:docMk/>
            <pc:sldMk cId="2015735665" sldId="282"/>
            <ac:spMk id="31" creationId="{BACACA51-C7F1-A9A6-ACAB-7BD9D5425CB0}"/>
          </ac:spMkLst>
        </pc:spChg>
        <pc:spChg chg="add mod">
          <ac:chgData name="Richard Chalk" userId="287f8aa4f4de1d19" providerId="LiveId" clId="{404ACD4A-D5E2-4191-B481-235526E58B99}" dt="2023-05-08T07:11:16.683" v="3417" actId="555"/>
          <ac:spMkLst>
            <pc:docMk/>
            <pc:sldMk cId="2015735665" sldId="282"/>
            <ac:spMk id="32" creationId="{D5EB5772-8F5D-A64C-EE68-1D6F8EC7931B}"/>
          </ac:spMkLst>
        </pc:spChg>
        <pc:spChg chg="add mod">
          <ac:chgData name="Richard Chalk" userId="287f8aa4f4de1d19" providerId="LiveId" clId="{404ACD4A-D5E2-4191-B481-235526E58B99}" dt="2023-05-08T07:11:16.683" v="3417" actId="555"/>
          <ac:spMkLst>
            <pc:docMk/>
            <pc:sldMk cId="2015735665" sldId="282"/>
            <ac:spMk id="33" creationId="{F5660AEC-A038-4EF7-4A54-93F4FCD6C8F6}"/>
          </ac:spMkLst>
        </pc:spChg>
        <pc:spChg chg="add mod">
          <ac:chgData name="Richard Chalk" userId="287f8aa4f4de1d19" providerId="LiveId" clId="{404ACD4A-D5E2-4191-B481-235526E58B99}" dt="2023-05-08T07:11:16.683" v="3417" actId="555"/>
          <ac:spMkLst>
            <pc:docMk/>
            <pc:sldMk cId="2015735665" sldId="282"/>
            <ac:spMk id="34" creationId="{75E6E5CD-EF3C-A9BE-7685-1C5F1005B5C5}"/>
          </ac:spMkLst>
        </pc:spChg>
        <pc:spChg chg="add mod">
          <ac:chgData name="Richard Chalk" userId="287f8aa4f4de1d19" providerId="LiveId" clId="{404ACD4A-D5E2-4191-B481-235526E58B99}" dt="2023-05-08T07:11:51.997" v="3454" actId="113"/>
          <ac:spMkLst>
            <pc:docMk/>
            <pc:sldMk cId="2015735665" sldId="282"/>
            <ac:spMk id="35" creationId="{B296ACDA-3B6B-7FC7-6D44-5A456A7C13CA}"/>
          </ac:spMkLst>
        </pc:spChg>
        <pc:spChg chg="mod">
          <ac:chgData name="Richard Chalk" userId="287f8aa4f4de1d19" providerId="LiveId" clId="{404ACD4A-D5E2-4191-B481-235526E58B99}" dt="2023-05-08T07:09:59.555" v="3401" actId="6549"/>
          <ac:spMkLst>
            <pc:docMk/>
            <pc:sldMk cId="2015735665" sldId="282"/>
            <ac:spMk id="126" creationId="{00000000-0000-0000-0000-000000000000}"/>
          </ac:spMkLst>
        </pc:spChg>
        <pc:spChg chg="mod">
          <ac:chgData name="Richard Chalk" userId="287f8aa4f4de1d19" providerId="LiveId" clId="{404ACD4A-D5E2-4191-B481-235526E58B99}" dt="2023-05-08T14:45:32.327" v="7362" actId="20577"/>
          <ac:spMkLst>
            <pc:docMk/>
            <pc:sldMk cId="2015735665" sldId="282"/>
            <ac:spMk id="127" creationId="{00000000-0000-0000-0000-000000000000}"/>
          </ac:spMkLst>
        </pc:spChg>
        <pc:picChg chg="del">
          <ac:chgData name="Richard Chalk" userId="287f8aa4f4de1d19" providerId="LiveId" clId="{404ACD4A-D5E2-4191-B481-235526E58B99}" dt="2023-05-08T07:00:55.337" v="3022" actId="478"/>
          <ac:picMkLst>
            <pc:docMk/>
            <pc:sldMk cId="2015735665" sldId="282"/>
            <ac:picMk id="3" creationId="{412B5447-793B-F298-1FD8-EE6DF96B897C}"/>
          </ac:picMkLst>
        </pc:picChg>
        <pc:picChg chg="del">
          <ac:chgData name="Richard Chalk" userId="287f8aa4f4de1d19" providerId="LiveId" clId="{404ACD4A-D5E2-4191-B481-235526E58B99}" dt="2023-05-08T07:00:56.956" v="3023" actId="478"/>
          <ac:picMkLst>
            <pc:docMk/>
            <pc:sldMk cId="2015735665" sldId="282"/>
            <ac:picMk id="5" creationId="{CC8DB123-3CF7-51B6-1163-0FA84898A2C2}"/>
          </ac:picMkLst>
        </pc:picChg>
        <pc:picChg chg="del">
          <ac:chgData name="Richard Chalk" userId="287f8aa4f4de1d19" providerId="LiveId" clId="{404ACD4A-D5E2-4191-B481-235526E58B99}" dt="2023-05-08T07:00:54.705" v="3021" actId="478"/>
          <ac:picMkLst>
            <pc:docMk/>
            <pc:sldMk cId="2015735665" sldId="282"/>
            <ac:picMk id="7" creationId="{CEC64844-CE72-C0AF-4CFF-5012EAA0D6C4}"/>
          </ac:picMkLst>
        </pc:picChg>
        <pc:picChg chg="add mod">
          <ac:chgData name="Richard Chalk" userId="287f8aa4f4de1d19" providerId="LiveId" clId="{404ACD4A-D5E2-4191-B481-235526E58B99}" dt="2023-05-08T07:06:12.509" v="3233"/>
          <ac:picMkLst>
            <pc:docMk/>
            <pc:sldMk cId="2015735665" sldId="282"/>
            <ac:picMk id="9" creationId="{7646C35D-C453-1168-17DB-FC7D4BB21025}"/>
          </ac:picMkLst>
        </pc:picChg>
        <pc:picChg chg="add mod">
          <ac:chgData name="Richard Chalk" userId="287f8aa4f4de1d19" providerId="LiveId" clId="{404ACD4A-D5E2-4191-B481-235526E58B99}" dt="2023-05-08T07:09:42.311" v="3398" actId="1076"/>
          <ac:picMkLst>
            <pc:docMk/>
            <pc:sldMk cId="2015735665" sldId="282"/>
            <ac:picMk id="10242" creationId="{5BAC7CAE-7F23-9C92-107A-BDF128D8F425}"/>
          </ac:picMkLst>
        </pc:picChg>
      </pc:sldChg>
      <pc:sldChg chg="modSp add mod">
        <pc:chgData name="Richard Chalk" userId="287f8aa4f4de1d19" providerId="LiveId" clId="{404ACD4A-D5E2-4191-B481-235526E58B99}" dt="2023-05-08T07:28:39.121" v="4072" actId="6549"/>
        <pc:sldMkLst>
          <pc:docMk/>
          <pc:sldMk cId="940861891" sldId="283"/>
        </pc:sldMkLst>
        <pc:spChg chg="mod">
          <ac:chgData name="Richard Chalk" userId="287f8aa4f4de1d19" providerId="LiveId" clId="{404ACD4A-D5E2-4191-B481-235526E58B99}" dt="2023-05-08T07:28:39.121" v="4072" actId="6549"/>
          <ac:spMkLst>
            <pc:docMk/>
            <pc:sldMk cId="940861891" sldId="283"/>
            <ac:spMk id="118" creationId="{00000000-0000-0000-0000-000000000000}"/>
          </ac:spMkLst>
        </pc:spChg>
      </pc:sldChg>
      <pc:sldChg chg="modSp add mod">
        <pc:chgData name="Richard Chalk" userId="287f8aa4f4de1d19" providerId="LiveId" clId="{404ACD4A-D5E2-4191-B481-235526E58B99}" dt="2023-05-08T07:34:49.076" v="4171" actId="20577"/>
        <pc:sldMkLst>
          <pc:docMk/>
          <pc:sldMk cId="2577552193" sldId="284"/>
        </pc:sldMkLst>
        <pc:spChg chg="mod">
          <ac:chgData name="Richard Chalk" userId="287f8aa4f4de1d19" providerId="LiveId" clId="{404ACD4A-D5E2-4191-B481-235526E58B99}" dt="2023-05-08T07:34:49.076" v="4171" actId="20577"/>
          <ac:spMkLst>
            <pc:docMk/>
            <pc:sldMk cId="2577552193" sldId="284"/>
            <ac:spMk id="118" creationId="{00000000-0000-0000-0000-000000000000}"/>
          </ac:spMkLst>
        </pc:spChg>
      </pc:sldChg>
      <pc:sldChg chg="addSp delSp modSp add mod modNotesTx">
        <pc:chgData name="Richard Chalk" userId="287f8aa4f4de1d19" providerId="LiveId" clId="{404ACD4A-D5E2-4191-B481-235526E58B99}" dt="2023-05-08T14:48:32.472" v="7473" actId="20577"/>
        <pc:sldMkLst>
          <pc:docMk/>
          <pc:sldMk cId="2880876226" sldId="285"/>
        </pc:sldMkLst>
        <pc:spChg chg="del">
          <ac:chgData name="Richard Chalk" userId="287f8aa4f4de1d19" providerId="LiveId" clId="{404ACD4A-D5E2-4191-B481-235526E58B99}" dt="2023-05-08T08:05:15.918" v="4226" actId="478"/>
          <ac:spMkLst>
            <pc:docMk/>
            <pc:sldMk cId="2880876226" sldId="285"/>
            <ac:spMk id="4" creationId="{8B4845E9-C559-F2F6-9C6D-EB58D76034DC}"/>
          </ac:spMkLst>
        </pc:spChg>
        <pc:spChg chg="del">
          <ac:chgData name="Richard Chalk" userId="287f8aa4f4de1d19" providerId="LiveId" clId="{404ACD4A-D5E2-4191-B481-235526E58B99}" dt="2023-05-08T08:05:13.211" v="4222" actId="478"/>
          <ac:spMkLst>
            <pc:docMk/>
            <pc:sldMk cId="2880876226" sldId="285"/>
            <ac:spMk id="6" creationId="{922EE5EF-7215-8E14-BF73-6B4A2625A832}"/>
          </ac:spMkLst>
        </pc:spChg>
        <pc:spChg chg="del">
          <ac:chgData name="Richard Chalk" userId="287f8aa4f4de1d19" providerId="LiveId" clId="{404ACD4A-D5E2-4191-B481-235526E58B99}" dt="2023-05-08T08:05:14.542" v="4224" actId="478"/>
          <ac:spMkLst>
            <pc:docMk/>
            <pc:sldMk cId="2880876226" sldId="285"/>
            <ac:spMk id="8" creationId="{414DEC07-4155-1F06-BED5-165EBC05551F}"/>
          </ac:spMkLst>
        </pc:spChg>
        <pc:spChg chg="add mod">
          <ac:chgData name="Richard Chalk" userId="287f8aa4f4de1d19" providerId="LiveId" clId="{404ACD4A-D5E2-4191-B481-235526E58B99}" dt="2023-05-08T08:11:18.546" v="4885" actId="1076"/>
          <ac:spMkLst>
            <pc:docMk/>
            <pc:sldMk cId="2880876226" sldId="285"/>
            <ac:spMk id="9" creationId="{4A0C6D67-E437-E87A-C1B5-FB33F22C9DE0}"/>
          </ac:spMkLst>
        </pc:spChg>
        <pc:spChg chg="add mod">
          <ac:chgData name="Richard Chalk" userId="287f8aa4f4de1d19" providerId="LiveId" clId="{404ACD4A-D5E2-4191-B481-235526E58B99}" dt="2023-05-08T08:28:32.400" v="5277" actId="1035"/>
          <ac:spMkLst>
            <pc:docMk/>
            <pc:sldMk cId="2880876226" sldId="285"/>
            <ac:spMk id="13" creationId="{44B469C7-C6A9-BC09-09C8-91557AAD7037}"/>
          </ac:spMkLst>
        </pc:spChg>
        <pc:spChg chg="add mod">
          <ac:chgData name="Richard Chalk" userId="287f8aa4f4de1d19" providerId="LiveId" clId="{404ACD4A-D5E2-4191-B481-235526E58B99}" dt="2023-05-08T08:27:25.231" v="5233" actId="207"/>
          <ac:spMkLst>
            <pc:docMk/>
            <pc:sldMk cId="2880876226" sldId="285"/>
            <ac:spMk id="14" creationId="{FB4DD88C-C2DF-DD3B-AC74-E38914EB4085}"/>
          </ac:spMkLst>
        </pc:spChg>
        <pc:spChg chg="mod">
          <ac:chgData name="Richard Chalk" userId="287f8aa4f4de1d19" providerId="LiveId" clId="{404ACD4A-D5E2-4191-B481-235526E58B99}" dt="2023-05-08T08:08:43.752" v="4494" actId="20577"/>
          <ac:spMkLst>
            <pc:docMk/>
            <pc:sldMk cId="2880876226" sldId="285"/>
            <ac:spMk id="126" creationId="{00000000-0000-0000-0000-000000000000}"/>
          </ac:spMkLst>
        </pc:spChg>
        <pc:spChg chg="mod ord">
          <ac:chgData name="Richard Chalk" userId="287f8aa4f4de1d19" providerId="LiveId" clId="{404ACD4A-D5E2-4191-B481-235526E58B99}" dt="2023-05-08T08:27:27.899" v="5234" actId="207"/>
          <ac:spMkLst>
            <pc:docMk/>
            <pc:sldMk cId="2880876226" sldId="285"/>
            <ac:spMk id="127" creationId="{00000000-0000-0000-0000-000000000000}"/>
          </ac:spMkLst>
        </pc:spChg>
        <pc:picChg chg="add del mod">
          <ac:chgData name="Richard Chalk" userId="287f8aa4f4de1d19" providerId="LiveId" clId="{404ACD4A-D5E2-4191-B481-235526E58B99}" dt="2023-05-08T08:23:28.461" v="5134" actId="478"/>
          <ac:picMkLst>
            <pc:docMk/>
            <pc:sldMk cId="2880876226" sldId="285"/>
            <ac:picMk id="2" creationId="{C8661307-E78A-480A-8A9E-536E36F944B1}"/>
          </ac:picMkLst>
        </pc:picChg>
        <pc:picChg chg="del">
          <ac:chgData name="Richard Chalk" userId="287f8aa4f4de1d19" providerId="LiveId" clId="{404ACD4A-D5E2-4191-B481-235526E58B99}" dt="2023-05-08T08:05:13.956" v="4223" actId="478"/>
          <ac:picMkLst>
            <pc:docMk/>
            <pc:sldMk cId="2880876226" sldId="285"/>
            <ac:picMk id="3" creationId="{412B5447-793B-F298-1FD8-EE6DF96B897C}"/>
          </ac:picMkLst>
        </pc:picChg>
        <pc:picChg chg="del">
          <ac:chgData name="Richard Chalk" userId="287f8aa4f4de1d19" providerId="LiveId" clId="{404ACD4A-D5E2-4191-B481-235526E58B99}" dt="2023-05-08T08:05:15.127" v="4225" actId="478"/>
          <ac:picMkLst>
            <pc:docMk/>
            <pc:sldMk cId="2880876226" sldId="285"/>
            <ac:picMk id="5" creationId="{CC8DB123-3CF7-51B6-1163-0FA84898A2C2}"/>
          </ac:picMkLst>
        </pc:picChg>
        <pc:picChg chg="del">
          <ac:chgData name="Richard Chalk" userId="287f8aa4f4de1d19" providerId="LiveId" clId="{404ACD4A-D5E2-4191-B481-235526E58B99}" dt="2023-05-08T08:05:12.005" v="4221" actId="478"/>
          <ac:picMkLst>
            <pc:docMk/>
            <pc:sldMk cId="2880876226" sldId="285"/>
            <ac:picMk id="7" creationId="{CEC64844-CE72-C0AF-4CFF-5012EAA0D6C4}"/>
          </ac:picMkLst>
        </pc:picChg>
        <pc:picChg chg="add del mod">
          <ac:chgData name="Richard Chalk" userId="287f8aa4f4de1d19" providerId="LiveId" clId="{404ACD4A-D5E2-4191-B481-235526E58B99}" dt="2023-05-08T08:11:10.783" v="4884" actId="478"/>
          <ac:picMkLst>
            <pc:docMk/>
            <pc:sldMk cId="2880876226" sldId="285"/>
            <ac:picMk id="10" creationId="{4018879E-AC18-19EE-1EC0-631AF31D49DB}"/>
          </ac:picMkLst>
        </pc:picChg>
        <pc:picChg chg="add mod">
          <ac:chgData name="Richard Chalk" userId="287f8aa4f4de1d19" providerId="LiveId" clId="{404ACD4A-D5E2-4191-B481-235526E58B99}" dt="2023-05-08T08:28:32.400" v="5277" actId="1035"/>
          <ac:picMkLst>
            <pc:docMk/>
            <pc:sldMk cId="2880876226" sldId="285"/>
            <ac:picMk id="11" creationId="{D2D6BC9C-411A-34A7-8174-34D7367366CF}"/>
          </ac:picMkLst>
        </pc:picChg>
        <pc:picChg chg="add mod">
          <ac:chgData name="Richard Chalk" userId="287f8aa4f4de1d19" providerId="LiveId" clId="{404ACD4A-D5E2-4191-B481-235526E58B99}" dt="2023-05-08T08:26:53.028" v="5188" actId="1076"/>
          <ac:picMkLst>
            <pc:docMk/>
            <pc:sldMk cId="2880876226" sldId="285"/>
            <ac:picMk id="15" creationId="{157F4925-D878-FCFB-A81F-036DEC8E0A41}"/>
          </ac:picMkLst>
        </pc:picChg>
        <pc:picChg chg="add mod">
          <ac:chgData name="Richard Chalk" userId="287f8aa4f4de1d19" providerId="LiveId" clId="{404ACD4A-D5E2-4191-B481-235526E58B99}" dt="2023-05-08T08:28:25.405" v="5261"/>
          <ac:picMkLst>
            <pc:docMk/>
            <pc:sldMk cId="2880876226" sldId="285"/>
            <ac:picMk id="16" creationId="{32112FB8-A320-C52C-EB8E-87BAB49D9016}"/>
          </ac:picMkLst>
        </pc:picChg>
        <pc:picChg chg="add mod">
          <ac:chgData name="Richard Chalk" userId="287f8aa4f4de1d19" providerId="LiveId" clId="{404ACD4A-D5E2-4191-B481-235526E58B99}" dt="2023-05-08T08:10:49.298" v="4865" actId="1076"/>
          <ac:picMkLst>
            <pc:docMk/>
            <pc:sldMk cId="2880876226" sldId="285"/>
            <ac:picMk id="15362" creationId="{4B80E4F8-EDE5-D1B8-3304-262AD624B0F4}"/>
          </ac:picMkLst>
        </pc:picChg>
        <pc:picChg chg="add mod">
          <ac:chgData name="Richard Chalk" userId="287f8aa4f4de1d19" providerId="LiveId" clId="{404ACD4A-D5E2-4191-B481-235526E58B99}" dt="2023-05-08T08:24:21.422" v="5136" actId="1076"/>
          <ac:picMkLst>
            <pc:docMk/>
            <pc:sldMk cId="2880876226" sldId="285"/>
            <ac:picMk id="15364" creationId="{F0439FB1-8EC7-B2BD-E78E-E8BFA7A19516}"/>
          </ac:picMkLst>
        </pc:picChg>
        <pc:picChg chg="add mod">
          <ac:chgData name="Richard Chalk" userId="287f8aa4f4de1d19" providerId="LiveId" clId="{404ACD4A-D5E2-4191-B481-235526E58B99}" dt="2023-05-08T08:24:38.472" v="5138" actId="1076"/>
          <ac:picMkLst>
            <pc:docMk/>
            <pc:sldMk cId="2880876226" sldId="285"/>
            <ac:picMk id="15366" creationId="{555D17FC-D1EF-40C0-4D2D-3B740A98D9DB}"/>
          </ac:picMkLst>
        </pc:picChg>
      </pc:sldChg>
      <pc:sldChg chg="addSp delSp modSp add mod ord modNotesTx">
        <pc:chgData name="Richard Chalk" userId="287f8aa4f4de1d19" providerId="LiveId" clId="{404ACD4A-D5E2-4191-B481-235526E58B99}" dt="2023-05-08T14:47:44.026" v="7427" actId="20577"/>
        <pc:sldMkLst>
          <pc:docMk/>
          <pc:sldMk cId="0" sldId="286"/>
        </pc:sldMkLst>
        <pc:spChg chg="del">
          <ac:chgData name="Richard Chalk" userId="287f8aa4f4de1d19" providerId="LiveId" clId="{404ACD4A-D5E2-4191-B481-235526E58B99}" dt="2023-05-08T08:14:12.482" v="4903" actId="478"/>
          <ac:spMkLst>
            <pc:docMk/>
            <pc:sldMk cId="0" sldId="286"/>
            <ac:spMk id="2" creationId="{FA8BEA5A-30D0-1A09-CFD8-AD419FFAF9EA}"/>
          </ac:spMkLst>
        </pc:spChg>
        <pc:spChg chg="add mod">
          <ac:chgData name="Richard Chalk" userId="287f8aa4f4de1d19" providerId="LiveId" clId="{404ACD4A-D5E2-4191-B481-235526E58B99}" dt="2023-05-08T08:14:20.794" v="4905"/>
          <ac:spMkLst>
            <pc:docMk/>
            <pc:sldMk cId="0" sldId="286"/>
            <ac:spMk id="3" creationId="{252DAE51-C83E-9F48-791E-C98508B01C9C}"/>
          </ac:spMkLst>
        </pc:spChg>
        <pc:spChg chg="add mod">
          <ac:chgData name="Richard Chalk" userId="287f8aa4f4de1d19" providerId="LiveId" clId="{404ACD4A-D5E2-4191-B481-235526E58B99}" dt="2023-05-08T08:16:23.127" v="4937" actId="1076"/>
          <ac:spMkLst>
            <pc:docMk/>
            <pc:sldMk cId="0" sldId="286"/>
            <ac:spMk id="5" creationId="{42273D16-D95B-4DC6-E3B6-69893A19D5B0}"/>
          </ac:spMkLst>
        </pc:spChg>
        <pc:spChg chg="add mod">
          <ac:chgData name="Richard Chalk" userId="287f8aa4f4de1d19" providerId="LiveId" clId="{404ACD4A-D5E2-4191-B481-235526E58B99}" dt="2023-05-08T08:28:23.430" v="5260" actId="1035"/>
          <ac:spMkLst>
            <pc:docMk/>
            <pc:sldMk cId="0" sldId="286"/>
            <ac:spMk id="6" creationId="{26740D0F-DFD4-795F-29FC-6725F5174900}"/>
          </ac:spMkLst>
        </pc:spChg>
        <pc:spChg chg="del">
          <ac:chgData name="Richard Chalk" userId="287f8aa4f4de1d19" providerId="LiveId" clId="{404ACD4A-D5E2-4191-B481-235526E58B99}" dt="2023-05-08T08:14:20.442" v="4904" actId="478"/>
          <ac:spMkLst>
            <pc:docMk/>
            <pc:sldMk cId="0" sldId="286"/>
            <ac:spMk id="509" creationId="{00000000-0000-0000-0000-000000000000}"/>
          </ac:spMkLst>
        </pc:spChg>
        <pc:spChg chg="mod">
          <ac:chgData name="Richard Chalk" userId="287f8aa4f4de1d19" providerId="LiveId" clId="{404ACD4A-D5E2-4191-B481-235526E58B99}" dt="2023-05-08T08:22:40.721" v="5129" actId="207"/>
          <ac:spMkLst>
            <pc:docMk/>
            <pc:sldMk cId="0" sldId="286"/>
            <ac:spMk id="510" creationId="{00000000-0000-0000-0000-000000000000}"/>
          </ac:spMkLst>
        </pc:spChg>
        <pc:picChg chg="add mod">
          <ac:chgData name="Richard Chalk" userId="287f8aa4f4de1d19" providerId="LiveId" clId="{404ACD4A-D5E2-4191-B481-235526E58B99}" dt="2023-05-08T08:16:23.127" v="4937" actId="1076"/>
          <ac:picMkLst>
            <pc:docMk/>
            <pc:sldMk cId="0" sldId="286"/>
            <ac:picMk id="4" creationId="{2B2D194C-EB6B-AF17-F600-D1622A659D3E}"/>
          </ac:picMkLst>
        </pc:picChg>
        <pc:picChg chg="add mod">
          <ac:chgData name="Richard Chalk" userId="287f8aa4f4de1d19" providerId="LiveId" clId="{404ACD4A-D5E2-4191-B481-235526E58B99}" dt="2023-05-08T08:28:23.430" v="5260" actId="1035"/>
          <ac:picMkLst>
            <pc:docMk/>
            <pc:sldMk cId="0" sldId="286"/>
            <ac:picMk id="7" creationId="{76A5094F-6910-941F-D0EB-46CE9E652B10}"/>
          </ac:picMkLst>
        </pc:picChg>
        <pc:picChg chg="add mod">
          <ac:chgData name="Richard Chalk" userId="287f8aa4f4de1d19" providerId="LiveId" clId="{404ACD4A-D5E2-4191-B481-235526E58B99}" dt="2023-05-08T08:23:04.260" v="5130"/>
          <ac:picMkLst>
            <pc:docMk/>
            <pc:sldMk cId="0" sldId="286"/>
            <ac:picMk id="8" creationId="{10D82F70-717C-32C3-0985-CC66610A7157}"/>
          </ac:picMkLst>
        </pc:picChg>
        <pc:picChg chg="add mod">
          <ac:chgData name="Richard Chalk" userId="287f8aa4f4de1d19" providerId="LiveId" clId="{404ACD4A-D5E2-4191-B481-235526E58B99}" dt="2023-05-08T08:28:18.009" v="5240"/>
          <ac:picMkLst>
            <pc:docMk/>
            <pc:sldMk cId="0" sldId="286"/>
            <ac:picMk id="9" creationId="{645288E1-377E-4418-9391-F9307D92DE63}"/>
          </ac:picMkLst>
        </pc:picChg>
      </pc:sldChg>
      <pc:sldChg chg="modSp add mod">
        <pc:chgData name="Richard Chalk" userId="287f8aa4f4de1d19" providerId="LiveId" clId="{404ACD4A-D5E2-4191-B481-235526E58B99}" dt="2023-05-08T08:29:42.144" v="5321" actId="20577"/>
        <pc:sldMkLst>
          <pc:docMk/>
          <pc:sldMk cId="1944858822" sldId="287"/>
        </pc:sldMkLst>
        <pc:spChg chg="mod">
          <ac:chgData name="Richard Chalk" userId="287f8aa4f4de1d19" providerId="LiveId" clId="{404ACD4A-D5E2-4191-B481-235526E58B99}" dt="2023-05-08T08:29:42.144" v="5321" actId="20577"/>
          <ac:spMkLst>
            <pc:docMk/>
            <pc:sldMk cId="1944858822" sldId="287"/>
            <ac:spMk id="118" creationId="{00000000-0000-0000-0000-000000000000}"/>
          </ac:spMkLst>
        </pc:spChg>
      </pc:sldChg>
      <pc:sldChg chg="addSp delSp modSp add mod modNotesTx">
        <pc:chgData name="Richard Chalk" userId="287f8aa4f4de1d19" providerId="LiveId" clId="{404ACD4A-D5E2-4191-B481-235526E58B99}" dt="2023-05-08T08:44:00.264" v="5751" actId="113"/>
        <pc:sldMkLst>
          <pc:docMk/>
          <pc:sldMk cId="897587156" sldId="288"/>
        </pc:sldMkLst>
        <pc:spChg chg="add mod">
          <ac:chgData name="Richard Chalk" userId="287f8aa4f4de1d19" providerId="LiveId" clId="{404ACD4A-D5E2-4191-B481-235526E58B99}" dt="2023-05-08T08:32:42.917" v="5450" actId="20577"/>
          <ac:spMkLst>
            <pc:docMk/>
            <pc:sldMk cId="897587156" sldId="288"/>
            <ac:spMk id="5" creationId="{38E3D0ED-9D91-52EF-3045-04F55B2C41E6}"/>
          </ac:spMkLst>
        </pc:spChg>
        <pc:spChg chg="add mod">
          <ac:chgData name="Richard Chalk" userId="287f8aa4f4de1d19" providerId="LiveId" clId="{404ACD4A-D5E2-4191-B481-235526E58B99}" dt="2023-05-08T08:33:03.361" v="5514" actId="20577"/>
          <ac:spMkLst>
            <pc:docMk/>
            <pc:sldMk cId="897587156" sldId="288"/>
            <ac:spMk id="7" creationId="{4477D5B8-0271-B704-FB42-AA157C6D9A12}"/>
          </ac:spMkLst>
        </pc:spChg>
        <pc:spChg chg="del">
          <ac:chgData name="Richard Chalk" userId="287f8aa4f4de1d19" providerId="LiveId" clId="{404ACD4A-D5E2-4191-B481-235526E58B99}" dt="2023-05-08T08:28:09.416" v="5239" actId="478"/>
          <ac:spMkLst>
            <pc:docMk/>
            <pc:sldMk cId="897587156" sldId="288"/>
            <ac:spMk id="9" creationId="{4A0C6D67-E437-E87A-C1B5-FB33F22C9DE0}"/>
          </ac:spMkLst>
        </pc:spChg>
        <pc:spChg chg="add del">
          <ac:chgData name="Richard Chalk" userId="287f8aa4f4de1d19" providerId="LiveId" clId="{404ACD4A-D5E2-4191-B481-235526E58B99}" dt="2023-05-08T08:35:03.384" v="5516" actId="22"/>
          <ac:spMkLst>
            <pc:docMk/>
            <pc:sldMk cId="897587156" sldId="288"/>
            <ac:spMk id="10" creationId="{0F376D93-79E7-9B24-02D1-D77B2C7F44D7}"/>
          </ac:spMkLst>
        </pc:spChg>
        <pc:spChg chg="del">
          <ac:chgData name="Richard Chalk" userId="287f8aa4f4de1d19" providerId="LiveId" clId="{404ACD4A-D5E2-4191-B481-235526E58B99}" dt="2023-05-08T08:28:09.416" v="5239" actId="478"/>
          <ac:spMkLst>
            <pc:docMk/>
            <pc:sldMk cId="897587156" sldId="288"/>
            <ac:spMk id="13" creationId="{44B469C7-C6A9-BC09-09C8-91557AAD7037}"/>
          </ac:spMkLst>
        </pc:spChg>
        <pc:spChg chg="del">
          <ac:chgData name="Richard Chalk" userId="287f8aa4f4de1d19" providerId="LiveId" clId="{404ACD4A-D5E2-4191-B481-235526E58B99}" dt="2023-05-08T08:29:25.249" v="5283" actId="478"/>
          <ac:spMkLst>
            <pc:docMk/>
            <pc:sldMk cId="897587156" sldId="288"/>
            <ac:spMk id="14" creationId="{FB4DD88C-C2DF-DD3B-AC74-E38914EB4085}"/>
          </ac:spMkLst>
        </pc:spChg>
        <pc:spChg chg="mod">
          <ac:chgData name="Richard Chalk" userId="287f8aa4f4de1d19" providerId="LiveId" clId="{404ACD4A-D5E2-4191-B481-235526E58B99}" dt="2023-05-08T08:35:11.676" v="5520" actId="20577"/>
          <ac:spMkLst>
            <pc:docMk/>
            <pc:sldMk cId="897587156" sldId="288"/>
            <ac:spMk id="126" creationId="{00000000-0000-0000-0000-000000000000}"/>
          </ac:spMkLst>
        </pc:spChg>
        <pc:spChg chg="mod">
          <ac:chgData name="Richard Chalk" userId="287f8aa4f4de1d19" providerId="LiveId" clId="{404ACD4A-D5E2-4191-B481-235526E58B99}" dt="2023-05-08T08:44:00.264" v="5751" actId="113"/>
          <ac:spMkLst>
            <pc:docMk/>
            <pc:sldMk cId="897587156" sldId="288"/>
            <ac:spMk id="127" creationId="{00000000-0000-0000-0000-000000000000}"/>
          </ac:spMkLst>
        </pc:spChg>
        <pc:picChg chg="add mod">
          <ac:chgData name="Richard Chalk" userId="287f8aa4f4de1d19" providerId="LiveId" clId="{404ACD4A-D5E2-4191-B481-235526E58B99}" dt="2023-05-08T08:28:34.886" v="5278"/>
          <ac:picMkLst>
            <pc:docMk/>
            <pc:sldMk cId="897587156" sldId="288"/>
            <ac:picMk id="2" creationId="{43C86121-7DEC-4C89-FB35-94C68E50876E}"/>
          </ac:picMkLst>
        </pc:picChg>
        <pc:picChg chg="add mod">
          <ac:chgData name="Richard Chalk" userId="287f8aa4f4de1d19" providerId="LiveId" clId="{404ACD4A-D5E2-4191-B481-235526E58B99}" dt="2023-05-08T08:29:20.126" v="5281" actId="1076"/>
          <ac:picMkLst>
            <pc:docMk/>
            <pc:sldMk cId="897587156" sldId="288"/>
            <ac:picMk id="3" creationId="{125F7134-8E07-9696-709E-126A55B1E3FF}"/>
          </ac:picMkLst>
        </pc:picChg>
        <pc:picChg chg="add mod">
          <ac:chgData name="Richard Chalk" userId="287f8aa4f4de1d19" providerId="LiveId" clId="{404ACD4A-D5E2-4191-B481-235526E58B99}" dt="2023-05-08T08:32:28.462" v="5416"/>
          <ac:picMkLst>
            <pc:docMk/>
            <pc:sldMk cId="897587156" sldId="288"/>
            <ac:picMk id="4" creationId="{837B6141-5FCF-480F-8D46-C462B4D488B6}"/>
          </ac:picMkLst>
        </pc:picChg>
        <pc:picChg chg="add mod">
          <ac:chgData name="Richard Chalk" userId="287f8aa4f4de1d19" providerId="LiveId" clId="{404ACD4A-D5E2-4191-B481-235526E58B99}" dt="2023-05-08T08:32:55.952" v="5500" actId="1036"/>
          <ac:picMkLst>
            <pc:docMk/>
            <pc:sldMk cId="897587156" sldId="288"/>
            <ac:picMk id="6" creationId="{CF36C53C-2C6D-C716-5B2E-2072C94E0AB4}"/>
          </ac:picMkLst>
        </pc:picChg>
        <pc:picChg chg="del">
          <ac:chgData name="Richard Chalk" userId="287f8aa4f4de1d19" providerId="LiveId" clId="{404ACD4A-D5E2-4191-B481-235526E58B99}" dt="2023-05-08T08:28:09.416" v="5239" actId="478"/>
          <ac:picMkLst>
            <pc:docMk/>
            <pc:sldMk cId="897587156" sldId="288"/>
            <ac:picMk id="11" creationId="{D2D6BC9C-411A-34A7-8174-34D7367366CF}"/>
          </ac:picMkLst>
        </pc:picChg>
        <pc:picChg chg="del">
          <ac:chgData name="Richard Chalk" userId="287f8aa4f4de1d19" providerId="LiveId" clId="{404ACD4A-D5E2-4191-B481-235526E58B99}" dt="2023-05-08T08:29:24.317" v="5282" actId="478"/>
          <ac:picMkLst>
            <pc:docMk/>
            <pc:sldMk cId="897587156" sldId="288"/>
            <ac:picMk id="15" creationId="{157F4925-D878-FCFB-A81F-036DEC8E0A41}"/>
          </ac:picMkLst>
        </pc:picChg>
        <pc:picChg chg="del">
          <ac:chgData name="Richard Chalk" userId="287f8aa4f4de1d19" providerId="LiveId" clId="{404ACD4A-D5E2-4191-B481-235526E58B99}" dt="2023-05-08T08:28:09.416" v="5239" actId="478"/>
          <ac:picMkLst>
            <pc:docMk/>
            <pc:sldMk cId="897587156" sldId="288"/>
            <ac:picMk id="15362" creationId="{4B80E4F8-EDE5-D1B8-3304-262AD624B0F4}"/>
          </ac:picMkLst>
        </pc:picChg>
        <pc:picChg chg="del">
          <ac:chgData name="Richard Chalk" userId="287f8aa4f4de1d19" providerId="LiveId" clId="{404ACD4A-D5E2-4191-B481-235526E58B99}" dt="2023-05-08T08:28:09.416" v="5239" actId="478"/>
          <ac:picMkLst>
            <pc:docMk/>
            <pc:sldMk cId="897587156" sldId="288"/>
            <ac:picMk id="15364" creationId="{F0439FB1-8EC7-B2BD-E78E-E8BFA7A19516}"/>
          </ac:picMkLst>
        </pc:picChg>
        <pc:picChg chg="del">
          <ac:chgData name="Richard Chalk" userId="287f8aa4f4de1d19" providerId="LiveId" clId="{404ACD4A-D5E2-4191-B481-235526E58B99}" dt="2023-05-08T08:28:09.416" v="5239" actId="478"/>
          <ac:picMkLst>
            <pc:docMk/>
            <pc:sldMk cId="897587156" sldId="288"/>
            <ac:picMk id="15366" creationId="{555D17FC-D1EF-40C0-4D2D-3B740A98D9DB}"/>
          </ac:picMkLst>
        </pc:picChg>
      </pc:sldChg>
      <pc:sldChg chg="modSp add mod modNotesTx">
        <pc:chgData name="Richard Chalk" userId="287f8aa4f4de1d19" providerId="LiveId" clId="{404ACD4A-D5E2-4191-B481-235526E58B99}" dt="2023-05-08T08:50:12.887" v="6177" actId="20577"/>
        <pc:sldMkLst>
          <pc:docMk/>
          <pc:sldMk cId="1608595304" sldId="289"/>
        </pc:sldMkLst>
        <pc:spChg chg="mod">
          <ac:chgData name="Richard Chalk" userId="287f8aa4f4de1d19" providerId="LiveId" clId="{404ACD4A-D5E2-4191-B481-235526E58B99}" dt="2023-05-08T08:38:17.724" v="5593" actId="20577"/>
          <ac:spMkLst>
            <pc:docMk/>
            <pc:sldMk cId="1608595304" sldId="289"/>
            <ac:spMk id="5" creationId="{38E3D0ED-9D91-52EF-3045-04F55B2C41E6}"/>
          </ac:spMkLst>
        </pc:spChg>
        <pc:spChg chg="mod">
          <ac:chgData name="Richard Chalk" userId="287f8aa4f4de1d19" providerId="LiveId" clId="{404ACD4A-D5E2-4191-B481-235526E58B99}" dt="2023-05-08T08:44:23.764" v="5761"/>
          <ac:spMkLst>
            <pc:docMk/>
            <pc:sldMk cId="1608595304" sldId="289"/>
            <ac:spMk id="7" creationId="{4477D5B8-0271-B704-FB42-AA157C6D9A12}"/>
          </ac:spMkLst>
        </pc:spChg>
        <pc:spChg chg="mod">
          <ac:chgData name="Richard Chalk" userId="287f8aa4f4de1d19" providerId="LiveId" clId="{404ACD4A-D5E2-4191-B481-235526E58B99}" dt="2023-05-08T08:35:15.715" v="5523" actId="20577"/>
          <ac:spMkLst>
            <pc:docMk/>
            <pc:sldMk cId="1608595304" sldId="289"/>
            <ac:spMk id="126" creationId="{00000000-0000-0000-0000-000000000000}"/>
          </ac:spMkLst>
        </pc:spChg>
        <pc:spChg chg="mod">
          <ac:chgData name="Richard Chalk" userId="287f8aa4f4de1d19" providerId="LiveId" clId="{404ACD4A-D5E2-4191-B481-235526E58B99}" dt="2023-05-08T08:50:12.887" v="6177" actId="20577"/>
          <ac:spMkLst>
            <pc:docMk/>
            <pc:sldMk cId="1608595304" sldId="289"/>
            <ac:spMk id="127" creationId="{00000000-0000-0000-0000-000000000000}"/>
          </ac:spMkLst>
        </pc:spChg>
      </pc:sldChg>
      <pc:sldChg chg="addSp delSp modSp add mod modNotesTx">
        <pc:chgData name="Richard Chalk" userId="287f8aa4f4de1d19" providerId="LiveId" clId="{404ACD4A-D5E2-4191-B481-235526E58B99}" dt="2023-05-08T14:49:35.022" v="7482" actId="20577"/>
        <pc:sldMkLst>
          <pc:docMk/>
          <pc:sldMk cId="1483189853" sldId="290"/>
        </pc:sldMkLst>
        <pc:spChg chg="mod">
          <ac:chgData name="Richard Chalk" userId="287f8aa4f4de1d19" providerId="LiveId" clId="{404ACD4A-D5E2-4191-B481-235526E58B99}" dt="2023-05-08T08:48:21.205" v="6117" actId="1035"/>
          <ac:spMkLst>
            <pc:docMk/>
            <pc:sldMk cId="1483189853" sldId="290"/>
            <ac:spMk id="5" creationId="{38E3D0ED-9D91-52EF-3045-04F55B2C41E6}"/>
          </ac:spMkLst>
        </pc:spChg>
        <pc:spChg chg="del">
          <ac:chgData name="Richard Chalk" userId="287f8aa4f4de1d19" providerId="LiveId" clId="{404ACD4A-D5E2-4191-B481-235526E58B99}" dt="2023-05-08T08:48:07.809" v="6095" actId="478"/>
          <ac:spMkLst>
            <pc:docMk/>
            <pc:sldMk cId="1483189853" sldId="290"/>
            <ac:spMk id="7" creationId="{4477D5B8-0271-B704-FB42-AA157C6D9A12}"/>
          </ac:spMkLst>
        </pc:spChg>
        <pc:spChg chg="add mod">
          <ac:chgData name="Richard Chalk" userId="287f8aa4f4de1d19" providerId="LiveId" clId="{404ACD4A-D5E2-4191-B481-235526E58B99}" dt="2023-05-08T08:46:47.742" v="5893" actId="20577"/>
          <ac:spMkLst>
            <pc:docMk/>
            <pc:sldMk cId="1483189853" sldId="290"/>
            <ac:spMk id="9" creationId="{8CA20D26-B083-DCDE-3E31-1D1EA64F9029}"/>
          </ac:spMkLst>
        </pc:spChg>
        <pc:spChg chg="add mod">
          <ac:chgData name="Richard Chalk" userId="287f8aa4f4de1d19" providerId="LiveId" clId="{404ACD4A-D5E2-4191-B481-235526E58B99}" dt="2023-05-08T14:49:35.022" v="7482" actId="20577"/>
          <ac:spMkLst>
            <pc:docMk/>
            <pc:sldMk cId="1483189853" sldId="290"/>
            <ac:spMk id="11" creationId="{6A1CE1D1-3B73-92B2-55A2-F2E446A93B8D}"/>
          </ac:spMkLst>
        </pc:spChg>
        <pc:spChg chg="mod">
          <ac:chgData name="Richard Chalk" userId="287f8aa4f4de1d19" providerId="LiveId" clId="{404ACD4A-D5E2-4191-B481-235526E58B99}" dt="2023-05-08T08:44:49.673" v="5780" actId="5793"/>
          <ac:spMkLst>
            <pc:docMk/>
            <pc:sldMk cId="1483189853" sldId="290"/>
            <ac:spMk id="126" creationId="{00000000-0000-0000-0000-000000000000}"/>
          </ac:spMkLst>
        </pc:spChg>
        <pc:spChg chg="mod">
          <ac:chgData name="Richard Chalk" userId="287f8aa4f4de1d19" providerId="LiveId" clId="{404ACD4A-D5E2-4191-B481-235526E58B99}" dt="2023-05-08T08:46:52.674" v="5894" actId="14100"/>
          <ac:spMkLst>
            <pc:docMk/>
            <pc:sldMk cId="1483189853" sldId="290"/>
            <ac:spMk id="127" creationId="{00000000-0000-0000-0000-000000000000}"/>
          </ac:spMkLst>
        </pc:spChg>
        <pc:picChg chg="del">
          <ac:chgData name="Richard Chalk" userId="287f8aa4f4de1d19" providerId="LiveId" clId="{404ACD4A-D5E2-4191-B481-235526E58B99}" dt="2023-05-08T08:44:37.997" v="5762" actId="478"/>
          <ac:picMkLst>
            <pc:docMk/>
            <pc:sldMk cId="1483189853" sldId="290"/>
            <ac:picMk id="3" creationId="{125F7134-8E07-9696-709E-126A55B1E3FF}"/>
          </ac:picMkLst>
        </pc:picChg>
        <pc:picChg chg="mod">
          <ac:chgData name="Richard Chalk" userId="287f8aa4f4de1d19" providerId="LiveId" clId="{404ACD4A-D5E2-4191-B481-235526E58B99}" dt="2023-05-08T08:48:21.205" v="6117" actId="1035"/>
          <ac:picMkLst>
            <pc:docMk/>
            <pc:sldMk cId="1483189853" sldId="290"/>
            <ac:picMk id="4" creationId="{837B6141-5FCF-480F-8D46-C462B4D488B6}"/>
          </ac:picMkLst>
        </pc:picChg>
        <pc:picChg chg="del">
          <ac:chgData name="Richard Chalk" userId="287f8aa4f4de1d19" providerId="LiveId" clId="{404ACD4A-D5E2-4191-B481-235526E58B99}" dt="2023-05-08T08:45:45.750" v="5834" actId="478"/>
          <ac:picMkLst>
            <pc:docMk/>
            <pc:sldMk cId="1483189853" sldId="290"/>
            <ac:picMk id="6" creationId="{CF36C53C-2C6D-C716-5B2E-2072C94E0AB4}"/>
          </ac:picMkLst>
        </pc:picChg>
        <pc:picChg chg="add mod">
          <ac:chgData name="Richard Chalk" userId="287f8aa4f4de1d19" providerId="LiveId" clId="{404ACD4A-D5E2-4191-B481-235526E58B99}" dt="2023-05-08T08:44:38.489" v="5763"/>
          <ac:picMkLst>
            <pc:docMk/>
            <pc:sldMk cId="1483189853" sldId="290"/>
            <ac:picMk id="8" creationId="{976E7A5A-3D80-09CA-C401-D6BFB4806EF1}"/>
          </ac:picMkLst>
        </pc:picChg>
        <pc:picChg chg="add mod">
          <ac:chgData name="Richard Chalk" userId="287f8aa4f4de1d19" providerId="LiveId" clId="{404ACD4A-D5E2-4191-B481-235526E58B99}" dt="2023-05-08T08:48:36.570" v="6165" actId="1037"/>
          <ac:picMkLst>
            <pc:docMk/>
            <pc:sldMk cId="1483189853" sldId="290"/>
            <ac:picMk id="10" creationId="{CE448479-1EA7-8432-C6C8-48A10365D4BD}"/>
          </ac:picMkLst>
        </pc:picChg>
      </pc:sldChg>
      <pc:sldChg chg="modSp add mod">
        <pc:chgData name="Richard Chalk" userId="287f8aa4f4de1d19" providerId="LiveId" clId="{404ACD4A-D5E2-4191-B481-235526E58B99}" dt="2023-05-08T08:49:28.813" v="6175" actId="20577"/>
        <pc:sldMkLst>
          <pc:docMk/>
          <pc:sldMk cId="3979350157" sldId="291"/>
        </pc:sldMkLst>
        <pc:spChg chg="mod">
          <ac:chgData name="Richard Chalk" userId="287f8aa4f4de1d19" providerId="LiveId" clId="{404ACD4A-D5E2-4191-B481-235526E58B99}" dt="2023-05-08T08:49:28.813" v="6175" actId="20577"/>
          <ac:spMkLst>
            <pc:docMk/>
            <pc:sldMk cId="3979350157" sldId="291"/>
            <ac:spMk id="118" creationId="{00000000-0000-0000-0000-000000000000}"/>
          </ac:spMkLst>
        </pc:spChg>
      </pc:sldChg>
      <pc:sldChg chg="addSp delSp modSp add mod modNotesTx">
        <pc:chgData name="Richard Chalk" userId="287f8aa4f4de1d19" providerId="LiveId" clId="{404ACD4A-D5E2-4191-B481-235526E58B99}" dt="2023-05-08T14:50:21.263" v="7538" actId="20577"/>
        <pc:sldMkLst>
          <pc:docMk/>
          <pc:sldMk cId="1363437650" sldId="292"/>
        </pc:sldMkLst>
        <pc:spChg chg="del">
          <ac:chgData name="Richard Chalk" userId="287f8aa4f4de1d19" providerId="LiveId" clId="{404ACD4A-D5E2-4191-B481-235526E58B99}" dt="2023-05-08T09:40:21.773" v="6266" actId="478"/>
          <ac:spMkLst>
            <pc:docMk/>
            <pc:sldMk cId="1363437650" sldId="292"/>
            <ac:spMk id="5" creationId="{38E3D0ED-9D91-52EF-3045-04F55B2C41E6}"/>
          </ac:spMkLst>
        </pc:spChg>
        <pc:spChg chg="del">
          <ac:chgData name="Richard Chalk" userId="287f8aa4f4de1d19" providerId="LiveId" clId="{404ACD4A-D5E2-4191-B481-235526E58B99}" dt="2023-05-08T09:40:21.773" v="6266" actId="478"/>
          <ac:spMkLst>
            <pc:docMk/>
            <pc:sldMk cId="1363437650" sldId="292"/>
            <ac:spMk id="7" creationId="{4477D5B8-0271-B704-FB42-AA157C6D9A12}"/>
          </ac:spMkLst>
        </pc:spChg>
        <pc:spChg chg="add mod">
          <ac:chgData name="Richard Chalk" userId="287f8aa4f4de1d19" providerId="LiveId" clId="{404ACD4A-D5E2-4191-B481-235526E58B99}" dt="2023-05-08T09:45:56.563" v="6408" actId="20577"/>
          <ac:spMkLst>
            <pc:docMk/>
            <pc:sldMk cId="1363437650" sldId="292"/>
            <ac:spMk id="8" creationId="{983B9055-71D5-8FBF-AAA7-48438816D5D4}"/>
          </ac:spMkLst>
        </pc:spChg>
        <pc:spChg chg="mod">
          <ac:chgData name="Richard Chalk" userId="287f8aa4f4de1d19" providerId="LiveId" clId="{404ACD4A-D5E2-4191-B481-235526E58B99}" dt="2023-05-08T09:39:53.405" v="6257" actId="20577"/>
          <ac:spMkLst>
            <pc:docMk/>
            <pc:sldMk cId="1363437650" sldId="292"/>
            <ac:spMk id="126" creationId="{00000000-0000-0000-0000-000000000000}"/>
          </ac:spMkLst>
        </pc:spChg>
        <pc:spChg chg="mod">
          <ac:chgData name="Richard Chalk" userId="287f8aa4f4de1d19" providerId="LiveId" clId="{404ACD4A-D5E2-4191-B481-235526E58B99}" dt="2023-05-08T09:44:53.467" v="6371" actId="6549"/>
          <ac:spMkLst>
            <pc:docMk/>
            <pc:sldMk cId="1363437650" sldId="292"/>
            <ac:spMk id="127" creationId="{00000000-0000-0000-0000-000000000000}"/>
          </ac:spMkLst>
        </pc:spChg>
        <pc:picChg chg="del">
          <ac:chgData name="Richard Chalk" userId="287f8aa4f4de1d19" providerId="LiveId" clId="{404ACD4A-D5E2-4191-B481-235526E58B99}" dt="2023-05-08T09:41:35.404" v="6283" actId="478"/>
          <ac:picMkLst>
            <pc:docMk/>
            <pc:sldMk cId="1363437650" sldId="292"/>
            <ac:picMk id="3" creationId="{125F7134-8E07-9696-709E-126A55B1E3FF}"/>
          </ac:picMkLst>
        </pc:picChg>
        <pc:picChg chg="del">
          <ac:chgData name="Richard Chalk" userId="287f8aa4f4de1d19" providerId="LiveId" clId="{404ACD4A-D5E2-4191-B481-235526E58B99}" dt="2023-05-08T09:40:21.773" v="6266" actId="478"/>
          <ac:picMkLst>
            <pc:docMk/>
            <pc:sldMk cId="1363437650" sldId="292"/>
            <ac:picMk id="4" creationId="{837B6141-5FCF-480F-8D46-C462B4D488B6}"/>
          </ac:picMkLst>
        </pc:picChg>
        <pc:picChg chg="del">
          <ac:chgData name="Richard Chalk" userId="287f8aa4f4de1d19" providerId="LiveId" clId="{404ACD4A-D5E2-4191-B481-235526E58B99}" dt="2023-05-08T09:40:21.773" v="6266" actId="478"/>
          <ac:picMkLst>
            <pc:docMk/>
            <pc:sldMk cId="1363437650" sldId="292"/>
            <ac:picMk id="6" creationId="{CF36C53C-2C6D-C716-5B2E-2072C94E0AB4}"/>
          </ac:picMkLst>
        </pc:picChg>
        <pc:picChg chg="add mod">
          <ac:chgData name="Richard Chalk" userId="287f8aa4f4de1d19" providerId="LiveId" clId="{404ACD4A-D5E2-4191-B481-235526E58B99}" dt="2023-05-08T09:50:51.488" v="6602"/>
          <ac:picMkLst>
            <pc:docMk/>
            <pc:sldMk cId="1363437650" sldId="292"/>
            <ac:picMk id="9" creationId="{2D275FE6-218B-0EF1-431D-A4D555A8516F}"/>
          </ac:picMkLst>
        </pc:picChg>
        <pc:picChg chg="add mod">
          <ac:chgData name="Richard Chalk" userId="287f8aa4f4de1d19" providerId="LiveId" clId="{404ACD4A-D5E2-4191-B481-235526E58B99}" dt="2023-05-08T09:42:30.246" v="6299" actId="1076"/>
          <ac:picMkLst>
            <pc:docMk/>
            <pc:sldMk cId="1363437650" sldId="292"/>
            <ac:picMk id="17410" creationId="{5A4A729C-66E4-C61D-8416-E63C163F31D7}"/>
          </ac:picMkLst>
        </pc:picChg>
      </pc:sldChg>
      <pc:sldChg chg="addSp delSp modSp add mod modNotesTx">
        <pc:chgData name="Richard Chalk" userId="287f8aa4f4de1d19" providerId="LiveId" clId="{404ACD4A-D5E2-4191-B481-235526E58B99}" dt="2023-05-08T09:55:01.331" v="6850" actId="6549"/>
        <pc:sldMkLst>
          <pc:docMk/>
          <pc:sldMk cId="3619287749" sldId="293"/>
        </pc:sldMkLst>
        <pc:spChg chg="mod">
          <ac:chgData name="Richard Chalk" userId="287f8aa4f4de1d19" providerId="LiveId" clId="{404ACD4A-D5E2-4191-B481-235526E58B99}" dt="2023-05-08T09:48:04.379" v="6479" actId="20577"/>
          <ac:spMkLst>
            <pc:docMk/>
            <pc:sldMk cId="3619287749" sldId="293"/>
            <ac:spMk id="126" creationId="{00000000-0000-0000-0000-000000000000}"/>
          </ac:spMkLst>
        </pc:spChg>
        <pc:spChg chg="mod">
          <ac:chgData name="Richard Chalk" userId="287f8aa4f4de1d19" providerId="LiveId" clId="{404ACD4A-D5E2-4191-B481-235526E58B99}" dt="2023-05-08T09:55:01.331" v="6850" actId="6549"/>
          <ac:spMkLst>
            <pc:docMk/>
            <pc:sldMk cId="3619287749" sldId="293"/>
            <ac:spMk id="127" creationId="{00000000-0000-0000-0000-000000000000}"/>
          </ac:spMkLst>
        </pc:spChg>
        <pc:picChg chg="del">
          <ac:chgData name="Richard Chalk" userId="287f8aa4f4de1d19" providerId="LiveId" clId="{404ACD4A-D5E2-4191-B481-235526E58B99}" dt="2023-05-08T09:48:34.226" v="6490" actId="478"/>
          <ac:picMkLst>
            <pc:docMk/>
            <pc:sldMk cId="3619287749" sldId="293"/>
            <ac:picMk id="4" creationId="{837B6141-5FCF-480F-8D46-C462B4D488B6}"/>
          </ac:picMkLst>
        </pc:picChg>
        <pc:picChg chg="del">
          <ac:chgData name="Richard Chalk" userId="287f8aa4f4de1d19" providerId="LiveId" clId="{404ACD4A-D5E2-4191-B481-235526E58B99}" dt="2023-05-08T09:48:35.433" v="6491" actId="478"/>
          <ac:picMkLst>
            <pc:docMk/>
            <pc:sldMk cId="3619287749" sldId="293"/>
            <ac:picMk id="6" creationId="{CF36C53C-2C6D-C716-5B2E-2072C94E0AB4}"/>
          </ac:picMkLst>
        </pc:picChg>
        <pc:picChg chg="add del mod">
          <ac:chgData name="Richard Chalk" userId="287f8aa4f4de1d19" providerId="LiveId" clId="{404ACD4A-D5E2-4191-B481-235526E58B99}" dt="2023-05-08T09:49:00.369" v="6495" actId="478"/>
          <ac:picMkLst>
            <pc:docMk/>
            <pc:sldMk cId="3619287749" sldId="293"/>
            <ac:picMk id="8" creationId="{63627305-7E31-8703-2F95-75C43A7C9FFE}"/>
          </ac:picMkLst>
        </pc:picChg>
        <pc:picChg chg="add mod">
          <ac:chgData name="Richard Chalk" userId="287f8aa4f4de1d19" providerId="LiveId" clId="{404ACD4A-D5E2-4191-B481-235526E58B99}" dt="2023-05-08T09:49:07.711" v="6509" actId="1037"/>
          <ac:picMkLst>
            <pc:docMk/>
            <pc:sldMk cId="3619287749" sldId="293"/>
            <ac:picMk id="10" creationId="{9635E67B-5633-B2A9-49F4-03D826E0DC36}"/>
          </ac:picMkLst>
        </pc:picChg>
      </pc:sldChg>
      <pc:sldChg chg="addSp delSp modSp add mod modNotesTx">
        <pc:chgData name="Richard Chalk" userId="287f8aa4f4de1d19" providerId="LiveId" clId="{404ACD4A-D5E2-4191-B481-235526E58B99}" dt="2023-05-08T14:51:08.307" v="7546" actId="20577"/>
        <pc:sldMkLst>
          <pc:docMk/>
          <pc:sldMk cId="3057935187" sldId="294"/>
        </pc:sldMkLst>
        <pc:spChg chg="mod">
          <ac:chgData name="Richard Chalk" userId="287f8aa4f4de1d19" providerId="LiveId" clId="{404ACD4A-D5E2-4191-B481-235526E58B99}" dt="2023-05-08T09:51:17.348" v="6624" actId="20577"/>
          <ac:spMkLst>
            <pc:docMk/>
            <pc:sldMk cId="3057935187" sldId="294"/>
            <ac:spMk id="126" creationId="{00000000-0000-0000-0000-000000000000}"/>
          </ac:spMkLst>
        </pc:spChg>
        <pc:spChg chg="mod">
          <ac:chgData name="Richard Chalk" userId="287f8aa4f4de1d19" providerId="LiveId" clId="{404ACD4A-D5E2-4191-B481-235526E58B99}" dt="2023-05-08T14:51:08.307" v="7546" actId="20577"/>
          <ac:spMkLst>
            <pc:docMk/>
            <pc:sldMk cId="3057935187" sldId="294"/>
            <ac:spMk id="127" creationId="{00000000-0000-0000-0000-000000000000}"/>
          </ac:spMkLst>
        </pc:spChg>
        <pc:picChg chg="del">
          <ac:chgData name="Richard Chalk" userId="287f8aa4f4de1d19" providerId="LiveId" clId="{404ACD4A-D5E2-4191-B481-235526E58B99}" dt="2023-05-08T09:51:02.897" v="6604" actId="478"/>
          <ac:picMkLst>
            <pc:docMk/>
            <pc:sldMk cId="3057935187" sldId="294"/>
            <ac:picMk id="3" creationId="{125F7134-8E07-9696-709E-126A55B1E3FF}"/>
          </ac:picMkLst>
        </pc:picChg>
        <pc:picChg chg="add mod">
          <ac:chgData name="Richard Chalk" userId="287f8aa4f4de1d19" providerId="LiveId" clId="{404ACD4A-D5E2-4191-B481-235526E58B99}" dt="2023-05-08T09:51:07.465" v="6605"/>
          <ac:picMkLst>
            <pc:docMk/>
            <pc:sldMk cId="3057935187" sldId="294"/>
            <ac:picMk id="4" creationId="{1DF112CC-7DA6-51DC-84CF-5C3A75A17B85}"/>
          </ac:picMkLst>
        </pc:picChg>
        <pc:picChg chg="add mod">
          <ac:chgData name="Richard Chalk" userId="287f8aa4f4de1d19" providerId="LiveId" clId="{404ACD4A-D5E2-4191-B481-235526E58B99}" dt="2023-05-08T09:51:51.769" v="6630" actId="1076"/>
          <ac:picMkLst>
            <pc:docMk/>
            <pc:sldMk cId="3057935187" sldId="294"/>
            <ac:picMk id="8" creationId="{C92C8598-7AA0-C350-4971-2FA305D5528F}"/>
          </ac:picMkLst>
        </pc:picChg>
        <pc:picChg chg="del">
          <ac:chgData name="Richard Chalk" userId="287f8aa4f4de1d19" providerId="LiveId" clId="{404ACD4A-D5E2-4191-B481-235526E58B99}" dt="2023-05-08T09:51:43.850" v="6627" actId="478"/>
          <ac:picMkLst>
            <pc:docMk/>
            <pc:sldMk cId="3057935187" sldId="294"/>
            <ac:picMk id="10" creationId="{9635E67B-5633-B2A9-49F4-03D826E0DC36}"/>
          </ac:picMkLst>
        </pc:picChg>
      </pc:sldChg>
      <pc:sldChg chg="addSp delSp modSp add mod modNotesTx">
        <pc:chgData name="Richard Chalk" userId="287f8aa4f4de1d19" providerId="LiveId" clId="{404ACD4A-D5E2-4191-B481-235526E58B99}" dt="2023-05-08T11:39:12.152" v="6999" actId="113"/>
        <pc:sldMkLst>
          <pc:docMk/>
          <pc:sldMk cId="1028571296" sldId="295"/>
        </pc:sldMkLst>
        <pc:spChg chg="del">
          <ac:chgData name="Richard Chalk" userId="287f8aa4f4de1d19" providerId="LiveId" clId="{404ACD4A-D5E2-4191-B481-235526E58B99}" dt="2023-05-08T11:30:31.096" v="6889" actId="478"/>
          <ac:spMkLst>
            <pc:docMk/>
            <pc:sldMk cId="1028571296" sldId="295"/>
            <ac:spMk id="5" creationId="{38E3D0ED-9D91-52EF-3045-04F55B2C41E6}"/>
          </ac:spMkLst>
        </pc:spChg>
        <pc:spChg chg="del">
          <ac:chgData name="Richard Chalk" userId="287f8aa4f4de1d19" providerId="LiveId" clId="{404ACD4A-D5E2-4191-B481-235526E58B99}" dt="2023-05-08T11:31:36.979" v="6925" actId="478"/>
          <ac:spMkLst>
            <pc:docMk/>
            <pc:sldMk cId="1028571296" sldId="295"/>
            <ac:spMk id="7" creationId="{4477D5B8-0271-B704-FB42-AA157C6D9A12}"/>
          </ac:spMkLst>
        </pc:spChg>
        <pc:spChg chg="add mod">
          <ac:chgData name="Richard Chalk" userId="287f8aa4f4de1d19" providerId="LiveId" clId="{404ACD4A-D5E2-4191-B481-235526E58B99}" dt="2023-05-08T11:37:00.017" v="6990" actId="1076"/>
          <ac:spMkLst>
            <pc:docMk/>
            <pc:sldMk cId="1028571296" sldId="295"/>
            <ac:spMk id="9" creationId="{23B9B0FE-9788-EF7B-BE23-ADC599D6C9E9}"/>
          </ac:spMkLst>
        </pc:spChg>
        <pc:spChg chg="mod">
          <ac:chgData name="Richard Chalk" userId="287f8aa4f4de1d19" providerId="LiveId" clId="{404ACD4A-D5E2-4191-B481-235526E58B99}" dt="2023-05-08T11:29:43.732" v="6885" actId="20577"/>
          <ac:spMkLst>
            <pc:docMk/>
            <pc:sldMk cId="1028571296" sldId="295"/>
            <ac:spMk id="126" creationId="{00000000-0000-0000-0000-000000000000}"/>
          </ac:spMkLst>
        </pc:spChg>
        <pc:spChg chg="mod">
          <ac:chgData name="Richard Chalk" userId="287f8aa4f4de1d19" providerId="LiveId" clId="{404ACD4A-D5E2-4191-B481-235526E58B99}" dt="2023-05-08T11:39:12.152" v="6999" actId="113"/>
          <ac:spMkLst>
            <pc:docMk/>
            <pc:sldMk cId="1028571296" sldId="295"/>
            <ac:spMk id="127" creationId="{00000000-0000-0000-0000-000000000000}"/>
          </ac:spMkLst>
        </pc:spChg>
        <pc:graphicFrameChg chg="add del mod modGraphic">
          <ac:chgData name="Richard Chalk" userId="287f8aa4f4de1d19" providerId="LiveId" clId="{404ACD4A-D5E2-4191-B481-235526E58B99}" dt="2023-05-08T11:30:06.619" v="6888" actId="478"/>
          <ac:graphicFrameMkLst>
            <pc:docMk/>
            <pc:sldMk cId="1028571296" sldId="295"/>
            <ac:graphicFrameMk id="3" creationId="{D0FB3D33-974A-F9E3-BF9B-CA2ACC1E9730}"/>
          </ac:graphicFrameMkLst>
        </pc:graphicFrameChg>
        <pc:picChg chg="del">
          <ac:chgData name="Richard Chalk" userId="287f8aa4f4de1d19" providerId="LiveId" clId="{404ACD4A-D5E2-4191-B481-235526E58B99}" dt="2023-05-08T11:29:46.446" v="6886" actId="478"/>
          <ac:picMkLst>
            <pc:docMk/>
            <pc:sldMk cId="1028571296" sldId="295"/>
            <ac:picMk id="4" creationId="{1DF112CC-7DA6-51DC-84CF-5C3A75A17B85}"/>
          </ac:picMkLst>
        </pc:picChg>
        <pc:picChg chg="del">
          <ac:chgData name="Richard Chalk" userId="287f8aa4f4de1d19" providerId="LiveId" clId="{404ACD4A-D5E2-4191-B481-235526E58B99}" dt="2023-05-08T09:57:49.611" v="6861" actId="478"/>
          <ac:picMkLst>
            <pc:docMk/>
            <pc:sldMk cId="1028571296" sldId="295"/>
            <ac:picMk id="8" creationId="{C92C8598-7AA0-C350-4971-2FA305D5528F}"/>
          </ac:picMkLst>
        </pc:picChg>
        <pc:picChg chg="add mod">
          <ac:chgData name="Richard Chalk" userId="287f8aa4f4de1d19" providerId="LiveId" clId="{404ACD4A-D5E2-4191-B481-235526E58B99}" dt="2023-05-08T11:37:18.310" v="6993" actId="167"/>
          <ac:picMkLst>
            <pc:docMk/>
            <pc:sldMk cId="1028571296" sldId="295"/>
            <ac:picMk id="10" creationId="{52BBE65E-7041-77B6-0C42-A7F15E46A5A4}"/>
          </ac:picMkLst>
        </pc:picChg>
      </pc:sldChg>
      <pc:sldChg chg="addSp modSp add mod">
        <pc:chgData name="Richard Chalk" userId="287f8aa4f4de1d19" providerId="LiveId" clId="{404ACD4A-D5E2-4191-B481-235526E58B99}" dt="2023-05-08T14:52:31.790" v="7550" actId="6549"/>
        <pc:sldMkLst>
          <pc:docMk/>
          <pc:sldMk cId="813653697" sldId="296"/>
        </pc:sldMkLst>
        <pc:spChg chg="add mod">
          <ac:chgData name="Richard Chalk" userId="287f8aa4f4de1d19" providerId="LiveId" clId="{404ACD4A-D5E2-4191-B481-235526E58B99}" dt="2023-05-08T11:37:22.084" v="6994"/>
          <ac:spMkLst>
            <pc:docMk/>
            <pc:sldMk cId="813653697" sldId="296"/>
            <ac:spMk id="4" creationId="{F3FF1DED-8200-5F77-7C48-B8DE53F8AE58}"/>
          </ac:spMkLst>
        </pc:spChg>
        <pc:spChg chg="mod">
          <ac:chgData name="Richard Chalk" userId="287f8aa4f4de1d19" providerId="LiveId" clId="{404ACD4A-D5E2-4191-B481-235526E58B99}" dt="2023-05-08T11:33:14.810" v="6951" actId="5793"/>
          <ac:spMkLst>
            <pc:docMk/>
            <pc:sldMk cId="813653697" sldId="296"/>
            <ac:spMk id="126" creationId="{00000000-0000-0000-0000-000000000000}"/>
          </ac:spMkLst>
        </pc:spChg>
        <pc:spChg chg="mod">
          <ac:chgData name="Richard Chalk" userId="287f8aa4f4de1d19" providerId="LiveId" clId="{404ACD4A-D5E2-4191-B481-235526E58B99}" dt="2023-05-08T14:52:31.790" v="7550" actId="6549"/>
          <ac:spMkLst>
            <pc:docMk/>
            <pc:sldMk cId="813653697" sldId="296"/>
            <ac:spMk id="127" creationId="{00000000-0000-0000-0000-000000000000}"/>
          </ac:spMkLst>
        </pc:spChg>
        <pc:picChg chg="add mod">
          <ac:chgData name="Richard Chalk" userId="287f8aa4f4de1d19" providerId="LiveId" clId="{404ACD4A-D5E2-4191-B481-235526E58B99}" dt="2023-05-08T11:37:22.084" v="6994"/>
          <ac:picMkLst>
            <pc:docMk/>
            <pc:sldMk cId="813653697" sldId="296"/>
            <ac:picMk id="3" creationId="{128B4801-90B9-386F-C048-5D7E630C9CC4}"/>
          </ac:picMkLst>
        </pc:picChg>
      </pc:sldChg>
      <pc:sldChg chg="modSp add mod">
        <pc:chgData name="Richard Chalk" userId="287f8aa4f4de1d19" providerId="LiveId" clId="{404ACD4A-D5E2-4191-B481-235526E58B99}" dt="2023-05-08T15:15:27.906" v="7561" actId="20577"/>
        <pc:sldMkLst>
          <pc:docMk/>
          <pc:sldMk cId="3365389252" sldId="297"/>
        </pc:sldMkLst>
        <pc:spChg chg="mod">
          <ac:chgData name="Richard Chalk" userId="287f8aa4f4de1d19" providerId="LiveId" clId="{404ACD4A-D5E2-4191-B481-235526E58B99}" dt="2023-05-08T15:15:27.906" v="7561" actId="20577"/>
          <ac:spMkLst>
            <pc:docMk/>
            <pc:sldMk cId="3365389252" sldId="297"/>
            <ac:spMk id="118" creationId="{00000000-0000-0000-0000-000000000000}"/>
          </ac:spMkLst>
        </pc:spChg>
      </pc:sldChg>
      <pc:sldChg chg="addSp modSp add mod">
        <pc:chgData name="Richard Chalk" userId="287f8aa4f4de1d19" providerId="LiveId" clId="{404ACD4A-D5E2-4191-B481-235526E58B99}" dt="2023-05-08T15:15:34.502" v="7573" actId="20577"/>
        <pc:sldMkLst>
          <pc:docMk/>
          <pc:sldMk cId="1928615260" sldId="298"/>
        </pc:sldMkLst>
        <pc:spChg chg="add mod">
          <ac:chgData name="Richard Chalk" userId="287f8aa4f4de1d19" providerId="LiveId" clId="{404ACD4A-D5E2-4191-B481-235526E58B99}" dt="2023-05-08T11:49:08.865" v="7184" actId="14100"/>
          <ac:spMkLst>
            <pc:docMk/>
            <pc:sldMk cId="1928615260" sldId="298"/>
            <ac:spMk id="4" creationId="{DF70D83C-F9B3-572A-E005-46D94D645517}"/>
          </ac:spMkLst>
        </pc:spChg>
        <pc:spChg chg="mod">
          <ac:chgData name="Richard Chalk" userId="287f8aa4f4de1d19" providerId="LiveId" clId="{404ACD4A-D5E2-4191-B481-235526E58B99}" dt="2023-05-08T11:43:04.952" v="7004" actId="14100"/>
          <ac:spMkLst>
            <pc:docMk/>
            <pc:sldMk cId="1928615260" sldId="298"/>
            <ac:spMk id="9" creationId="{23B9B0FE-9788-EF7B-BE23-ADC599D6C9E9}"/>
          </ac:spMkLst>
        </pc:spChg>
        <pc:spChg chg="mod">
          <ac:chgData name="Richard Chalk" userId="287f8aa4f4de1d19" providerId="LiveId" clId="{404ACD4A-D5E2-4191-B481-235526E58B99}" dt="2023-05-08T15:15:34.502" v="7573" actId="20577"/>
          <ac:spMkLst>
            <pc:docMk/>
            <pc:sldMk cId="1928615260" sldId="298"/>
            <ac:spMk id="126" creationId="{00000000-0000-0000-0000-000000000000}"/>
          </ac:spMkLst>
        </pc:spChg>
        <pc:spChg chg="mod">
          <ac:chgData name="Richard Chalk" userId="287f8aa4f4de1d19" providerId="LiveId" clId="{404ACD4A-D5E2-4191-B481-235526E58B99}" dt="2023-05-08T14:52:48.491" v="7551" actId="113"/>
          <ac:spMkLst>
            <pc:docMk/>
            <pc:sldMk cId="1928615260" sldId="298"/>
            <ac:spMk id="127" creationId="{00000000-0000-0000-0000-000000000000}"/>
          </ac:spMkLst>
        </pc:spChg>
        <pc:picChg chg="add mod">
          <ac:chgData name="Richard Chalk" userId="287f8aa4f4de1d19" providerId="LiveId" clId="{404ACD4A-D5E2-4191-B481-235526E58B99}" dt="2023-05-08T11:45:26.827" v="7068" actId="1035"/>
          <ac:picMkLst>
            <pc:docMk/>
            <pc:sldMk cId="1928615260" sldId="298"/>
            <ac:picMk id="3" creationId="{7D2D9FE5-FF26-1D71-1635-54A73637416C}"/>
          </ac:picMkLst>
        </pc:picChg>
      </pc:sldChg>
      <pc:sldChg chg="addSp modSp add modNotes">
        <pc:chgData name="Richard Chalk" userId="287f8aa4f4de1d19" providerId="LiveId" clId="{404ACD4A-D5E2-4191-B481-235526E58B99}" dt="2023-05-08T15:21:50.871" v="7615"/>
        <pc:sldMkLst>
          <pc:docMk/>
          <pc:sldMk cId="0" sldId="299"/>
        </pc:sldMkLst>
        <pc:spChg chg="add mod">
          <ac:chgData name="Richard Chalk" userId="287f8aa4f4de1d19" providerId="LiveId" clId="{404ACD4A-D5E2-4191-B481-235526E58B99}" dt="2023-05-08T15:21:50.871" v="7615"/>
          <ac:spMkLst>
            <pc:docMk/>
            <pc:sldMk cId="0" sldId="299"/>
            <ac:spMk id="3" creationId="{C94366A8-7AB2-EE66-341E-A1BD0A71168D}"/>
          </ac:spMkLst>
        </pc:spChg>
        <pc:picChg chg="add mod">
          <ac:chgData name="Richard Chalk" userId="287f8aa4f4de1d19" providerId="LiveId" clId="{404ACD4A-D5E2-4191-B481-235526E58B99}" dt="2023-05-08T15:21:50.871" v="7615"/>
          <ac:picMkLst>
            <pc:docMk/>
            <pc:sldMk cId="0" sldId="299"/>
            <ac:picMk id="2" creationId="{8C6E6EBD-F315-E39C-D9AB-5F0DBF704255}"/>
          </ac:picMkLst>
        </pc:picChg>
      </pc:sldChg>
      <pc:sldChg chg="modSp add del mod">
        <pc:chgData name="Richard Chalk" userId="287f8aa4f4de1d19" providerId="LiveId" clId="{404ACD4A-D5E2-4191-B481-235526E58B99}" dt="2023-05-08T15:15:07.290" v="7558" actId="47"/>
        <pc:sldMkLst>
          <pc:docMk/>
          <pc:sldMk cId="375525908" sldId="299"/>
        </pc:sldMkLst>
        <pc:spChg chg="mod">
          <ac:chgData name="Richard Chalk" userId="287f8aa4f4de1d19" providerId="LiveId" clId="{404ACD4A-D5E2-4191-B481-235526E58B99}" dt="2023-05-08T14:55:37.223" v="7555" actId="20577"/>
          <ac:spMkLst>
            <pc:docMk/>
            <pc:sldMk cId="375525908" sldId="299"/>
            <ac:spMk id="126" creationId="{00000000-0000-0000-0000-000000000000}"/>
          </ac:spMkLst>
        </pc:spChg>
      </pc:sldChg>
      <pc:sldChg chg="addSp modSp add mod ord modNotes">
        <pc:chgData name="Richard Chalk" userId="287f8aa4f4de1d19" providerId="LiveId" clId="{404ACD4A-D5E2-4191-B481-235526E58B99}" dt="2023-05-08T15:22:01.667" v="7622" actId="20577"/>
        <pc:sldMkLst>
          <pc:docMk/>
          <pc:sldMk cId="0" sldId="300"/>
        </pc:sldMkLst>
        <pc:spChg chg="add mod">
          <ac:chgData name="Richard Chalk" userId="287f8aa4f4de1d19" providerId="LiveId" clId="{404ACD4A-D5E2-4191-B481-235526E58B99}" dt="2023-05-08T15:22:01.667" v="7622" actId="20577"/>
          <ac:spMkLst>
            <pc:docMk/>
            <pc:sldMk cId="0" sldId="300"/>
            <ac:spMk id="2" creationId="{B4819245-4329-76A9-2AA2-39F62299A7AA}"/>
          </ac:spMkLst>
        </pc:spChg>
      </pc:sldChg>
      <pc:sldChg chg="add ord modNotes">
        <pc:chgData name="Richard Chalk" userId="287f8aa4f4de1d19" providerId="LiveId" clId="{404ACD4A-D5E2-4191-B481-235526E58B99}" dt="2023-05-08T15:21:14.463" v="7591"/>
        <pc:sldMkLst>
          <pc:docMk/>
          <pc:sldMk cId="0" sldId="301"/>
        </pc:sldMkLst>
      </pc:sldChg>
      <pc:sldChg chg="addSp delSp modSp add modNotes">
        <pc:chgData name="Richard Chalk" userId="287f8aa4f4de1d19" providerId="LiveId" clId="{404ACD4A-D5E2-4191-B481-235526E58B99}" dt="2023-05-08T15:23:08.726" v="7625" actId="478"/>
        <pc:sldMkLst>
          <pc:docMk/>
          <pc:sldMk cId="0" sldId="302"/>
        </pc:sldMkLst>
        <pc:spChg chg="add del mod">
          <ac:chgData name="Richard Chalk" userId="287f8aa4f4de1d19" providerId="LiveId" clId="{404ACD4A-D5E2-4191-B481-235526E58B99}" dt="2023-05-08T15:23:08.726" v="7625" actId="478"/>
          <ac:spMkLst>
            <pc:docMk/>
            <pc:sldMk cId="0" sldId="302"/>
            <ac:spMk id="3" creationId="{5A30C94A-1158-C617-35E0-EAFD9DF40DA2}"/>
          </ac:spMkLst>
        </pc:spChg>
        <pc:picChg chg="add del mod">
          <ac:chgData name="Richard Chalk" userId="287f8aa4f4de1d19" providerId="LiveId" clId="{404ACD4A-D5E2-4191-B481-235526E58B99}" dt="2023-05-08T15:23:08.726" v="7625" actId="478"/>
          <ac:picMkLst>
            <pc:docMk/>
            <pc:sldMk cId="0" sldId="302"/>
            <ac:picMk id="2" creationId="{C06C7205-4E60-71BA-9919-42FB592564D5}"/>
          </ac:picMkLst>
        </pc:picChg>
      </pc:sldChg>
      <pc:sldChg chg="add">
        <pc:chgData name="Richard Chalk" userId="287f8aa4f4de1d19" providerId="LiveId" clId="{404ACD4A-D5E2-4191-B481-235526E58B99}" dt="2023-05-08T15:22:55.026" v="7624"/>
        <pc:sldMkLst>
          <pc:docMk/>
          <pc:sldMk cId="3949611291" sldId="303"/>
        </pc:sldMkLst>
      </pc:sldChg>
      <pc:sldChg chg="add">
        <pc:chgData name="Richard Chalk" userId="287f8aa4f4de1d19" providerId="LiveId" clId="{404ACD4A-D5E2-4191-B481-235526E58B99}" dt="2023-05-08T15:15:09.958" v="7559"/>
        <pc:sldMkLst>
          <pc:docMk/>
          <pc:sldMk cId="0" sldId="304"/>
        </pc:sldMkLst>
      </pc:sldChg>
      <pc:sldChg chg="add">
        <pc:chgData name="Richard Chalk" userId="287f8aa4f4de1d19" providerId="LiveId" clId="{404ACD4A-D5E2-4191-B481-235526E58B99}" dt="2023-05-08T15:15:09.958" v="7559"/>
        <pc:sldMkLst>
          <pc:docMk/>
          <pc:sldMk cId="0" sldId="305"/>
        </pc:sldMkLst>
      </pc:sldChg>
      <pc:sldChg chg="add ord modNotes">
        <pc:chgData name="Richard Chalk" userId="287f8aa4f4de1d19" providerId="LiveId" clId="{404ACD4A-D5E2-4191-B481-235526E58B99}" dt="2023-05-08T15:23:27.650" v="7627"/>
        <pc:sldMkLst>
          <pc:docMk/>
          <pc:sldMk cId="0" sldId="306"/>
        </pc:sldMkLst>
      </pc:sldChg>
      <pc:sldChg chg="addSp delSp modSp add mod modNotes">
        <pc:chgData name="Richard Chalk" userId="287f8aa4f4de1d19" providerId="LiveId" clId="{404ACD4A-D5E2-4191-B481-235526E58B99}" dt="2023-05-08T15:19:33.184" v="7588" actId="21"/>
        <pc:sldMkLst>
          <pc:docMk/>
          <pc:sldMk cId="0" sldId="307"/>
        </pc:sldMkLst>
        <pc:spChg chg="add del mod">
          <ac:chgData name="Richard Chalk" userId="287f8aa4f4de1d19" providerId="LiveId" clId="{404ACD4A-D5E2-4191-B481-235526E58B99}" dt="2023-05-08T15:19:33.184" v="7588" actId="21"/>
          <ac:spMkLst>
            <pc:docMk/>
            <pc:sldMk cId="0" sldId="307"/>
            <ac:spMk id="3" creationId="{F1018BE9-C9A5-0252-EE60-6E9A4F0F3954}"/>
          </ac:spMkLst>
        </pc:spChg>
        <pc:picChg chg="add del mod">
          <ac:chgData name="Richard Chalk" userId="287f8aa4f4de1d19" providerId="LiveId" clId="{404ACD4A-D5E2-4191-B481-235526E58B99}" dt="2023-05-08T15:19:33.184" v="7588" actId="21"/>
          <ac:picMkLst>
            <pc:docMk/>
            <pc:sldMk cId="0" sldId="307"/>
            <ac:picMk id="2" creationId="{3A861199-1F0A-EE51-5490-CB077F008991}"/>
          </ac:picMkLst>
        </pc:picChg>
      </pc:sldChg>
      <pc:sldChg chg="modSp add mod">
        <pc:chgData name="Richard Chalk" userId="287f8aa4f4de1d19" providerId="LiveId" clId="{404ACD4A-D5E2-4191-B481-235526E58B99}" dt="2023-05-08T15:15:09.996" v="7560" actId="27636"/>
        <pc:sldMkLst>
          <pc:docMk/>
          <pc:sldMk cId="0" sldId="308"/>
        </pc:sldMkLst>
        <pc:spChg chg="mod">
          <ac:chgData name="Richard Chalk" userId="287f8aa4f4de1d19" providerId="LiveId" clId="{404ACD4A-D5E2-4191-B481-235526E58B99}" dt="2023-05-08T15:15:09.996" v="7560" actId="27636"/>
          <ac:spMkLst>
            <pc:docMk/>
            <pc:sldMk cId="0" sldId="308"/>
            <ac:spMk id="727" creationId="{00000000-0000-0000-0000-000000000000}"/>
          </ac:spMkLst>
        </pc:spChg>
      </pc:sldChg>
      <pc:sldChg chg="modSp add mod">
        <pc:chgData name="Richard Chalk" userId="287f8aa4f4de1d19" providerId="LiveId" clId="{404ACD4A-D5E2-4191-B481-235526E58B99}" dt="2023-05-08T15:21:40.765" v="7614" actId="20577"/>
        <pc:sldMkLst>
          <pc:docMk/>
          <pc:sldMk cId="3213385662" sldId="309"/>
        </pc:sldMkLst>
        <pc:spChg chg="mod">
          <ac:chgData name="Richard Chalk" userId="287f8aa4f4de1d19" providerId="LiveId" clId="{404ACD4A-D5E2-4191-B481-235526E58B99}" dt="2023-05-08T15:21:40.765" v="7614" actId="20577"/>
          <ac:spMkLst>
            <pc:docMk/>
            <pc:sldMk cId="3213385662" sldId="309"/>
            <ac:spMk id="118" creationId="{00000000-0000-0000-0000-000000000000}"/>
          </ac:spMkLst>
        </pc:spChg>
      </pc:sldChg>
      <pc:sldChg chg="modSp add mod">
        <pc:chgData name="Richard Chalk" userId="287f8aa4f4de1d19" providerId="LiveId" clId="{404ACD4A-D5E2-4191-B481-235526E58B99}" dt="2023-05-08T15:23:37.380" v="7633" actId="20577"/>
        <pc:sldMkLst>
          <pc:docMk/>
          <pc:sldMk cId="2116107592" sldId="310"/>
        </pc:sldMkLst>
        <pc:spChg chg="mod">
          <ac:chgData name="Richard Chalk" userId="287f8aa4f4de1d19" providerId="LiveId" clId="{404ACD4A-D5E2-4191-B481-235526E58B99}" dt="2023-05-08T15:23:37.380" v="7633" actId="20577"/>
          <ac:spMkLst>
            <pc:docMk/>
            <pc:sldMk cId="2116107592" sldId="310"/>
            <ac:spMk id="118" creationId="{00000000-0000-0000-0000-000000000000}"/>
          </ac:spMkLst>
        </pc:spChg>
      </pc:sldChg>
    </pc:docChg>
  </pc:docChgLst>
  <pc:docChgLst>
    <pc:chgData name="Richard Chalk" userId="287f8aa4f4de1d19" providerId="LiveId" clId="{797164A9-B34D-4639-9747-A625C8DCD5C8}"/>
    <pc:docChg chg="undo custSel modSld">
      <pc:chgData name="Richard Chalk" userId="287f8aa4f4de1d19" providerId="LiveId" clId="{797164A9-B34D-4639-9747-A625C8DCD5C8}" dt="2023-09-12T11:28:02.254" v="21"/>
      <pc:docMkLst>
        <pc:docMk/>
      </pc:docMkLst>
      <pc:sldChg chg="addSp delSp modSp mod">
        <pc:chgData name="Richard Chalk" userId="287f8aa4f4de1d19" providerId="LiveId" clId="{797164A9-B34D-4639-9747-A625C8DCD5C8}" dt="2023-09-12T11:28:02.254" v="21"/>
        <pc:sldMkLst>
          <pc:docMk/>
          <pc:sldMk cId="0" sldId="302"/>
        </pc:sldMkLst>
        <pc:spChg chg="add del mod">
          <ac:chgData name="Richard Chalk" userId="287f8aa4f4de1d19" providerId="LiveId" clId="{797164A9-B34D-4639-9747-A625C8DCD5C8}" dt="2023-09-12T11:27:58.909" v="19" actId="478"/>
          <ac:spMkLst>
            <pc:docMk/>
            <pc:sldMk cId="0" sldId="302"/>
            <ac:spMk id="3" creationId="{A57ECA04-224F-2830-88BC-1EE21392CA89}"/>
          </ac:spMkLst>
        </pc:spChg>
        <pc:spChg chg="mod">
          <ac:chgData name="Richard Chalk" userId="287f8aa4f4de1d19" providerId="LiveId" clId="{797164A9-B34D-4639-9747-A625C8DCD5C8}" dt="2023-09-12T11:28:02.254" v="21"/>
          <ac:spMkLst>
            <pc:docMk/>
            <pc:sldMk cId="0" sldId="302"/>
            <ac:spMk id="5" creationId="{D3D2D105-7337-014E-A529-88382FFF1E67}"/>
          </ac:spMkLst>
        </pc:spChg>
      </pc:sldChg>
    </pc:docChg>
  </pc:docChgLst>
  <pc:docChgLst>
    <pc:chgData name="Richard Chalk" userId="287f8aa4f4de1d19" providerId="LiveId" clId="{B7263E12-8C98-4C0D-9AB5-1239202F60B2}"/>
    <pc:docChg chg="undo custSel addSld delSld modSld sldOrd">
      <pc:chgData name="Richard Chalk" userId="287f8aa4f4de1d19" providerId="LiveId" clId="{B7263E12-8C98-4C0D-9AB5-1239202F60B2}" dt="2023-05-12T09:39:15.488" v="2177" actId="1076"/>
      <pc:docMkLst>
        <pc:docMk/>
      </pc:docMkLst>
      <pc:sldChg chg="addSp modSp mod">
        <pc:chgData name="Richard Chalk" userId="287f8aa4f4de1d19" providerId="LiveId" clId="{B7263E12-8C98-4C0D-9AB5-1239202F60B2}" dt="2023-05-12T08:44:49.064" v="27" actId="552"/>
        <pc:sldMkLst>
          <pc:docMk/>
          <pc:sldMk cId="0" sldId="299"/>
        </pc:sldMkLst>
        <pc:spChg chg="add mod">
          <ac:chgData name="Richard Chalk" userId="287f8aa4f4de1d19" providerId="LiveId" clId="{B7263E12-8C98-4C0D-9AB5-1239202F60B2}" dt="2023-05-12T08:44:49.064" v="27" actId="552"/>
          <ac:spMkLst>
            <pc:docMk/>
            <pc:sldMk cId="0" sldId="299"/>
            <ac:spMk id="2" creationId="{916716D2-1199-DA83-4032-C4C3E1EE2908}"/>
          </ac:spMkLst>
        </pc:spChg>
        <pc:spChg chg="add mod">
          <ac:chgData name="Richard Chalk" userId="287f8aa4f4de1d19" providerId="LiveId" clId="{B7263E12-8C98-4C0D-9AB5-1239202F60B2}" dt="2023-05-12T08:44:49.064" v="27" actId="552"/>
          <ac:spMkLst>
            <pc:docMk/>
            <pc:sldMk cId="0" sldId="299"/>
            <ac:spMk id="3" creationId="{521D2D56-30D7-4260-8CE7-D5BB398193FF}"/>
          </ac:spMkLst>
        </pc:spChg>
        <pc:spChg chg="add mod">
          <ac:chgData name="Richard Chalk" userId="287f8aa4f4de1d19" providerId="LiveId" clId="{B7263E12-8C98-4C0D-9AB5-1239202F60B2}" dt="2023-05-12T08:44:49.064" v="27" actId="552"/>
          <ac:spMkLst>
            <pc:docMk/>
            <pc:sldMk cId="0" sldId="299"/>
            <ac:spMk id="10" creationId="{C239DA78-E37A-D25E-DB39-F2BE33A3FAEB}"/>
          </ac:spMkLst>
        </pc:spChg>
        <pc:spChg chg="add mod">
          <ac:chgData name="Richard Chalk" userId="287f8aa4f4de1d19" providerId="LiveId" clId="{B7263E12-8C98-4C0D-9AB5-1239202F60B2}" dt="2023-05-12T08:44:49.064" v="27" actId="552"/>
          <ac:spMkLst>
            <pc:docMk/>
            <pc:sldMk cId="0" sldId="299"/>
            <ac:spMk id="11" creationId="{0CEC7D0C-2714-CE41-FDA9-EA2274999D89}"/>
          </ac:spMkLst>
        </pc:spChg>
        <pc:spChg chg="mod">
          <ac:chgData name="Richard Chalk" userId="287f8aa4f4de1d19" providerId="LiveId" clId="{B7263E12-8C98-4C0D-9AB5-1239202F60B2}" dt="2023-05-12T08:44:07.791" v="8" actId="207"/>
          <ac:spMkLst>
            <pc:docMk/>
            <pc:sldMk cId="0" sldId="299"/>
            <ac:spMk id="658" creationId="{00000000-0000-0000-0000-000000000000}"/>
          </ac:spMkLst>
        </pc:spChg>
      </pc:sldChg>
      <pc:sldChg chg="del">
        <pc:chgData name="Richard Chalk" userId="287f8aa4f4de1d19" providerId="LiveId" clId="{B7263E12-8C98-4C0D-9AB5-1239202F60B2}" dt="2023-05-12T09:23:38.837" v="1686" actId="47"/>
        <pc:sldMkLst>
          <pc:docMk/>
          <pc:sldMk cId="3949611291" sldId="303"/>
        </pc:sldMkLst>
      </pc:sldChg>
      <pc:sldChg chg="addSp delSp modSp del mod modNotes">
        <pc:chgData name="Richard Chalk" userId="287f8aa4f4de1d19" providerId="LiveId" clId="{B7263E12-8C98-4C0D-9AB5-1239202F60B2}" dt="2023-05-12T08:52:56.122" v="164" actId="47"/>
        <pc:sldMkLst>
          <pc:docMk/>
          <pc:sldMk cId="0" sldId="305"/>
        </pc:sldMkLst>
        <pc:spChg chg="add mod">
          <ac:chgData name="Richard Chalk" userId="287f8aa4f4de1d19" providerId="LiveId" clId="{B7263E12-8C98-4C0D-9AB5-1239202F60B2}" dt="2023-05-12T08:45:57.990" v="40" actId="20577"/>
          <ac:spMkLst>
            <pc:docMk/>
            <pc:sldMk cId="0" sldId="305"/>
            <ac:spMk id="3" creationId="{923ED475-0EC0-8924-1C2F-2A2146E4B2BB}"/>
          </ac:spMkLst>
        </pc:spChg>
        <pc:spChg chg="del">
          <ac:chgData name="Richard Chalk" userId="287f8aa4f4de1d19" providerId="LiveId" clId="{B7263E12-8C98-4C0D-9AB5-1239202F60B2}" dt="2023-05-12T08:45:47.592" v="29" actId="478"/>
          <ac:spMkLst>
            <pc:docMk/>
            <pc:sldMk cId="0" sldId="305"/>
            <ac:spMk id="704" creationId="{00000000-0000-0000-0000-000000000000}"/>
          </ac:spMkLst>
        </pc:spChg>
        <pc:picChg chg="add mod">
          <ac:chgData name="Richard Chalk" userId="287f8aa4f4de1d19" providerId="LiveId" clId="{B7263E12-8C98-4C0D-9AB5-1239202F60B2}" dt="2023-05-12T08:45:38.362" v="28"/>
          <ac:picMkLst>
            <pc:docMk/>
            <pc:sldMk cId="0" sldId="305"/>
            <ac:picMk id="2" creationId="{0C2877AF-34FD-E84E-B448-512FD0AACD93}"/>
          </ac:picMkLst>
        </pc:picChg>
      </pc:sldChg>
      <pc:sldChg chg="del">
        <pc:chgData name="Richard Chalk" userId="287f8aa4f4de1d19" providerId="LiveId" clId="{B7263E12-8C98-4C0D-9AB5-1239202F60B2}" dt="2023-05-12T09:15:48.051" v="1265" actId="47"/>
        <pc:sldMkLst>
          <pc:docMk/>
          <pc:sldMk cId="0" sldId="306"/>
        </pc:sldMkLst>
      </pc:sldChg>
      <pc:sldChg chg="del">
        <pc:chgData name="Richard Chalk" userId="287f8aa4f4de1d19" providerId="LiveId" clId="{B7263E12-8C98-4C0D-9AB5-1239202F60B2}" dt="2023-05-12T09:08:55.472" v="953" actId="47"/>
        <pc:sldMkLst>
          <pc:docMk/>
          <pc:sldMk cId="0" sldId="307"/>
        </pc:sldMkLst>
      </pc:sldChg>
      <pc:sldChg chg="del">
        <pc:chgData name="Richard Chalk" userId="287f8aa4f4de1d19" providerId="LiveId" clId="{B7263E12-8C98-4C0D-9AB5-1239202F60B2}" dt="2023-05-12T09:20:21.938" v="1509" actId="47"/>
        <pc:sldMkLst>
          <pc:docMk/>
          <pc:sldMk cId="0" sldId="308"/>
        </pc:sldMkLst>
      </pc:sldChg>
      <pc:sldChg chg="modSp add mod ord">
        <pc:chgData name="Richard Chalk" userId="287f8aa4f4de1d19" providerId="LiveId" clId="{B7263E12-8C98-4C0D-9AB5-1239202F60B2}" dt="2023-05-12T08:46:40.509" v="54" actId="20577"/>
        <pc:sldMkLst>
          <pc:docMk/>
          <pc:sldMk cId="2239375013" sldId="311"/>
        </pc:sldMkLst>
        <pc:spChg chg="mod">
          <ac:chgData name="Richard Chalk" userId="287f8aa4f4de1d19" providerId="LiveId" clId="{B7263E12-8C98-4C0D-9AB5-1239202F60B2}" dt="2023-05-12T08:46:40.509" v="54" actId="20577"/>
          <ac:spMkLst>
            <pc:docMk/>
            <pc:sldMk cId="2239375013" sldId="311"/>
            <ac:spMk id="118" creationId="{00000000-0000-0000-0000-000000000000}"/>
          </ac:spMkLst>
        </pc:spChg>
      </pc:sldChg>
      <pc:sldChg chg="addSp delSp modSp add mod">
        <pc:chgData name="Richard Chalk" userId="287f8aa4f4de1d19" providerId="LiveId" clId="{B7263E12-8C98-4C0D-9AB5-1239202F60B2}" dt="2023-05-12T08:52:47.125" v="163" actId="113"/>
        <pc:sldMkLst>
          <pc:docMk/>
          <pc:sldMk cId="3713879004" sldId="312"/>
        </pc:sldMkLst>
        <pc:spChg chg="mod">
          <ac:chgData name="Richard Chalk" userId="287f8aa4f4de1d19" providerId="LiveId" clId="{B7263E12-8C98-4C0D-9AB5-1239202F60B2}" dt="2023-05-12T08:52:47.125" v="163" actId="113"/>
          <ac:spMkLst>
            <pc:docMk/>
            <pc:sldMk cId="3713879004" sldId="312"/>
            <ac:spMk id="2" creationId="{ECDD28F4-C2BD-5E5B-5623-08130E6BF6C2}"/>
          </ac:spMkLst>
        </pc:spChg>
        <pc:spChg chg="add mod">
          <ac:chgData name="Richard Chalk" userId="287f8aa4f4de1d19" providerId="LiveId" clId="{B7263E12-8C98-4C0D-9AB5-1239202F60B2}" dt="2023-05-12T08:52:20.462" v="147" actId="1037"/>
          <ac:spMkLst>
            <pc:docMk/>
            <pc:sldMk cId="3713879004" sldId="312"/>
            <ac:spMk id="4" creationId="{C3104FC1-4DD5-4F03-2B53-AFB6E3151B1C}"/>
          </ac:spMkLst>
        </pc:spChg>
        <pc:spChg chg="mod">
          <ac:chgData name="Richard Chalk" userId="287f8aa4f4de1d19" providerId="LiveId" clId="{B7263E12-8C98-4C0D-9AB5-1239202F60B2}" dt="2023-05-12T08:51:41.390" v="138" actId="14100"/>
          <ac:spMkLst>
            <pc:docMk/>
            <pc:sldMk cId="3713879004" sldId="312"/>
            <ac:spMk id="5" creationId="{0C73B2D8-8ECE-5D11-1411-429F6429D9FA}"/>
          </ac:spMkLst>
        </pc:spChg>
        <pc:spChg chg="mod">
          <ac:chgData name="Richard Chalk" userId="287f8aa4f4de1d19" providerId="LiveId" clId="{B7263E12-8C98-4C0D-9AB5-1239202F60B2}" dt="2023-05-12T08:47:58.258" v="109" actId="20577"/>
          <ac:spMkLst>
            <pc:docMk/>
            <pc:sldMk cId="3713879004" sldId="312"/>
            <ac:spMk id="6" creationId="{1FAF2A17-E211-CBB3-E7B4-7210C49D29AE}"/>
          </ac:spMkLst>
        </pc:spChg>
        <pc:spChg chg="add del mod">
          <ac:chgData name="Richard Chalk" userId="287f8aa4f4de1d19" providerId="LiveId" clId="{B7263E12-8C98-4C0D-9AB5-1239202F60B2}" dt="2023-05-12T08:52:24.941" v="148" actId="478"/>
          <ac:spMkLst>
            <pc:docMk/>
            <pc:sldMk cId="3713879004" sldId="312"/>
            <ac:spMk id="8" creationId="{EF547F1E-68D6-A082-1118-F66D1E418EF3}"/>
          </ac:spMkLst>
        </pc:spChg>
        <pc:spChg chg="add mod">
          <ac:chgData name="Richard Chalk" userId="287f8aa4f4de1d19" providerId="LiveId" clId="{B7263E12-8C98-4C0D-9AB5-1239202F60B2}" dt="2023-05-12T08:52:39.372" v="162" actId="1038"/>
          <ac:spMkLst>
            <pc:docMk/>
            <pc:sldMk cId="3713879004" sldId="312"/>
            <ac:spMk id="9" creationId="{C6CEE384-8C88-DAB0-38DD-8EE840FD8368}"/>
          </ac:spMkLst>
        </pc:spChg>
        <pc:picChg chg="del">
          <ac:chgData name="Richard Chalk" userId="287f8aa4f4de1d19" providerId="LiveId" clId="{B7263E12-8C98-4C0D-9AB5-1239202F60B2}" dt="2023-05-12T08:47:22.645" v="82" actId="478"/>
          <ac:picMkLst>
            <pc:docMk/>
            <pc:sldMk cId="3713879004" sldId="312"/>
            <ac:picMk id="7" creationId="{0EC6CA0C-FEAC-C173-FC0C-F5B196CA2C52}"/>
          </ac:picMkLst>
        </pc:picChg>
      </pc:sldChg>
      <pc:sldChg chg="addSp delSp modSp add mod ord modNotesTx">
        <pc:chgData name="Richard Chalk" userId="287f8aa4f4de1d19" providerId="LiveId" clId="{B7263E12-8C98-4C0D-9AB5-1239202F60B2}" dt="2023-05-12T09:39:15.488" v="2177" actId="1076"/>
        <pc:sldMkLst>
          <pc:docMk/>
          <pc:sldMk cId="1976385336" sldId="313"/>
        </pc:sldMkLst>
        <pc:spChg chg="mod">
          <ac:chgData name="Richard Chalk" userId="287f8aa4f4de1d19" providerId="LiveId" clId="{B7263E12-8C98-4C0D-9AB5-1239202F60B2}" dt="2023-05-12T08:53:44.037" v="175" actId="20577"/>
          <ac:spMkLst>
            <pc:docMk/>
            <pc:sldMk cId="1976385336" sldId="313"/>
            <ac:spMk id="2" creationId="{ECDD28F4-C2BD-5E5B-5623-08130E6BF6C2}"/>
          </ac:spMkLst>
        </pc:spChg>
        <pc:spChg chg="del">
          <ac:chgData name="Richard Chalk" userId="287f8aa4f4de1d19" providerId="LiveId" clId="{B7263E12-8C98-4C0D-9AB5-1239202F60B2}" dt="2023-05-12T08:54:01.939" v="178" actId="478"/>
          <ac:spMkLst>
            <pc:docMk/>
            <pc:sldMk cId="1976385336" sldId="313"/>
            <ac:spMk id="4" creationId="{C3104FC1-4DD5-4F03-2B53-AFB6E3151B1C}"/>
          </ac:spMkLst>
        </pc:spChg>
        <pc:spChg chg="del">
          <ac:chgData name="Richard Chalk" userId="287f8aa4f4de1d19" providerId="LiveId" clId="{B7263E12-8C98-4C0D-9AB5-1239202F60B2}" dt="2023-05-12T08:53:59.858" v="177" actId="478"/>
          <ac:spMkLst>
            <pc:docMk/>
            <pc:sldMk cId="1976385336" sldId="313"/>
            <ac:spMk id="5" creationId="{0C73B2D8-8ECE-5D11-1411-429F6429D9FA}"/>
          </ac:spMkLst>
        </pc:spChg>
        <pc:spChg chg="mod">
          <ac:chgData name="Richard Chalk" userId="287f8aa4f4de1d19" providerId="LiveId" clId="{B7263E12-8C98-4C0D-9AB5-1239202F60B2}" dt="2023-05-12T09:21:56.748" v="1679" actId="207"/>
          <ac:spMkLst>
            <pc:docMk/>
            <pc:sldMk cId="1976385336" sldId="313"/>
            <ac:spMk id="6" creationId="{1FAF2A17-E211-CBB3-E7B4-7210C49D29AE}"/>
          </ac:spMkLst>
        </pc:spChg>
        <pc:spChg chg="del">
          <ac:chgData name="Richard Chalk" userId="287f8aa4f4de1d19" providerId="LiveId" clId="{B7263E12-8C98-4C0D-9AB5-1239202F60B2}" dt="2023-05-12T08:54:01.939" v="178" actId="478"/>
          <ac:spMkLst>
            <pc:docMk/>
            <pc:sldMk cId="1976385336" sldId="313"/>
            <ac:spMk id="9" creationId="{C6CEE384-8C88-DAB0-38DD-8EE840FD8368}"/>
          </ac:spMkLst>
        </pc:spChg>
        <pc:spChg chg="add mod">
          <ac:chgData name="Richard Chalk" userId="287f8aa4f4de1d19" providerId="LiveId" clId="{B7263E12-8C98-4C0D-9AB5-1239202F60B2}" dt="2023-05-12T09:06:18.372" v="772" actId="1038"/>
          <ac:spMkLst>
            <pc:docMk/>
            <pc:sldMk cId="1976385336" sldId="313"/>
            <ac:spMk id="12" creationId="{42539011-8A3A-FFD4-0708-BF5D935B7958}"/>
          </ac:spMkLst>
        </pc:spChg>
        <pc:spChg chg="add del">
          <ac:chgData name="Richard Chalk" userId="287f8aa4f4de1d19" providerId="LiveId" clId="{B7263E12-8C98-4C0D-9AB5-1239202F60B2}" dt="2023-05-12T09:01:40.862" v="481" actId="22"/>
          <ac:spMkLst>
            <pc:docMk/>
            <pc:sldMk cId="1976385336" sldId="313"/>
            <ac:spMk id="14" creationId="{9A0B03C2-914F-6F14-A896-A584B98608BE}"/>
          </ac:spMkLst>
        </pc:spChg>
        <pc:spChg chg="add del mod">
          <ac:chgData name="Richard Chalk" userId="287f8aa4f4de1d19" providerId="LiveId" clId="{B7263E12-8C98-4C0D-9AB5-1239202F60B2}" dt="2023-05-12T09:01:57.238" v="488" actId="22"/>
          <ac:spMkLst>
            <pc:docMk/>
            <pc:sldMk cId="1976385336" sldId="313"/>
            <ac:spMk id="16" creationId="{DFDB524A-5A64-13C2-191E-AA672502B583}"/>
          </ac:spMkLst>
        </pc:spChg>
        <pc:spChg chg="add mod">
          <ac:chgData name="Richard Chalk" userId="287f8aa4f4de1d19" providerId="LiveId" clId="{B7263E12-8C98-4C0D-9AB5-1239202F60B2}" dt="2023-05-12T09:06:18.372" v="772" actId="1038"/>
          <ac:spMkLst>
            <pc:docMk/>
            <pc:sldMk cId="1976385336" sldId="313"/>
            <ac:spMk id="18" creationId="{E14764AC-B206-7088-4B75-F49210125733}"/>
          </ac:spMkLst>
        </pc:spChg>
        <pc:spChg chg="add mod">
          <ac:chgData name="Richard Chalk" userId="287f8aa4f4de1d19" providerId="LiveId" clId="{B7263E12-8C98-4C0D-9AB5-1239202F60B2}" dt="2023-05-12T09:21:20.277" v="1597" actId="1037"/>
          <ac:spMkLst>
            <pc:docMk/>
            <pc:sldMk cId="1976385336" sldId="313"/>
            <ac:spMk id="19" creationId="{32012C8B-7BE6-C8E4-12EB-D2CB1B9C5967}"/>
          </ac:spMkLst>
        </pc:spChg>
        <pc:spChg chg="add mod">
          <ac:chgData name="Richard Chalk" userId="287f8aa4f4de1d19" providerId="LiveId" clId="{B7263E12-8C98-4C0D-9AB5-1239202F60B2}" dt="2023-05-12T09:21:20.277" v="1597" actId="1037"/>
          <ac:spMkLst>
            <pc:docMk/>
            <pc:sldMk cId="1976385336" sldId="313"/>
            <ac:spMk id="21" creationId="{1E270143-E124-1352-EB8D-4E13B46D5E8C}"/>
          </ac:spMkLst>
        </pc:spChg>
        <pc:spChg chg="add mod">
          <ac:chgData name="Richard Chalk" userId="287f8aa4f4de1d19" providerId="LiveId" clId="{B7263E12-8C98-4C0D-9AB5-1239202F60B2}" dt="2023-05-12T09:20:57.874" v="1510" actId="164"/>
          <ac:spMkLst>
            <pc:docMk/>
            <pc:sldMk cId="1976385336" sldId="313"/>
            <ac:spMk id="22" creationId="{619FA4F6-D637-E7D7-504A-0F188020935C}"/>
          </ac:spMkLst>
        </pc:spChg>
        <pc:spChg chg="add mod">
          <ac:chgData name="Richard Chalk" userId="287f8aa4f4de1d19" providerId="LiveId" clId="{B7263E12-8C98-4C0D-9AB5-1239202F60B2}" dt="2023-05-12T09:20:57.874" v="1510" actId="164"/>
          <ac:spMkLst>
            <pc:docMk/>
            <pc:sldMk cId="1976385336" sldId="313"/>
            <ac:spMk id="23" creationId="{93B47A44-B57C-EF2C-0D89-C4D5F594B921}"/>
          </ac:spMkLst>
        </pc:spChg>
        <pc:spChg chg="mod">
          <ac:chgData name="Richard Chalk" userId="287f8aa4f4de1d19" providerId="LiveId" clId="{B7263E12-8C98-4C0D-9AB5-1239202F60B2}" dt="2023-05-12T09:06:18.372" v="772" actId="1038"/>
          <ac:spMkLst>
            <pc:docMk/>
            <pc:sldMk cId="1976385336" sldId="313"/>
            <ac:spMk id="695" creationId="{00000000-0000-0000-0000-000000000000}"/>
          </ac:spMkLst>
        </pc:spChg>
        <pc:grpChg chg="add mod">
          <ac:chgData name="Richard Chalk" userId="287f8aa4f4de1d19" providerId="LiveId" clId="{B7263E12-8C98-4C0D-9AB5-1239202F60B2}" dt="2023-05-12T09:21:29.787" v="1664" actId="1038"/>
          <ac:grpSpMkLst>
            <pc:docMk/>
            <pc:sldMk cId="1976385336" sldId="313"/>
            <ac:grpSpMk id="24" creationId="{D29EDB3C-B23B-20BB-E95D-243B30B5791E}"/>
          </ac:grpSpMkLst>
        </pc:grpChg>
        <pc:grpChg chg="add mod">
          <ac:chgData name="Richard Chalk" userId="287f8aa4f4de1d19" providerId="LiveId" clId="{B7263E12-8C98-4C0D-9AB5-1239202F60B2}" dt="2023-05-12T09:21:20.277" v="1597" actId="1037"/>
          <ac:grpSpMkLst>
            <pc:docMk/>
            <pc:sldMk cId="1976385336" sldId="313"/>
            <ac:grpSpMk id="25" creationId="{8C1948A0-68B9-4AC7-2FF3-F2D41085D933}"/>
          </ac:grpSpMkLst>
        </pc:grpChg>
        <pc:picChg chg="add del">
          <ac:chgData name="Richard Chalk" userId="287f8aa4f4de1d19" providerId="LiveId" clId="{B7263E12-8C98-4C0D-9AB5-1239202F60B2}" dt="2023-05-12T08:59:57.150" v="462" actId="478"/>
          <ac:picMkLst>
            <pc:docMk/>
            <pc:sldMk cId="1976385336" sldId="313"/>
            <ac:picMk id="8" creationId="{F1CB20E8-064F-EB6E-ABD8-85812420934A}"/>
          </ac:picMkLst>
        </pc:picChg>
        <pc:picChg chg="add mod">
          <ac:chgData name="Richard Chalk" userId="287f8aa4f4de1d19" providerId="LiveId" clId="{B7263E12-8C98-4C0D-9AB5-1239202F60B2}" dt="2023-05-12T09:20:57.874" v="1510" actId="164"/>
          <ac:picMkLst>
            <pc:docMk/>
            <pc:sldMk cId="1976385336" sldId="313"/>
            <ac:picMk id="11" creationId="{B4AA5361-6F44-32D2-6484-9395E9E5282C}"/>
          </ac:picMkLst>
        </pc:picChg>
        <pc:picChg chg="add del mod">
          <ac:chgData name="Richard Chalk" userId="287f8aa4f4de1d19" providerId="LiveId" clId="{B7263E12-8C98-4C0D-9AB5-1239202F60B2}" dt="2023-05-12T08:58:13.765" v="448" actId="478"/>
          <ac:picMkLst>
            <pc:docMk/>
            <pc:sldMk cId="1976385336" sldId="313"/>
            <ac:picMk id="1026" creationId="{A0495036-A4D9-8849-6E7D-18A16933285A}"/>
          </ac:picMkLst>
        </pc:picChg>
        <pc:picChg chg="add mod">
          <ac:chgData name="Richard Chalk" userId="287f8aa4f4de1d19" providerId="LiveId" clId="{B7263E12-8C98-4C0D-9AB5-1239202F60B2}" dt="2023-05-12T09:39:15.488" v="2177" actId="1076"/>
          <ac:picMkLst>
            <pc:docMk/>
            <pc:sldMk cId="1976385336" sldId="313"/>
            <ac:picMk id="1028" creationId="{8E0C4F8A-4737-F725-718F-7CEE75BB8531}"/>
          </ac:picMkLst>
        </pc:picChg>
        <pc:picChg chg="add del mod">
          <ac:chgData name="Richard Chalk" userId="287f8aa4f4de1d19" providerId="LiveId" clId="{B7263E12-8C98-4C0D-9AB5-1239202F60B2}" dt="2023-05-12T08:59:01.362" v="454" actId="478"/>
          <ac:picMkLst>
            <pc:docMk/>
            <pc:sldMk cId="1976385336" sldId="313"/>
            <ac:picMk id="1030" creationId="{F1A61EE1-F785-8035-AB4A-9F5A3ACB6AF4}"/>
          </ac:picMkLst>
        </pc:picChg>
        <pc:picChg chg="add mod">
          <ac:chgData name="Richard Chalk" userId="287f8aa4f4de1d19" providerId="LiveId" clId="{B7263E12-8C98-4C0D-9AB5-1239202F60B2}" dt="2023-05-12T09:21:20.277" v="1597" actId="1037"/>
          <ac:picMkLst>
            <pc:docMk/>
            <pc:sldMk cId="1976385336" sldId="313"/>
            <ac:picMk id="1032" creationId="{4E828CFB-D072-62DD-020A-1DB00C087362}"/>
          </ac:picMkLst>
        </pc:picChg>
        <pc:picChg chg="add del">
          <ac:chgData name="Richard Chalk" userId="287f8aa4f4de1d19" providerId="LiveId" clId="{B7263E12-8C98-4C0D-9AB5-1239202F60B2}" dt="2023-05-12T08:59:29.963" v="458" actId="478"/>
          <ac:picMkLst>
            <pc:docMk/>
            <pc:sldMk cId="1976385336" sldId="313"/>
            <ac:picMk id="1034" creationId="{694E7974-3B93-8346-F656-82D3D5E37964}"/>
          </ac:picMkLst>
        </pc:picChg>
        <pc:picChg chg="add del mod">
          <ac:chgData name="Richard Chalk" userId="287f8aa4f4de1d19" providerId="LiveId" clId="{B7263E12-8C98-4C0D-9AB5-1239202F60B2}" dt="2023-05-12T09:00:01.852" v="466" actId="478"/>
          <ac:picMkLst>
            <pc:docMk/>
            <pc:sldMk cId="1976385336" sldId="313"/>
            <ac:picMk id="1036" creationId="{2FC73F82-E970-A180-E9C3-549BA710E323}"/>
          </ac:picMkLst>
        </pc:picChg>
      </pc:sldChg>
      <pc:sldChg chg="addSp delSp modSp add mod">
        <pc:chgData name="Richard Chalk" userId="287f8aa4f4de1d19" providerId="LiveId" clId="{B7263E12-8C98-4C0D-9AB5-1239202F60B2}" dt="2023-05-12T09:16:06.107" v="1298" actId="14100"/>
        <pc:sldMkLst>
          <pc:docMk/>
          <pc:sldMk cId="1166244466" sldId="314"/>
        </pc:sldMkLst>
        <pc:spChg chg="mod">
          <ac:chgData name="Richard Chalk" userId="287f8aa4f4de1d19" providerId="LiveId" clId="{B7263E12-8C98-4C0D-9AB5-1239202F60B2}" dt="2023-05-12T09:09:35.599" v="956" actId="20577"/>
          <ac:spMkLst>
            <pc:docMk/>
            <pc:sldMk cId="1166244466" sldId="314"/>
            <ac:spMk id="2" creationId="{ECDD28F4-C2BD-5E5B-5623-08130E6BF6C2}"/>
          </ac:spMkLst>
        </pc:spChg>
        <pc:spChg chg="del">
          <ac:chgData name="Richard Chalk" userId="287f8aa4f4de1d19" providerId="LiveId" clId="{B7263E12-8C98-4C0D-9AB5-1239202F60B2}" dt="2023-05-12T09:10:30.433" v="959" actId="478"/>
          <ac:spMkLst>
            <pc:docMk/>
            <pc:sldMk cId="1166244466" sldId="314"/>
            <ac:spMk id="4" creationId="{C3104FC1-4DD5-4F03-2B53-AFB6E3151B1C}"/>
          </ac:spMkLst>
        </pc:spChg>
        <pc:spChg chg="del">
          <ac:chgData name="Richard Chalk" userId="287f8aa4f4de1d19" providerId="LiveId" clId="{B7263E12-8C98-4C0D-9AB5-1239202F60B2}" dt="2023-05-12T09:10:27.569" v="958" actId="478"/>
          <ac:spMkLst>
            <pc:docMk/>
            <pc:sldMk cId="1166244466" sldId="314"/>
            <ac:spMk id="5" creationId="{0C73B2D8-8ECE-5D11-1411-429F6429D9FA}"/>
          </ac:spMkLst>
        </pc:spChg>
        <pc:spChg chg="mod">
          <ac:chgData name="Richard Chalk" userId="287f8aa4f4de1d19" providerId="LiveId" clId="{B7263E12-8C98-4C0D-9AB5-1239202F60B2}" dt="2023-05-12T09:13:56.162" v="1194" actId="207"/>
          <ac:spMkLst>
            <pc:docMk/>
            <pc:sldMk cId="1166244466" sldId="314"/>
            <ac:spMk id="6" creationId="{1FAF2A17-E211-CBB3-E7B4-7210C49D29AE}"/>
          </ac:spMkLst>
        </pc:spChg>
        <pc:spChg chg="add mod">
          <ac:chgData name="Richard Chalk" userId="287f8aa4f4de1d19" providerId="LiveId" clId="{B7263E12-8C98-4C0D-9AB5-1239202F60B2}" dt="2023-05-12T09:16:06.107" v="1298" actId="14100"/>
          <ac:spMkLst>
            <pc:docMk/>
            <pc:sldMk cId="1166244466" sldId="314"/>
            <ac:spMk id="7" creationId="{46A3BBFB-A6EF-D074-D270-5C362F1C03BF}"/>
          </ac:spMkLst>
        </pc:spChg>
        <pc:spChg chg="del">
          <ac:chgData name="Richard Chalk" userId="287f8aa4f4de1d19" providerId="LiveId" clId="{B7263E12-8C98-4C0D-9AB5-1239202F60B2}" dt="2023-05-12T09:10:31.616" v="960" actId="478"/>
          <ac:spMkLst>
            <pc:docMk/>
            <pc:sldMk cId="1166244466" sldId="314"/>
            <ac:spMk id="9" creationId="{C6CEE384-8C88-DAB0-38DD-8EE840FD8368}"/>
          </ac:spMkLst>
        </pc:spChg>
        <pc:spChg chg="add mod">
          <ac:chgData name="Richard Chalk" userId="287f8aa4f4de1d19" providerId="LiveId" clId="{B7263E12-8C98-4C0D-9AB5-1239202F60B2}" dt="2023-05-12T09:12:59.077" v="1168" actId="20577"/>
          <ac:spMkLst>
            <pc:docMk/>
            <pc:sldMk cId="1166244466" sldId="314"/>
            <ac:spMk id="12" creationId="{F7067998-CFA8-CC77-820D-B50E4116A171}"/>
          </ac:spMkLst>
        </pc:spChg>
        <pc:spChg chg="add mod">
          <ac:chgData name="Richard Chalk" userId="287f8aa4f4de1d19" providerId="LiveId" clId="{B7263E12-8C98-4C0D-9AB5-1239202F60B2}" dt="2023-05-12T09:13:10.358" v="1172" actId="1035"/>
          <ac:spMkLst>
            <pc:docMk/>
            <pc:sldMk cId="1166244466" sldId="314"/>
            <ac:spMk id="13" creationId="{6A14F13F-8063-2902-B7F8-EDA5E515C996}"/>
          </ac:spMkLst>
        </pc:spChg>
        <pc:spChg chg="add mod">
          <ac:chgData name="Richard Chalk" userId="287f8aa4f4de1d19" providerId="LiveId" clId="{B7263E12-8C98-4C0D-9AB5-1239202F60B2}" dt="2023-05-12T09:13:14.503" v="1174" actId="1076"/>
          <ac:spMkLst>
            <pc:docMk/>
            <pc:sldMk cId="1166244466" sldId="314"/>
            <ac:spMk id="14" creationId="{3E265A43-969E-721B-2C48-9DADF48454D7}"/>
          </ac:spMkLst>
        </pc:spChg>
        <pc:spChg chg="add mod">
          <ac:chgData name="Richard Chalk" userId="287f8aa4f4de1d19" providerId="LiveId" clId="{B7263E12-8C98-4C0D-9AB5-1239202F60B2}" dt="2023-05-12T09:15:19.620" v="1235" actId="1037"/>
          <ac:spMkLst>
            <pc:docMk/>
            <pc:sldMk cId="1166244466" sldId="314"/>
            <ac:spMk id="16" creationId="{2A0A543B-2E80-8BDF-59B8-4E58C6922981}"/>
          </ac:spMkLst>
        </pc:spChg>
        <pc:spChg chg="add mod">
          <ac:chgData name="Richard Chalk" userId="287f8aa4f4de1d19" providerId="LiveId" clId="{B7263E12-8C98-4C0D-9AB5-1239202F60B2}" dt="2023-05-12T09:15:43.095" v="1264" actId="1038"/>
          <ac:spMkLst>
            <pc:docMk/>
            <pc:sldMk cId="1166244466" sldId="314"/>
            <ac:spMk id="17" creationId="{AA934D95-DAFB-C67C-5E5C-ECE320B4B599}"/>
          </ac:spMkLst>
        </pc:spChg>
        <pc:cxnChg chg="add mod">
          <ac:chgData name="Richard Chalk" userId="287f8aa4f4de1d19" providerId="LiveId" clId="{B7263E12-8C98-4C0D-9AB5-1239202F60B2}" dt="2023-05-12T09:11:15.945" v="1079" actId="1582"/>
          <ac:cxnSpMkLst>
            <pc:docMk/>
            <pc:sldMk cId="1166244466" sldId="314"/>
            <ac:cxnSpMk id="10" creationId="{5DAEEE62-B08B-C056-53DB-A6B250F43D82}"/>
          </ac:cxnSpMkLst>
        </pc:cxnChg>
      </pc:sldChg>
      <pc:sldChg chg="addSp delSp modSp add mod">
        <pc:chgData name="Richard Chalk" userId="287f8aa4f4de1d19" providerId="LiveId" clId="{B7263E12-8C98-4C0D-9AB5-1239202F60B2}" dt="2023-05-12T09:20:11.915" v="1508" actId="1035"/>
        <pc:sldMkLst>
          <pc:docMk/>
          <pc:sldMk cId="125677320" sldId="315"/>
        </pc:sldMkLst>
        <pc:spChg chg="mod">
          <ac:chgData name="Richard Chalk" userId="287f8aa4f4de1d19" providerId="LiveId" clId="{B7263E12-8C98-4C0D-9AB5-1239202F60B2}" dt="2023-05-12T09:16:30.390" v="1305" actId="20577"/>
          <ac:spMkLst>
            <pc:docMk/>
            <pc:sldMk cId="125677320" sldId="315"/>
            <ac:spMk id="2" creationId="{ECDD28F4-C2BD-5E5B-5623-08130E6BF6C2}"/>
          </ac:spMkLst>
        </pc:spChg>
        <pc:spChg chg="add del">
          <ac:chgData name="Richard Chalk" userId="287f8aa4f4de1d19" providerId="LiveId" clId="{B7263E12-8C98-4C0D-9AB5-1239202F60B2}" dt="2023-05-12T09:18:58.150" v="1374" actId="22"/>
          <ac:spMkLst>
            <pc:docMk/>
            <pc:sldMk cId="125677320" sldId="315"/>
            <ac:spMk id="5" creationId="{C97108E6-9AC3-9C2B-A0E1-81DC856955AD}"/>
          </ac:spMkLst>
        </pc:spChg>
        <pc:spChg chg="mod">
          <ac:chgData name="Richard Chalk" userId="287f8aa4f4de1d19" providerId="LiveId" clId="{B7263E12-8C98-4C0D-9AB5-1239202F60B2}" dt="2023-05-12T09:20:11.915" v="1508" actId="1035"/>
          <ac:spMkLst>
            <pc:docMk/>
            <pc:sldMk cId="125677320" sldId="315"/>
            <ac:spMk id="6" creationId="{1FAF2A17-E211-CBB3-E7B4-7210C49D29AE}"/>
          </ac:spMkLst>
        </pc:spChg>
        <pc:spChg chg="del">
          <ac:chgData name="Richard Chalk" userId="287f8aa4f4de1d19" providerId="LiveId" clId="{B7263E12-8C98-4C0D-9AB5-1239202F60B2}" dt="2023-05-12T09:16:34.508" v="1306" actId="478"/>
          <ac:spMkLst>
            <pc:docMk/>
            <pc:sldMk cId="125677320" sldId="315"/>
            <ac:spMk id="7" creationId="{46A3BBFB-A6EF-D074-D270-5C362F1C03BF}"/>
          </ac:spMkLst>
        </pc:spChg>
        <pc:spChg chg="add mod">
          <ac:chgData name="Richard Chalk" userId="287f8aa4f4de1d19" providerId="LiveId" clId="{B7263E12-8C98-4C0D-9AB5-1239202F60B2}" dt="2023-05-12T09:19:53.681" v="1441" actId="1038"/>
          <ac:spMkLst>
            <pc:docMk/>
            <pc:sldMk cId="125677320" sldId="315"/>
            <ac:spMk id="9" creationId="{7724F5C4-BF2A-68ED-24DE-113ABBCBE1C9}"/>
          </ac:spMkLst>
        </pc:spChg>
        <pc:spChg chg="del">
          <ac:chgData name="Richard Chalk" userId="287f8aa4f4de1d19" providerId="LiveId" clId="{B7263E12-8C98-4C0D-9AB5-1239202F60B2}" dt="2023-05-12T09:16:41.124" v="1309" actId="478"/>
          <ac:spMkLst>
            <pc:docMk/>
            <pc:sldMk cId="125677320" sldId="315"/>
            <ac:spMk id="12" creationId="{F7067998-CFA8-CC77-820D-B50E4116A171}"/>
          </ac:spMkLst>
        </pc:spChg>
        <pc:spChg chg="del">
          <ac:chgData name="Richard Chalk" userId="287f8aa4f4de1d19" providerId="LiveId" clId="{B7263E12-8C98-4C0D-9AB5-1239202F60B2}" dt="2023-05-12T09:16:41.124" v="1309" actId="478"/>
          <ac:spMkLst>
            <pc:docMk/>
            <pc:sldMk cId="125677320" sldId="315"/>
            <ac:spMk id="13" creationId="{6A14F13F-8063-2902-B7F8-EDA5E515C996}"/>
          </ac:spMkLst>
        </pc:spChg>
        <pc:spChg chg="del">
          <ac:chgData name="Richard Chalk" userId="287f8aa4f4de1d19" providerId="LiveId" clId="{B7263E12-8C98-4C0D-9AB5-1239202F60B2}" dt="2023-05-12T09:16:41.124" v="1309" actId="478"/>
          <ac:spMkLst>
            <pc:docMk/>
            <pc:sldMk cId="125677320" sldId="315"/>
            <ac:spMk id="14" creationId="{3E265A43-969E-721B-2C48-9DADF48454D7}"/>
          </ac:spMkLst>
        </pc:spChg>
        <pc:spChg chg="del">
          <ac:chgData name="Richard Chalk" userId="287f8aa4f4de1d19" providerId="LiveId" clId="{B7263E12-8C98-4C0D-9AB5-1239202F60B2}" dt="2023-05-12T09:16:35.899" v="1307" actId="478"/>
          <ac:spMkLst>
            <pc:docMk/>
            <pc:sldMk cId="125677320" sldId="315"/>
            <ac:spMk id="16" creationId="{2A0A543B-2E80-8BDF-59B8-4E58C6922981}"/>
          </ac:spMkLst>
        </pc:spChg>
        <pc:spChg chg="del">
          <ac:chgData name="Richard Chalk" userId="287f8aa4f4de1d19" providerId="LiveId" clId="{B7263E12-8C98-4C0D-9AB5-1239202F60B2}" dt="2023-05-12T09:16:36.715" v="1308" actId="478"/>
          <ac:spMkLst>
            <pc:docMk/>
            <pc:sldMk cId="125677320" sldId="315"/>
            <ac:spMk id="17" creationId="{AA934D95-DAFB-C67C-5E5C-ECE320B4B599}"/>
          </ac:spMkLst>
        </pc:spChg>
        <pc:spChg chg="del">
          <ac:chgData name="Richard Chalk" userId="287f8aa4f4de1d19" providerId="LiveId" clId="{B7263E12-8C98-4C0D-9AB5-1239202F60B2}" dt="2023-05-12T09:16:41.124" v="1309" actId="478"/>
          <ac:spMkLst>
            <pc:docMk/>
            <pc:sldMk cId="125677320" sldId="315"/>
            <ac:spMk id="695" creationId="{00000000-0000-0000-0000-000000000000}"/>
          </ac:spMkLst>
        </pc:spChg>
      </pc:sldChg>
      <pc:sldChg chg="addSp modSp add mod modNotesTx">
        <pc:chgData name="Richard Chalk" userId="287f8aa4f4de1d19" providerId="LiveId" clId="{B7263E12-8C98-4C0D-9AB5-1239202F60B2}" dt="2023-05-12T09:30:55.514" v="1959"/>
        <pc:sldMkLst>
          <pc:docMk/>
          <pc:sldMk cId="294146352" sldId="316"/>
        </pc:sldMkLst>
        <pc:spChg chg="mod">
          <ac:chgData name="Richard Chalk" userId="287f8aa4f4de1d19" providerId="LiveId" clId="{B7263E12-8C98-4C0D-9AB5-1239202F60B2}" dt="2023-05-12T09:23:36.474" v="1685" actId="20577"/>
          <ac:spMkLst>
            <pc:docMk/>
            <pc:sldMk cId="294146352" sldId="316"/>
            <ac:spMk id="2" creationId="{ECDD28F4-C2BD-5E5B-5623-08130E6BF6C2}"/>
          </ac:spMkLst>
        </pc:spChg>
        <pc:spChg chg="add mod">
          <ac:chgData name="Richard Chalk" userId="287f8aa4f4de1d19" providerId="LiveId" clId="{B7263E12-8C98-4C0D-9AB5-1239202F60B2}" dt="2023-05-12T09:28:32.302" v="1779" actId="1582"/>
          <ac:spMkLst>
            <pc:docMk/>
            <pc:sldMk cId="294146352" sldId="316"/>
            <ac:spMk id="4" creationId="{9DAEDD46-45E0-DFD0-0CB8-1C1B58F7517B}"/>
          </ac:spMkLst>
        </pc:spChg>
        <pc:spChg chg="add mod">
          <ac:chgData name="Richard Chalk" userId="287f8aa4f4de1d19" providerId="LiveId" clId="{B7263E12-8C98-4C0D-9AB5-1239202F60B2}" dt="2023-05-12T09:28:54.004" v="1849" actId="14100"/>
          <ac:spMkLst>
            <pc:docMk/>
            <pc:sldMk cId="294146352" sldId="316"/>
            <ac:spMk id="5" creationId="{6935D031-502B-BCAF-BAB4-E9F0C088D4D0}"/>
          </ac:spMkLst>
        </pc:spChg>
        <pc:spChg chg="mod">
          <ac:chgData name="Richard Chalk" userId="287f8aa4f4de1d19" providerId="LiveId" clId="{B7263E12-8C98-4C0D-9AB5-1239202F60B2}" dt="2023-05-12T09:25:22.745" v="1716" actId="14100"/>
          <ac:spMkLst>
            <pc:docMk/>
            <pc:sldMk cId="294146352" sldId="316"/>
            <ac:spMk id="6" creationId="{1FAF2A17-E211-CBB3-E7B4-7210C49D29AE}"/>
          </ac:spMkLst>
        </pc:spChg>
        <pc:spChg chg="add mod">
          <ac:chgData name="Richard Chalk" userId="287f8aa4f4de1d19" providerId="LiveId" clId="{B7263E12-8C98-4C0D-9AB5-1239202F60B2}" dt="2023-05-12T09:29:20.093" v="1862" actId="1076"/>
          <ac:spMkLst>
            <pc:docMk/>
            <pc:sldMk cId="294146352" sldId="316"/>
            <ac:spMk id="7" creationId="{0849AA61-9E40-93E5-F9F3-64FFC46D4B95}"/>
          </ac:spMkLst>
        </pc:spChg>
        <pc:spChg chg="add mod">
          <ac:chgData name="Richard Chalk" userId="287f8aa4f4de1d19" providerId="LiveId" clId="{B7263E12-8C98-4C0D-9AB5-1239202F60B2}" dt="2023-05-12T09:29:30.263" v="1909" actId="20577"/>
          <ac:spMkLst>
            <pc:docMk/>
            <pc:sldMk cId="294146352" sldId="316"/>
            <ac:spMk id="8" creationId="{EC48EBD8-D5D2-85F7-2301-5DB5B501D25F}"/>
          </ac:spMkLst>
        </pc:spChg>
        <pc:spChg chg="mod">
          <ac:chgData name="Richard Chalk" userId="287f8aa4f4de1d19" providerId="LiveId" clId="{B7263E12-8C98-4C0D-9AB5-1239202F60B2}" dt="2023-05-12T09:27:46.250" v="1773" actId="1038"/>
          <ac:spMkLst>
            <pc:docMk/>
            <pc:sldMk cId="294146352" sldId="316"/>
            <ac:spMk id="9" creationId="{7724F5C4-BF2A-68ED-24DE-113ABBCBE1C9}"/>
          </ac:spMkLst>
        </pc:spChg>
        <pc:spChg chg="add mod">
          <ac:chgData name="Richard Chalk" userId="287f8aa4f4de1d19" providerId="LiveId" clId="{B7263E12-8C98-4C0D-9AB5-1239202F60B2}" dt="2023-05-12T09:30:37.786" v="1958" actId="1076"/>
          <ac:spMkLst>
            <pc:docMk/>
            <pc:sldMk cId="294146352" sldId="316"/>
            <ac:spMk id="11" creationId="{8BEAD17E-9447-D5BF-8FF1-A270BFBA12D2}"/>
          </ac:spMkLst>
        </pc:spChg>
        <pc:picChg chg="add mod">
          <ac:chgData name="Richard Chalk" userId="287f8aa4f4de1d19" providerId="LiveId" clId="{B7263E12-8C98-4C0D-9AB5-1239202F60B2}" dt="2023-05-12T09:30:37.786" v="1958" actId="1076"/>
          <ac:picMkLst>
            <pc:docMk/>
            <pc:sldMk cId="294146352" sldId="316"/>
            <ac:picMk id="12" creationId="{259109B9-ADA8-DBB1-C5CC-DB5D6C17D094}"/>
          </ac:picMkLst>
        </pc:picChg>
      </pc:sldChg>
      <pc:sldChg chg="addSp delSp modSp add mod modNotesTx">
        <pc:chgData name="Richard Chalk" userId="287f8aa4f4de1d19" providerId="LiveId" clId="{B7263E12-8C98-4C0D-9AB5-1239202F60B2}" dt="2023-05-12T09:37:26.265" v="2175" actId="20577"/>
        <pc:sldMkLst>
          <pc:docMk/>
          <pc:sldMk cId="2794907855" sldId="317"/>
        </pc:sldMkLst>
        <pc:spChg chg="mod">
          <ac:chgData name="Richard Chalk" userId="287f8aa4f4de1d19" providerId="LiveId" clId="{B7263E12-8C98-4C0D-9AB5-1239202F60B2}" dt="2023-05-12T09:31:25.298" v="1971" actId="20577"/>
          <ac:spMkLst>
            <pc:docMk/>
            <pc:sldMk cId="2794907855" sldId="317"/>
            <ac:spMk id="2" creationId="{ECDD28F4-C2BD-5E5B-5623-08130E6BF6C2}"/>
          </ac:spMkLst>
        </pc:spChg>
        <pc:spChg chg="add del mod">
          <ac:chgData name="Richard Chalk" userId="287f8aa4f4de1d19" providerId="LiveId" clId="{B7263E12-8C98-4C0D-9AB5-1239202F60B2}" dt="2023-05-12T09:36:00.421" v="2162" actId="478"/>
          <ac:spMkLst>
            <pc:docMk/>
            <pc:sldMk cId="2794907855" sldId="317"/>
            <ac:spMk id="5" creationId="{433C496F-11EF-2B51-A05A-19532636FFA9}"/>
          </ac:spMkLst>
        </pc:spChg>
        <pc:spChg chg="mod">
          <ac:chgData name="Richard Chalk" userId="287f8aa4f4de1d19" providerId="LiveId" clId="{B7263E12-8C98-4C0D-9AB5-1239202F60B2}" dt="2023-05-12T09:33:13.372" v="1985" actId="20577"/>
          <ac:spMkLst>
            <pc:docMk/>
            <pc:sldMk cId="2794907855" sldId="317"/>
            <ac:spMk id="6" creationId="{1FAF2A17-E211-CBB3-E7B4-7210C49D29AE}"/>
          </ac:spMkLst>
        </pc:spChg>
        <pc:spChg chg="add mod ord">
          <ac:chgData name="Richard Chalk" userId="287f8aa4f4de1d19" providerId="LiveId" clId="{B7263E12-8C98-4C0D-9AB5-1239202F60B2}" dt="2023-05-12T09:37:12.246" v="2172" actId="14100"/>
          <ac:spMkLst>
            <pc:docMk/>
            <pc:sldMk cId="2794907855" sldId="317"/>
            <ac:spMk id="8" creationId="{9B3D7100-D559-8D3B-8E0D-1DB036914ED2}"/>
          </ac:spMkLst>
        </pc:spChg>
        <pc:spChg chg="del mod">
          <ac:chgData name="Richard Chalk" userId="287f8aa4f4de1d19" providerId="LiveId" clId="{B7263E12-8C98-4C0D-9AB5-1239202F60B2}" dt="2023-05-12T09:34:00.898" v="2119" actId="478"/>
          <ac:spMkLst>
            <pc:docMk/>
            <pc:sldMk cId="2794907855" sldId="317"/>
            <ac:spMk id="9" creationId="{7724F5C4-BF2A-68ED-24DE-113ABBCBE1C9}"/>
          </ac:spMkLst>
        </pc:spChg>
        <pc:spChg chg="add mod">
          <ac:chgData name="Richard Chalk" userId="287f8aa4f4de1d19" providerId="LiveId" clId="{B7263E12-8C98-4C0D-9AB5-1239202F60B2}" dt="2023-05-12T09:36:22.422" v="2168" actId="207"/>
          <ac:spMkLst>
            <pc:docMk/>
            <pc:sldMk cId="2794907855" sldId="317"/>
            <ac:spMk id="11" creationId="{8672035C-7C3C-3E62-899C-9E0836EFBBD3}"/>
          </ac:spMkLst>
        </pc:spChg>
        <pc:picChg chg="add mod">
          <ac:chgData name="Richard Chalk" userId="287f8aa4f4de1d19" providerId="LiveId" clId="{B7263E12-8C98-4C0D-9AB5-1239202F60B2}" dt="2023-05-12T09:36:11.328" v="2164" actId="1076"/>
          <ac:picMkLst>
            <pc:docMk/>
            <pc:sldMk cId="2794907855" sldId="317"/>
            <ac:picMk id="12" creationId="{BE27E8AD-C667-8E1E-DCBC-AC9AEC076CCD}"/>
          </ac:picMkLst>
        </pc:picChg>
      </pc:sldChg>
    </pc:docChg>
  </pc:docChgLst>
  <pc:docChgLst>
    <pc:chgData name="Richard Chalk" userId="287f8aa4f4de1d19" providerId="LiveId" clId="{ADCD7CE9-DA5B-4B3E-9C30-37ED9E52CC01}"/>
    <pc:docChg chg="undo custSel addSld delSld modSld sldOrd">
      <pc:chgData name="Richard Chalk" userId="287f8aa4f4de1d19" providerId="LiveId" clId="{ADCD7CE9-DA5B-4B3E-9C30-37ED9E52CC01}" dt="2023-05-22T08:12:36.406" v="2048" actId="20577"/>
      <pc:docMkLst>
        <pc:docMk/>
      </pc:docMkLst>
      <pc:sldChg chg="addSp delSp modSp mod modNotesTx">
        <pc:chgData name="Richard Chalk" userId="287f8aa4f4de1d19" providerId="LiveId" clId="{ADCD7CE9-DA5B-4B3E-9C30-37ED9E52CC01}" dt="2023-05-22T07:47:55.418" v="1404" actId="1038"/>
        <pc:sldMkLst>
          <pc:docMk/>
          <pc:sldMk cId="0" sldId="299"/>
        </pc:sldMkLst>
        <pc:spChg chg="del">
          <ac:chgData name="Richard Chalk" userId="287f8aa4f4de1d19" providerId="LiveId" clId="{ADCD7CE9-DA5B-4B3E-9C30-37ED9E52CC01}" dt="2023-05-22T04:31:39.449" v="35" actId="478"/>
          <ac:spMkLst>
            <pc:docMk/>
            <pc:sldMk cId="0" sldId="299"/>
            <ac:spMk id="2" creationId="{916716D2-1199-DA83-4032-C4C3E1EE2908}"/>
          </ac:spMkLst>
        </pc:spChg>
        <pc:spChg chg="del">
          <ac:chgData name="Richard Chalk" userId="287f8aa4f4de1d19" providerId="LiveId" clId="{ADCD7CE9-DA5B-4B3E-9C30-37ED9E52CC01}" dt="2023-05-22T04:31:40.372" v="36" actId="478"/>
          <ac:spMkLst>
            <pc:docMk/>
            <pc:sldMk cId="0" sldId="299"/>
            <ac:spMk id="3" creationId="{521D2D56-30D7-4260-8CE7-D5BB398193FF}"/>
          </ac:spMkLst>
        </pc:spChg>
        <pc:spChg chg="mod">
          <ac:chgData name="Richard Chalk" userId="287f8aa4f4de1d19" providerId="LiveId" clId="{ADCD7CE9-DA5B-4B3E-9C30-37ED9E52CC01}" dt="2023-05-22T04:31:53.584" v="44" actId="5793"/>
          <ac:spMkLst>
            <pc:docMk/>
            <pc:sldMk cId="0" sldId="299"/>
            <ac:spMk id="4" creationId="{4771B46A-233B-C554-9461-6E930E187917}"/>
          </ac:spMkLst>
        </pc:spChg>
        <pc:spChg chg="del">
          <ac:chgData name="Richard Chalk" userId="287f8aa4f4de1d19" providerId="LiveId" clId="{ADCD7CE9-DA5B-4B3E-9C30-37ED9E52CC01}" dt="2023-05-22T04:35:14.449" v="87" actId="478"/>
          <ac:spMkLst>
            <pc:docMk/>
            <pc:sldMk cId="0" sldId="299"/>
            <ac:spMk id="8" creationId="{C1E434DC-4109-6469-E7B3-F737D59C067F}"/>
          </ac:spMkLst>
        </pc:spChg>
        <pc:spChg chg="del">
          <ac:chgData name="Richard Chalk" userId="287f8aa4f4de1d19" providerId="LiveId" clId="{ADCD7CE9-DA5B-4B3E-9C30-37ED9E52CC01}" dt="2023-05-22T04:31:41.442" v="37" actId="478"/>
          <ac:spMkLst>
            <pc:docMk/>
            <pc:sldMk cId="0" sldId="299"/>
            <ac:spMk id="10" creationId="{C239DA78-E37A-D25E-DB39-F2BE33A3FAEB}"/>
          </ac:spMkLst>
        </pc:spChg>
        <pc:spChg chg="del">
          <ac:chgData name="Richard Chalk" userId="287f8aa4f4de1d19" providerId="LiveId" clId="{ADCD7CE9-DA5B-4B3E-9C30-37ED9E52CC01}" dt="2023-05-22T04:31:42.258" v="38" actId="478"/>
          <ac:spMkLst>
            <pc:docMk/>
            <pc:sldMk cId="0" sldId="299"/>
            <ac:spMk id="11" creationId="{0CEC7D0C-2714-CE41-FDA9-EA2274999D89}"/>
          </ac:spMkLst>
        </pc:spChg>
        <pc:spChg chg="add mod">
          <ac:chgData name="Richard Chalk" userId="287f8aa4f4de1d19" providerId="LiveId" clId="{ADCD7CE9-DA5B-4B3E-9C30-37ED9E52CC01}" dt="2023-05-22T07:46:42.439" v="1240" actId="208"/>
          <ac:spMkLst>
            <pc:docMk/>
            <pc:sldMk cId="0" sldId="299"/>
            <ac:spMk id="14" creationId="{8B3AB1EE-AC58-829A-A00C-D88D9F0C2DCE}"/>
          </ac:spMkLst>
        </pc:spChg>
        <pc:spChg chg="add mod">
          <ac:chgData name="Richard Chalk" userId="287f8aa4f4de1d19" providerId="LiveId" clId="{ADCD7CE9-DA5B-4B3E-9C30-37ED9E52CC01}" dt="2023-05-22T07:46:55.877" v="1289" actId="1037"/>
          <ac:spMkLst>
            <pc:docMk/>
            <pc:sldMk cId="0" sldId="299"/>
            <ac:spMk id="15" creationId="{713CCC61-C25F-94C5-1822-E7D60F10ED6D}"/>
          </ac:spMkLst>
        </pc:spChg>
        <pc:spChg chg="add mod">
          <ac:chgData name="Richard Chalk" userId="287f8aa4f4de1d19" providerId="LiveId" clId="{ADCD7CE9-DA5B-4B3E-9C30-37ED9E52CC01}" dt="2023-05-22T07:47:31.569" v="1325" actId="207"/>
          <ac:spMkLst>
            <pc:docMk/>
            <pc:sldMk cId="0" sldId="299"/>
            <ac:spMk id="16" creationId="{6D984071-9FB7-E85F-A4E7-9E15C8B1AFC6}"/>
          </ac:spMkLst>
        </pc:spChg>
        <pc:spChg chg="add mod">
          <ac:chgData name="Richard Chalk" userId="287f8aa4f4de1d19" providerId="LiveId" clId="{ADCD7CE9-DA5B-4B3E-9C30-37ED9E52CC01}" dt="2023-05-22T07:47:55.418" v="1404" actId="1038"/>
          <ac:spMkLst>
            <pc:docMk/>
            <pc:sldMk cId="0" sldId="299"/>
            <ac:spMk id="17" creationId="{721CC535-A100-7F7F-CEE8-14E100FCB1ED}"/>
          </ac:spMkLst>
        </pc:spChg>
        <pc:spChg chg="mod">
          <ac:chgData name="Richard Chalk" userId="287f8aa4f4de1d19" providerId="LiveId" clId="{ADCD7CE9-DA5B-4B3E-9C30-37ED9E52CC01}" dt="2023-05-22T07:46:16.715" v="1205" actId="20577"/>
          <ac:spMkLst>
            <pc:docMk/>
            <pc:sldMk cId="0" sldId="299"/>
            <ac:spMk id="658" creationId="{00000000-0000-0000-0000-000000000000}"/>
          </ac:spMkLst>
        </pc:spChg>
        <pc:picChg chg="del">
          <ac:chgData name="Richard Chalk" userId="287f8aa4f4de1d19" providerId="LiveId" clId="{ADCD7CE9-DA5B-4B3E-9C30-37ED9E52CC01}" dt="2023-05-22T04:35:14.449" v="87" actId="478"/>
          <ac:picMkLst>
            <pc:docMk/>
            <pc:sldMk cId="0" sldId="299"/>
            <ac:picMk id="7" creationId="{892E2D91-CBE4-18FF-387E-D5A8B0FAE488}"/>
          </ac:picMkLst>
        </pc:picChg>
        <pc:picChg chg="del">
          <ac:chgData name="Richard Chalk" userId="287f8aa4f4de1d19" providerId="LiveId" clId="{ADCD7CE9-DA5B-4B3E-9C30-37ED9E52CC01}" dt="2023-05-22T04:36:17.179" v="88" actId="478"/>
          <ac:picMkLst>
            <pc:docMk/>
            <pc:sldMk cId="0" sldId="299"/>
            <ac:picMk id="9" creationId="{940B7D77-F534-1E0F-1818-96751B718327}"/>
          </ac:picMkLst>
        </pc:picChg>
        <pc:picChg chg="add mod">
          <ac:chgData name="Richard Chalk" userId="287f8aa4f4de1d19" providerId="LiveId" clId="{ADCD7CE9-DA5B-4B3E-9C30-37ED9E52CC01}" dt="2023-05-22T04:36:20.490" v="90" actId="1076"/>
          <ac:picMkLst>
            <pc:docMk/>
            <pc:sldMk cId="0" sldId="299"/>
            <ac:picMk id="12" creationId="{F0F17147-809E-F720-9C5F-A24B65786008}"/>
          </ac:picMkLst>
        </pc:picChg>
        <pc:picChg chg="add mod">
          <ac:chgData name="Richard Chalk" userId="287f8aa4f4de1d19" providerId="LiveId" clId="{ADCD7CE9-DA5B-4B3E-9C30-37ED9E52CC01}" dt="2023-05-22T07:46:22.411" v="1237" actId="1035"/>
          <ac:picMkLst>
            <pc:docMk/>
            <pc:sldMk cId="0" sldId="299"/>
            <ac:picMk id="13" creationId="{82083A09-37E3-6357-A891-7E1D92D9CA0B}"/>
          </ac:picMkLst>
        </pc:picChg>
        <pc:picChg chg="del">
          <ac:chgData name="Richard Chalk" userId="287f8aa4f4de1d19" providerId="LiveId" clId="{ADCD7CE9-DA5B-4B3E-9C30-37ED9E52CC01}" dt="2023-05-22T04:32:35.578" v="73" actId="478"/>
          <ac:picMkLst>
            <pc:docMk/>
            <pc:sldMk cId="0" sldId="299"/>
            <ac:picMk id="1026" creationId="{EC151964-B977-1905-6B58-B90E41139DFC}"/>
          </ac:picMkLst>
        </pc:picChg>
        <pc:picChg chg="del">
          <ac:chgData name="Richard Chalk" userId="287f8aa4f4de1d19" providerId="LiveId" clId="{ADCD7CE9-DA5B-4B3E-9C30-37ED9E52CC01}" dt="2023-05-22T04:32:35.578" v="73" actId="478"/>
          <ac:picMkLst>
            <pc:docMk/>
            <pc:sldMk cId="0" sldId="299"/>
            <ac:picMk id="1028" creationId="{8DE6F509-06B2-B7E1-AB1F-31A7E100ABB8}"/>
          </ac:picMkLst>
        </pc:picChg>
        <pc:picChg chg="del">
          <ac:chgData name="Richard Chalk" userId="287f8aa4f4de1d19" providerId="LiveId" clId="{ADCD7CE9-DA5B-4B3E-9C30-37ED9E52CC01}" dt="2023-05-22T04:32:35.578" v="73" actId="478"/>
          <ac:picMkLst>
            <pc:docMk/>
            <pc:sldMk cId="0" sldId="299"/>
            <ac:picMk id="1030" creationId="{71231735-FD88-5620-9A5F-1060ED0AC67B}"/>
          </ac:picMkLst>
        </pc:picChg>
        <pc:picChg chg="del">
          <ac:chgData name="Richard Chalk" userId="287f8aa4f4de1d19" providerId="LiveId" clId="{ADCD7CE9-DA5B-4B3E-9C30-37ED9E52CC01}" dt="2023-05-22T04:32:35.578" v="73" actId="478"/>
          <ac:picMkLst>
            <pc:docMk/>
            <pc:sldMk cId="0" sldId="299"/>
            <ac:picMk id="1032" creationId="{5AF98B33-298F-CD63-A93B-0C5C7B989387}"/>
          </ac:picMkLst>
        </pc:picChg>
      </pc:sldChg>
      <pc:sldChg chg="addSp delSp modSp mod modNotesTx">
        <pc:chgData name="Richard Chalk" userId="287f8aa4f4de1d19" providerId="LiveId" clId="{ADCD7CE9-DA5B-4B3E-9C30-37ED9E52CC01}" dt="2023-05-22T08:11:09.602" v="1945" actId="20577"/>
        <pc:sldMkLst>
          <pc:docMk/>
          <pc:sldMk cId="0" sldId="302"/>
        </pc:sldMkLst>
        <pc:spChg chg="mod">
          <ac:chgData name="Richard Chalk" userId="287f8aa4f4de1d19" providerId="LiveId" clId="{ADCD7CE9-DA5B-4B3E-9C30-37ED9E52CC01}" dt="2023-05-22T05:21:53.487" v="508" actId="6549"/>
          <ac:spMkLst>
            <pc:docMk/>
            <pc:sldMk cId="0" sldId="302"/>
            <ac:spMk id="2" creationId="{7BDA04FC-2DCA-AFE5-773D-BCB05A8405A5}"/>
          </ac:spMkLst>
        </pc:spChg>
        <pc:spChg chg="del">
          <ac:chgData name="Richard Chalk" userId="287f8aa4f4de1d19" providerId="LiveId" clId="{ADCD7CE9-DA5B-4B3E-9C30-37ED9E52CC01}" dt="2023-05-22T05:11:42.190" v="338" actId="478"/>
          <ac:spMkLst>
            <pc:docMk/>
            <pc:sldMk cId="0" sldId="302"/>
            <ac:spMk id="4" creationId="{2C1C04F3-8720-DB22-74EB-64BD0D4A3C57}"/>
          </ac:spMkLst>
        </pc:spChg>
        <pc:spChg chg="mod">
          <ac:chgData name="Richard Chalk" userId="287f8aa4f4de1d19" providerId="LiveId" clId="{ADCD7CE9-DA5B-4B3E-9C30-37ED9E52CC01}" dt="2023-05-22T08:11:09.602" v="1945" actId="20577"/>
          <ac:spMkLst>
            <pc:docMk/>
            <pc:sldMk cId="0" sldId="302"/>
            <ac:spMk id="5" creationId="{D3D2D105-7337-014E-A529-88382FFF1E67}"/>
          </ac:spMkLst>
        </pc:spChg>
        <pc:spChg chg="del">
          <ac:chgData name="Richard Chalk" userId="287f8aa4f4de1d19" providerId="LiveId" clId="{ADCD7CE9-DA5B-4B3E-9C30-37ED9E52CC01}" dt="2023-05-22T05:11:44.833" v="340" actId="478"/>
          <ac:spMkLst>
            <pc:docMk/>
            <pc:sldMk cId="0" sldId="302"/>
            <ac:spMk id="6" creationId="{CDD70138-FC68-4479-0FF8-A224813BA5E1}"/>
          </ac:spMkLst>
        </pc:spChg>
        <pc:spChg chg="del">
          <ac:chgData name="Richard Chalk" userId="287f8aa4f4de1d19" providerId="LiveId" clId="{ADCD7CE9-DA5B-4B3E-9C30-37ED9E52CC01}" dt="2023-05-22T05:11:45.624" v="341" actId="478"/>
          <ac:spMkLst>
            <pc:docMk/>
            <pc:sldMk cId="0" sldId="302"/>
            <ac:spMk id="7" creationId="{371920A2-7E9B-5179-D4AB-6593238AFA5F}"/>
          </ac:spMkLst>
        </pc:spChg>
        <pc:spChg chg="add mod">
          <ac:chgData name="Richard Chalk" userId="287f8aa4f4de1d19" providerId="LiveId" clId="{ADCD7CE9-DA5B-4B3E-9C30-37ED9E52CC01}" dt="2023-05-22T05:17:11.032" v="465" actId="1036"/>
          <ac:spMkLst>
            <pc:docMk/>
            <pc:sldMk cId="0" sldId="302"/>
            <ac:spMk id="8" creationId="{45932A0C-70D4-B9F0-C5F1-F9D2E650BA0E}"/>
          </ac:spMkLst>
        </pc:spChg>
        <pc:spChg chg="add mod ord">
          <ac:chgData name="Richard Chalk" userId="287f8aa4f4de1d19" providerId="LiveId" clId="{ADCD7CE9-DA5B-4B3E-9C30-37ED9E52CC01}" dt="2023-05-22T05:17:17.777" v="466" actId="14100"/>
          <ac:spMkLst>
            <pc:docMk/>
            <pc:sldMk cId="0" sldId="302"/>
            <ac:spMk id="10" creationId="{1A0BD876-1337-02CB-95F7-F993EC7B538A}"/>
          </ac:spMkLst>
        </pc:spChg>
        <pc:picChg chg="del">
          <ac:chgData name="Richard Chalk" userId="287f8aa4f4de1d19" providerId="LiveId" clId="{ADCD7CE9-DA5B-4B3E-9C30-37ED9E52CC01}" dt="2023-05-22T05:11:43.809" v="339" actId="478"/>
          <ac:picMkLst>
            <pc:docMk/>
            <pc:sldMk cId="0" sldId="302"/>
            <ac:picMk id="9" creationId="{007F870D-DB3A-A4EC-9498-263495B706ED}"/>
          </ac:picMkLst>
        </pc:picChg>
        <pc:picChg chg="add mod">
          <ac:chgData name="Richard Chalk" userId="287f8aa4f4de1d19" providerId="LiveId" clId="{ADCD7CE9-DA5B-4B3E-9C30-37ED9E52CC01}" dt="2023-05-22T05:17:11.032" v="465" actId="1036"/>
          <ac:picMkLst>
            <pc:docMk/>
            <pc:sldMk cId="0" sldId="302"/>
            <ac:picMk id="11" creationId="{CC0C4025-545B-93E1-3732-F2ACD24A0ABB}"/>
          </ac:picMkLst>
        </pc:picChg>
        <pc:picChg chg="add del mod">
          <ac:chgData name="Richard Chalk" userId="287f8aa4f4de1d19" providerId="LiveId" clId="{ADCD7CE9-DA5B-4B3E-9C30-37ED9E52CC01}" dt="2023-05-22T05:21:18.910" v="495"/>
          <ac:picMkLst>
            <pc:docMk/>
            <pc:sldMk cId="0" sldId="302"/>
            <ac:picMk id="12" creationId="{3EFB028E-50C2-DACC-A6EA-711D0C2B5889}"/>
          </ac:picMkLst>
        </pc:picChg>
        <pc:picChg chg="del">
          <ac:chgData name="Richard Chalk" userId="287f8aa4f4de1d19" providerId="LiveId" clId="{ADCD7CE9-DA5B-4B3E-9C30-37ED9E52CC01}" dt="2023-05-22T05:18:09.129" v="471" actId="478"/>
          <ac:picMkLst>
            <pc:docMk/>
            <pc:sldMk cId="0" sldId="302"/>
            <ac:picMk id="2050" creationId="{235E4008-F5B9-485D-E75F-A61835C43397}"/>
          </ac:picMkLst>
        </pc:picChg>
        <pc:picChg chg="del">
          <ac:chgData name="Richard Chalk" userId="287f8aa4f4de1d19" providerId="LiveId" clId="{ADCD7CE9-DA5B-4B3E-9C30-37ED9E52CC01}" dt="2023-05-22T05:11:43.809" v="339" actId="478"/>
          <ac:picMkLst>
            <pc:docMk/>
            <pc:sldMk cId="0" sldId="302"/>
            <ac:picMk id="2054" creationId="{7FF8BBB5-F37A-A1CA-3F93-0F1AF380CBCD}"/>
          </ac:picMkLst>
        </pc:picChg>
        <pc:picChg chg="add mod">
          <ac:chgData name="Richard Chalk" userId="287f8aa4f4de1d19" providerId="LiveId" clId="{ADCD7CE9-DA5B-4B3E-9C30-37ED9E52CC01}" dt="2023-05-22T05:17:11.032" v="465" actId="1036"/>
          <ac:picMkLst>
            <pc:docMk/>
            <pc:sldMk cId="0" sldId="302"/>
            <ac:picMk id="3074" creationId="{DFE2E593-52B8-83E5-E5B3-40DB4D5ABCDE}"/>
          </ac:picMkLst>
        </pc:picChg>
        <pc:picChg chg="add del mod">
          <ac:chgData name="Richard Chalk" userId="287f8aa4f4de1d19" providerId="LiveId" clId="{ADCD7CE9-DA5B-4B3E-9C30-37ED9E52CC01}" dt="2023-05-22T05:21:28.574" v="500" actId="478"/>
          <ac:picMkLst>
            <pc:docMk/>
            <pc:sldMk cId="0" sldId="302"/>
            <ac:picMk id="3076" creationId="{B96052DA-C389-8B9B-F135-71AFF9043985}"/>
          </ac:picMkLst>
        </pc:picChg>
      </pc:sldChg>
      <pc:sldChg chg="del">
        <pc:chgData name="Richard Chalk" userId="287f8aa4f4de1d19" providerId="LiveId" clId="{ADCD7CE9-DA5B-4B3E-9C30-37ED9E52CC01}" dt="2023-05-22T08:06:19.017" v="1746" actId="47"/>
        <pc:sldMkLst>
          <pc:docMk/>
          <pc:sldMk cId="0" sldId="304"/>
        </pc:sldMkLst>
      </pc:sldChg>
      <pc:sldChg chg="modSp mod">
        <pc:chgData name="Richard Chalk" userId="287f8aa4f4de1d19" providerId="LiveId" clId="{ADCD7CE9-DA5B-4B3E-9C30-37ED9E52CC01}" dt="2023-05-22T04:29:08.760" v="24" actId="20577"/>
        <pc:sldMkLst>
          <pc:docMk/>
          <pc:sldMk cId="3213385662" sldId="309"/>
        </pc:sldMkLst>
        <pc:spChg chg="mod">
          <ac:chgData name="Richard Chalk" userId="287f8aa4f4de1d19" providerId="LiveId" clId="{ADCD7CE9-DA5B-4B3E-9C30-37ED9E52CC01}" dt="2023-05-22T04:29:08.760" v="24" actId="20577"/>
          <ac:spMkLst>
            <pc:docMk/>
            <pc:sldMk cId="3213385662" sldId="309"/>
            <ac:spMk id="118" creationId="{00000000-0000-0000-0000-000000000000}"/>
          </ac:spMkLst>
        </pc:spChg>
      </pc:sldChg>
      <pc:sldChg chg="modSp mod ord">
        <pc:chgData name="Richard Chalk" userId="287f8aa4f4de1d19" providerId="LiveId" clId="{ADCD7CE9-DA5B-4B3E-9C30-37ED9E52CC01}" dt="2023-05-22T04:30:39.872" v="33"/>
        <pc:sldMkLst>
          <pc:docMk/>
          <pc:sldMk cId="2116107592" sldId="310"/>
        </pc:sldMkLst>
        <pc:spChg chg="mod">
          <ac:chgData name="Richard Chalk" userId="287f8aa4f4de1d19" providerId="LiveId" clId="{ADCD7CE9-DA5B-4B3E-9C30-37ED9E52CC01}" dt="2023-05-22T04:29:13.211" v="31" actId="20577"/>
          <ac:spMkLst>
            <pc:docMk/>
            <pc:sldMk cId="2116107592" sldId="310"/>
            <ac:spMk id="118" creationId="{00000000-0000-0000-0000-000000000000}"/>
          </ac:spMkLst>
        </pc:spChg>
      </pc:sldChg>
      <pc:sldChg chg="del">
        <pc:chgData name="Richard Chalk" userId="287f8aa4f4de1d19" providerId="LiveId" clId="{ADCD7CE9-DA5B-4B3E-9C30-37ED9E52CC01}" dt="2023-05-22T08:06:19.017" v="1746" actId="47"/>
        <pc:sldMkLst>
          <pc:docMk/>
          <pc:sldMk cId="2239375013" sldId="311"/>
        </pc:sldMkLst>
      </pc:sldChg>
      <pc:sldChg chg="del">
        <pc:chgData name="Richard Chalk" userId="287f8aa4f4de1d19" providerId="LiveId" clId="{ADCD7CE9-DA5B-4B3E-9C30-37ED9E52CC01}" dt="2023-05-22T08:06:19.017" v="1746" actId="47"/>
        <pc:sldMkLst>
          <pc:docMk/>
          <pc:sldMk cId="3713879004" sldId="312"/>
        </pc:sldMkLst>
      </pc:sldChg>
      <pc:sldChg chg="del">
        <pc:chgData name="Richard Chalk" userId="287f8aa4f4de1d19" providerId="LiveId" clId="{ADCD7CE9-DA5B-4B3E-9C30-37ED9E52CC01}" dt="2023-05-22T08:06:19.017" v="1746" actId="47"/>
        <pc:sldMkLst>
          <pc:docMk/>
          <pc:sldMk cId="1976385336" sldId="313"/>
        </pc:sldMkLst>
      </pc:sldChg>
      <pc:sldChg chg="del">
        <pc:chgData name="Richard Chalk" userId="287f8aa4f4de1d19" providerId="LiveId" clId="{ADCD7CE9-DA5B-4B3E-9C30-37ED9E52CC01}" dt="2023-05-22T08:06:19.017" v="1746" actId="47"/>
        <pc:sldMkLst>
          <pc:docMk/>
          <pc:sldMk cId="1166244466" sldId="314"/>
        </pc:sldMkLst>
      </pc:sldChg>
      <pc:sldChg chg="del">
        <pc:chgData name="Richard Chalk" userId="287f8aa4f4de1d19" providerId="LiveId" clId="{ADCD7CE9-DA5B-4B3E-9C30-37ED9E52CC01}" dt="2023-05-22T08:06:19.017" v="1746" actId="47"/>
        <pc:sldMkLst>
          <pc:docMk/>
          <pc:sldMk cId="125677320" sldId="315"/>
        </pc:sldMkLst>
      </pc:sldChg>
      <pc:sldChg chg="del">
        <pc:chgData name="Richard Chalk" userId="287f8aa4f4de1d19" providerId="LiveId" clId="{ADCD7CE9-DA5B-4B3E-9C30-37ED9E52CC01}" dt="2023-05-22T08:06:19.017" v="1746" actId="47"/>
        <pc:sldMkLst>
          <pc:docMk/>
          <pc:sldMk cId="294146352" sldId="316"/>
        </pc:sldMkLst>
      </pc:sldChg>
      <pc:sldChg chg="del">
        <pc:chgData name="Richard Chalk" userId="287f8aa4f4de1d19" providerId="LiveId" clId="{ADCD7CE9-DA5B-4B3E-9C30-37ED9E52CC01}" dt="2023-05-22T08:06:19.017" v="1746" actId="47"/>
        <pc:sldMkLst>
          <pc:docMk/>
          <pc:sldMk cId="2794907855" sldId="317"/>
        </pc:sldMkLst>
      </pc:sldChg>
      <pc:sldChg chg="addSp delSp modSp add mod modNotesTx">
        <pc:chgData name="Richard Chalk" userId="287f8aa4f4de1d19" providerId="LiveId" clId="{ADCD7CE9-DA5B-4B3E-9C30-37ED9E52CC01}" dt="2023-05-22T08:08:47.004" v="1790" actId="1035"/>
        <pc:sldMkLst>
          <pc:docMk/>
          <pc:sldMk cId="3415542239" sldId="318"/>
        </pc:sldMkLst>
        <pc:spChg chg="add del">
          <ac:chgData name="Richard Chalk" userId="287f8aa4f4de1d19" providerId="LiveId" clId="{ADCD7CE9-DA5B-4B3E-9C30-37ED9E52CC01}" dt="2023-05-22T04:41:29.300" v="143" actId="478"/>
          <ac:spMkLst>
            <pc:docMk/>
            <pc:sldMk cId="3415542239" sldId="318"/>
            <ac:spMk id="3" creationId="{A3870E98-1DFC-2A83-6C43-C0B8E0D5236B}"/>
          </ac:spMkLst>
        </pc:spChg>
        <pc:spChg chg="mod">
          <ac:chgData name="Richard Chalk" userId="287f8aa4f4de1d19" providerId="LiveId" clId="{ADCD7CE9-DA5B-4B3E-9C30-37ED9E52CC01}" dt="2023-05-22T04:40:24.152" v="126" actId="6549"/>
          <ac:spMkLst>
            <pc:docMk/>
            <pc:sldMk cId="3415542239" sldId="318"/>
            <ac:spMk id="4" creationId="{4771B46A-233B-C554-9461-6E930E187917}"/>
          </ac:spMkLst>
        </pc:spChg>
        <pc:spChg chg="add mod">
          <ac:chgData name="Richard Chalk" userId="287f8aa4f4de1d19" providerId="LiveId" clId="{ADCD7CE9-DA5B-4B3E-9C30-37ED9E52CC01}" dt="2023-05-22T04:42:29.982" v="156" actId="14100"/>
          <ac:spMkLst>
            <pc:docMk/>
            <pc:sldMk cId="3415542239" sldId="318"/>
            <ac:spMk id="8" creationId="{EB8A9AC1-C9FB-2BED-E83E-3C1A97C16E85}"/>
          </ac:spMkLst>
        </pc:spChg>
        <pc:spChg chg="add mod">
          <ac:chgData name="Richard Chalk" userId="287f8aa4f4de1d19" providerId="LiveId" clId="{ADCD7CE9-DA5B-4B3E-9C30-37ED9E52CC01}" dt="2023-05-22T07:49:21.859" v="1419" actId="1036"/>
          <ac:spMkLst>
            <pc:docMk/>
            <pc:sldMk cId="3415542239" sldId="318"/>
            <ac:spMk id="11" creationId="{12B4A003-D627-65E7-040B-FF68111D806C}"/>
          </ac:spMkLst>
        </pc:spChg>
        <pc:spChg chg="add mod">
          <ac:chgData name="Richard Chalk" userId="287f8aa4f4de1d19" providerId="LiveId" clId="{ADCD7CE9-DA5B-4B3E-9C30-37ED9E52CC01}" dt="2023-05-22T07:49:21.859" v="1419" actId="1036"/>
          <ac:spMkLst>
            <pc:docMk/>
            <pc:sldMk cId="3415542239" sldId="318"/>
            <ac:spMk id="14" creationId="{EF7FBEF7-C5B1-008B-C56B-C5B7434D791E}"/>
          </ac:spMkLst>
        </pc:spChg>
        <pc:spChg chg="add mod">
          <ac:chgData name="Richard Chalk" userId="287f8aa4f4de1d19" providerId="LiveId" clId="{ADCD7CE9-DA5B-4B3E-9C30-37ED9E52CC01}" dt="2023-05-22T07:49:21.859" v="1419" actId="1036"/>
          <ac:spMkLst>
            <pc:docMk/>
            <pc:sldMk cId="3415542239" sldId="318"/>
            <ac:spMk id="15" creationId="{98FF10F3-BDA0-C59E-BA8A-63B20E99C2E9}"/>
          </ac:spMkLst>
        </pc:spChg>
        <pc:spChg chg="add mod">
          <ac:chgData name="Richard Chalk" userId="287f8aa4f4de1d19" providerId="LiveId" clId="{ADCD7CE9-DA5B-4B3E-9C30-37ED9E52CC01}" dt="2023-05-22T07:49:21.859" v="1419" actId="1036"/>
          <ac:spMkLst>
            <pc:docMk/>
            <pc:sldMk cId="3415542239" sldId="318"/>
            <ac:spMk id="16" creationId="{AD28B8D2-D3AE-2225-64AA-027F4942E239}"/>
          </ac:spMkLst>
        </pc:spChg>
        <pc:spChg chg="mod">
          <ac:chgData name="Richard Chalk" userId="287f8aa4f4de1d19" providerId="LiveId" clId="{ADCD7CE9-DA5B-4B3E-9C30-37ED9E52CC01}" dt="2023-05-22T07:48:48.390" v="1409" actId="207"/>
          <ac:spMkLst>
            <pc:docMk/>
            <pc:sldMk cId="3415542239" sldId="318"/>
            <ac:spMk id="658" creationId="{00000000-0000-0000-0000-000000000000}"/>
          </ac:spMkLst>
        </pc:spChg>
        <pc:picChg chg="add mod">
          <ac:chgData name="Richard Chalk" userId="287f8aa4f4de1d19" providerId="LiveId" clId="{ADCD7CE9-DA5B-4B3E-9C30-37ED9E52CC01}" dt="2023-05-22T04:46:39.539" v="226" actId="1035"/>
          <ac:picMkLst>
            <pc:docMk/>
            <pc:sldMk cId="3415542239" sldId="318"/>
            <ac:picMk id="9" creationId="{DE3BA6F0-D616-0DB2-BE14-C0D8DC1AE4CB}"/>
          </ac:picMkLst>
        </pc:picChg>
        <pc:picChg chg="add mod">
          <ac:chgData name="Richard Chalk" userId="287f8aa4f4de1d19" providerId="LiveId" clId="{ADCD7CE9-DA5B-4B3E-9C30-37ED9E52CC01}" dt="2023-05-22T08:08:47.004" v="1790" actId="1035"/>
          <ac:picMkLst>
            <pc:docMk/>
            <pc:sldMk cId="3415542239" sldId="318"/>
            <ac:picMk id="10" creationId="{30BEEBE4-9A4C-89BB-58D5-4AF53ACD56CD}"/>
          </ac:picMkLst>
        </pc:picChg>
        <pc:picChg chg="del">
          <ac:chgData name="Richard Chalk" userId="287f8aa4f4de1d19" providerId="LiveId" clId="{ADCD7CE9-DA5B-4B3E-9C30-37ED9E52CC01}" dt="2023-05-22T04:43:10.389" v="160" actId="478"/>
          <ac:picMkLst>
            <pc:docMk/>
            <pc:sldMk cId="3415542239" sldId="318"/>
            <ac:picMk id="12" creationId="{F0F17147-809E-F720-9C5F-A24B65786008}"/>
          </ac:picMkLst>
        </pc:picChg>
        <pc:picChg chg="mod">
          <ac:chgData name="Richard Chalk" userId="287f8aa4f4de1d19" providerId="LiveId" clId="{ADCD7CE9-DA5B-4B3E-9C30-37ED9E52CC01}" dt="2023-05-22T04:42:41.050" v="158" actId="1076"/>
          <ac:picMkLst>
            <pc:docMk/>
            <pc:sldMk cId="3415542239" sldId="318"/>
            <ac:picMk id="13" creationId="{82083A09-37E3-6357-A891-7E1D92D9CA0B}"/>
          </ac:picMkLst>
        </pc:picChg>
        <pc:picChg chg="add del mod">
          <ac:chgData name="Richard Chalk" userId="287f8aa4f4de1d19" providerId="LiveId" clId="{ADCD7CE9-DA5B-4B3E-9C30-37ED9E52CC01}" dt="2023-05-22T04:43:39.197" v="170" actId="478"/>
          <ac:picMkLst>
            <pc:docMk/>
            <pc:sldMk cId="3415542239" sldId="318"/>
            <ac:picMk id="2050" creationId="{D9697D26-A522-AB82-DA1B-3EEC3E38CE58}"/>
          </ac:picMkLst>
        </pc:picChg>
        <pc:picChg chg="add mod">
          <ac:chgData name="Richard Chalk" userId="287f8aa4f4de1d19" providerId="LiveId" clId="{ADCD7CE9-DA5B-4B3E-9C30-37ED9E52CC01}" dt="2023-05-22T07:48:34.199" v="1405" actId="167"/>
          <ac:picMkLst>
            <pc:docMk/>
            <pc:sldMk cId="3415542239" sldId="318"/>
            <ac:picMk id="2052" creationId="{C5521AE3-30A5-5C65-EAB3-F49C795519B9}"/>
          </ac:picMkLst>
        </pc:picChg>
      </pc:sldChg>
      <pc:sldChg chg="addSp delSp modSp add mod modNotesTx">
        <pc:chgData name="Richard Chalk" userId="287f8aa4f4de1d19" providerId="LiveId" clId="{ADCD7CE9-DA5B-4B3E-9C30-37ED9E52CC01}" dt="2023-05-22T04:52:28.148" v="321" actId="113"/>
        <pc:sldMkLst>
          <pc:docMk/>
          <pc:sldMk cId="2254389400" sldId="319"/>
        </pc:sldMkLst>
        <pc:spChg chg="add mod">
          <ac:chgData name="Richard Chalk" userId="287f8aa4f4de1d19" providerId="LiveId" clId="{ADCD7CE9-DA5B-4B3E-9C30-37ED9E52CC01}" dt="2023-05-22T04:51:23.773" v="257" actId="1076"/>
          <ac:spMkLst>
            <pc:docMk/>
            <pc:sldMk cId="2254389400" sldId="319"/>
            <ac:spMk id="3" creationId="{9A390A50-C5BE-9137-B1C4-C1675BE35698}"/>
          </ac:spMkLst>
        </pc:spChg>
        <pc:spChg chg="add mod">
          <ac:chgData name="Richard Chalk" userId="287f8aa4f4de1d19" providerId="LiveId" clId="{ADCD7CE9-DA5B-4B3E-9C30-37ED9E52CC01}" dt="2023-05-22T04:52:19.309" v="320" actId="1035"/>
          <ac:spMkLst>
            <pc:docMk/>
            <pc:sldMk cId="2254389400" sldId="319"/>
            <ac:spMk id="7" creationId="{62B9D5DF-F1E1-15CE-041B-4C8D0F02E7C7}"/>
          </ac:spMkLst>
        </pc:spChg>
        <pc:spChg chg="del">
          <ac:chgData name="Richard Chalk" userId="287f8aa4f4de1d19" providerId="LiveId" clId="{ADCD7CE9-DA5B-4B3E-9C30-37ED9E52CC01}" dt="2023-05-22T04:45:41.560" v="195" actId="478"/>
          <ac:spMkLst>
            <pc:docMk/>
            <pc:sldMk cId="2254389400" sldId="319"/>
            <ac:spMk id="8" creationId="{EB8A9AC1-C9FB-2BED-E83E-3C1A97C16E85}"/>
          </ac:spMkLst>
        </pc:spChg>
        <pc:spChg chg="mod">
          <ac:chgData name="Richard Chalk" userId="287f8aa4f4de1d19" providerId="LiveId" clId="{ADCD7CE9-DA5B-4B3E-9C30-37ED9E52CC01}" dt="2023-05-22T04:52:28.148" v="321" actId="113"/>
          <ac:spMkLst>
            <pc:docMk/>
            <pc:sldMk cId="2254389400" sldId="319"/>
            <ac:spMk id="658" creationId="{00000000-0000-0000-0000-000000000000}"/>
          </ac:spMkLst>
        </pc:spChg>
        <pc:picChg chg="del">
          <ac:chgData name="Richard Chalk" userId="287f8aa4f4de1d19" providerId="LiveId" clId="{ADCD7CE9-DA5B-4B3E-9C30-37ED9E52CC01}" dt="2023-05-22T04:45:43.410" v="196" actId="478"/>
          <ac:picMkLst>
            <pc:docMk/>
            <pc:sldMk cId="2254389400" sldId="319"/>
            <ac:picMk id="9" creationId="{DE3BA6F0-D616-0DB2-BE14-C0D8DC1AE4CB}"/>
          </ac:picMkLst>
        </pc:picChg>
        <pc:picChg chg="del">
          <ac:chgData name="Richard Chalk" userId="287f8aa4f4de1d19" providerId="LiveId" clId="{ADCD7CE9-DA5B-4B3E-9C30-37ED9E52CC01}" dt="2023-05-22T04:45:44.317" v="197" actId="478"/>
          <ac:picMkLst>
            <pc:docMk/>
            <pc:sldMk cId="2254389400" sldId="319"/>
            <ac:picMk id="10" creationId="{30BEEBE4-9A4C-89BB-58D5-4AF53ACD56CD}"/>
          </ac:picMkLst>
        </pc:picChg>
        <pc:picChg chg="add mod">
          <ac:chgData name="Richard Chalk" userId="287f8aa4f4de1d19" providerId="LiveId" clId="{ADCD7CE9-DA5B-4B3E-9C30-37ED9E52CC01}" dt="2023-05-22T04:52:19.309" v="320" actId="1035"/>
          <ac:picMkLst>
            <pc:docMk/>
            <pc:sldMk cId="2254389400" sldId="319"/>
            <ac:picMk id="11" creationId="{7C5EE0EC-1866-BED8-22D7-8B539E84ED2F}"/>
          </ac:picMkLst>
        </pc:picChg>
        <pc:picChg chg="mod">
          <ac:chgData name="Richard Chalk" userId="287f8aa4f4de1d19" providerId="LiveId" clId="{ADCD7CE9-DA5B-4B3E-9C30-37ED9E52CC01}" dt="2023-05-22T04:51:26.706" v="258" actId="1076"/>
          <ac:picMkLst>
            <pc:docMk/>
            <pc:sldMk cId="2254389400" sldId="319"/>
            <ac:picMk id="13" creationId="{82083A09-37E3-6357-A891-7E1D92D9CA0B}"/>
          </ac:picMkLst>
        </pc:picChg>
      </pc:sldChg>
      <pc:sldChg chg="modSp add mod">
        <pc:chgData name="Richard Chalk" userId="287f8aa4f4de1d19" providerId="LiveId" clId="{ADCD7CE9-DA5B-4B3E-9C30-37ED9E52CC01}" dt="2023-05-22T04:53:00.692" v="325" actId="20577"/>
        <pc:sldMkLst>
          <pc:docMk/>
          <pc:sldMk cId="3403649139" sldId="320"/>
        </pc:sldMkLst>
        <pc:spChg chg="mod">
          <ac:chgData name="Richard Chalk" userId="287f8aa4f4de1d19" providerId="LiveId" clId="{ADCD7CE9-DA5B-4B3E-9C30-37ED9E52CC01}" dt="2023-05-22T04:53:00.692" v="325" actId="20577"/>
          <ac:spMkLst>
            <pc:docMk/>
            <pc:sldMk cId="3403649139" sldId="320"/>
            <ac:spMk id="118" creationId="{00000000-0000-0000-0000-000000000000}"/>
          </ac:spMkLst>
        </pc:spChg>
      </pc:sldChg>
      <pc:sldChg chg="new del">
        <pc:chgData name="Richard Chalk" userId="287f8aa4f4de1d19" providerId="LiveId" clId="{ADCD7CE9-DA5B-4B3E-9C30-37ED9E52CC01}" dt="2023-05-22T08:06:19.017" v="1746" actId="47"/>
        <pc:sldMkLst>
          <pc:docMk/>
          <pc:sldMk cId="1708747498" sldId="321"/>
        </pc:sldMkLst>
      </pc:sldChg>
      <pc:sldChg chg="addSp delSp add del mod">
        <pc:chgData name="Richard Chalk" userId="287f8aa4f4de1d19" providerId="LiveId" clId="{ADCD7CE9-DA5B-4B3E-9C30-37ED9E52CC01}" dt="2023-05-22T05:21:31.580" v="503"/>
        <pc:sldMkLst>
          <pc:docMk/>
          <pc:sldMk cId="1999850506" sldId="321"/>
        </pc:sldMkLst>
        <pc:spChg chg="add del">
          <ac:chgData name="Richard Chalk" userId="287f8aa4f4de1d19" providerId="LiveId" clId="{ADCD7CE9-DA5B-4B3E-9C30-37ED9E52CC01}" dt="2023-05-22T05:21:29.076" v="501" actId="478"/>
          <ac:spMkLst>
            <pc:docMk/>
            <pc:sldMk cId="1999850506" sldId="321"/>
            <ac:spMk id="8" creationId="{45932A0C-70D4-B9F0-C5F1-F9D2E650BA0E}"/>
          </ac:spMkLst>
        </pc:spChg>
        <pc:spChg chg="add del">
          <ac:chgData name="Richard Chalk" userId="287f8aa4f4de1d19" providerId="LiveId" clId="{ADCD7CE9-DA5B-4B3E-9C30-37ED9E52CC01}" dt="2023-05-22T05:21:29.896" v="502" actId="478"/>
          <ac:spMkLst>
            <pc:docMk/>
            <pc:sldMk cId="1999850506" sldId="321"/>
            <ac:spMk id="10" creationId="{1A0BD876-1337-02CB-95F7-F993EC7B538A}"/>
          </ac:spMkLst>
        </pc:spChg>
        <pc:picChg chg="add del">
          <ac:chgData name="Richard Chalk" userId="287f8aa4f4de1d19" providerId="LiveId" clId="{ADCD7CE9-DA5B-4B3E-9C30-37ED9E52CC01}" dt="2023-05-22T05:21:29.896" v="502" actId="478"/>
          <ac:picMkLst>
            <pc:docMk/>
            <pc:sldMk cId="1999850506" sldId="321"/>
            <ac:picMk id="11" creationId="{CC0C4025-545B-93E1-3732-F2ACD24A0ABB}"/>
          </ac:picMkLst>
        </pc:picChg>
        <pc:picChg chg="add del">
          <ac:chgData name="Richard Chalk" userId="287f8aa4f4de1d19" providerId="LiveId" clId="{ADCD7CE9-DA5B-4B3E-9C30-37ED9E52CC01}" dt="2023-05-22T05:21:29.076" v="501" actId="478"/>
          <ac:picMkLst>
            <pc:docMk/>
            <pc:sldMk cId="1999850506" sldId="321"/>
            <ac:picMk id="3074" creationId="{DFE2E593-52B8-83E5-E5B3-40DB4D5ABCDE}"/>
          </ac:picMkLst>
        </pc:picChg>
      </pc:sldChg>
      <pc:sldChg chg="addSp delSp modSp add mod">
        <pc:chgData name="Richard Chalk" userId="287f8aa4f4de1d19" providerId="LiveId" clId="{ADCD7CE9-DA5B-4B3E-9C30-37ED9E52CC01}" dt="2023-05-22T07:50:29.059" v="1433" actId="6549"/>
        <pc:sldMkLst>
          <pc:docMk/>
          <pc:sldMk cId="1641953116" sldId="322"/>
        </pc:sldMkLst>
        <pc:spChg chg="mod">
          <ac:chgData name="Richard Chalk" userId="287f8aa4f4de1d19" providerId="LiveId" clId="{ADCD7CE9-DA5B-4B3E-9C30-37ED9E52CC01}" dt="2023-05-22T05:25:57.340" v="565" actId="20577"/>
          <ac:spMkLst>
            <pc:docMk/>
            <pc:sldMk cId="1641953116" sldId="322"/>
            <ac:spMk id="2" creationId="{7BDA04FC-2DCA-AFE5-773D-BCB05A8405A5}"/>
          </ac:spMkLst>
        </pc:spChg>
        <pc:spChg chg="mod">
          <ac:chgData name="Richard Chalk" userId="287f8aa4f4de1d19" providerId="LiveId" clId="{ADCD7CE9-DA5B-4B3E-9C30-37ED9E52CC01}" dt="2023-05-22T07:50:29.059" v="1433" actId="6549"/>
          <ac:spMkLst>
            <pc:docMk/>
            <pc:sldMk cId="1641953116" sldId="322"/>
            <ac:spMk id="5" creationId="{D3D2D105-7337-014E-A529-88382FFF1E67}"/>
          </ac:spMkLst>
        </pc:spChg>
        <pc:spChg chg="add mod">
          <ac:chgData name="Richard Chalk" userId="287f8aa4f4de1d19" providerId="LiveId" clId="{ADCD7CE9-DA5B-4B3E-9C30-37ED9E52CC01}" dt="2023-05-22T05:25:49.216" v="553" actId="1076"/>
          <ac:spMkLst>
            <pc:docMk/>
            <pc:sldMk cId="1641953116" sldId="322"/>
            <ac:spMk id="7" creationId="{EB8461F4-2EFC-F833-2EBB-116D40B414A6}"/>
          </ac:spMkLst>
        </pc:spChg>
        <pc:spChg chg="del">
          <ac:chgData name="Richard Chalk" userId="287f8aa4f4de1d19" providerId="LiveId" clId="{ADCD7CE9-DA5B-4B3E-9C30-37ED9E52CC01}" dt="2023-05-22T05:22:16.009" v="513" actId="478"/>
          <ac:spMkLst>
            <pc:docMk/>
            <pc:sldMk cId="1641953116" sldId="322"/>
            <ac:spMk id="8" creationId="{45932A0C-70D4-B9F0-C5F1-F9D2E650BA0E}"/>
          </ac:spMkLst>
        </pc:spChg>
        <pc:spChg chg="del">
          <ac:chgData name="Richard Chalk" userId="287f8aa4f4de1d19" providerId="LiveId" clId="{ADCD7CE9-DA5B-4B3E-9C30-37ED9E52CC01}" dt="2023-05-22T05:22:16.009" v="513" actId="478"/>
          <ac:spMkLst>
            <pc:docMk/>
            <pc:sldMk cId="1641953116" sldId="322"/>
            <ac:spMk id="10" creationId="{1A0BD876-1337-02CB-95F7-F993EC7B538A}"/>
          </ac:spMkLst>
        </pc:spChg>
        <pc:picChg chg="add mod">
          <ac:chgData name="Richard Chalk" userId="287f8aa4f4de1d19" providerId="LiveId" clId="{ADCD7CE9-DA5B-4B3E-9C30-37ED9E52CC01}" dt="2023-05-22T05:22:13.028" v="512" actId="1076"/>
          <ac:picMkLst>
            <pc:docMk/>
            <pc:sldMk cId="1641953116" sldId="322"/>
            <ac:picMk id="3" creationId="{6247E6E2-05C5-DD1C-C5C0-0042C53EF4B8}"/>
          </ac:picMkLst>
        </pc:picChg>
        <pc:picChg chg="add mod">
          <ac:chgData name="Richard Chalk" userId="287f8aa4f4de1d19" providerId="LiveId" clId="{ADCD7CE9-DA5B-4B3E-9C30-37ED9E52CC01}" dt="2023-05-22T05:25:21.605" v="547" actId="14100"/>
          <ac:picMkLst>
            <pc:docMk/>
            <pc:sldMk cId="1641953116" sldId="322"/>
            <ac:picMk id="4" creationId="{6DBA3B24-6B75-8227-D538-E524FB47C02F}"/>
          </ac:picMkLst>
        </pc:picChg>
        <pc:picChg chg="del">
          <ac:chgData name="Richard Chalk" userId="287f8aa4f4de1d19" providerId="LiveId" clId="{ADCD7CE9-DA5B-4B3E-9C30-37ED9E52CC01}" dt="2023-05-22T05:22:16.009" v="513" actId="478"/>
          <ac:picMkLst>
            <pc:docMk/>
            <pc:sldMk cId="1641953116" sldId="322"/>
            <ac:picMk id="11" creationId="{CC0C4025-545B-93E1-3732-F2ACD24A0ABB}"/>
          </ac:picMkLst>
        </pc:picChg>
        <pc:picChg chg="del">
          <ac:chgData name="Richard Chalk" userId="287f8aa4f4de1d19" providerId="LiveId" clId="{ADCD7CE9-DA5B-4B3E-9C30-37ED9E52CC01}" dt="2023-05-22T05:22:16.009" v="513" actId="478"/>
          <ac:picMkLst>
            <pc:docMk/>
            <pc:sldMk cId="1641953116" sldId="322"/>
            <ac:picMk id="3074" creationId="{DFE2E593-52B8-83E5-E5B3-40DB4D5ABCDE}"/>
          </ac:picMkLst>
        </pc:picChg>
        <pc:picChg chg="del">
          <ac:chgData name="Richard Chalk" userId="287f8aa4f4de1d19" providerId="LiveId" clId="{ADCD7CE9-DA5B-4B3E-9C30-37ED9E52CC01}" dt="2023-05-22T05:22:09.089" v="510" actId="478"/>
          <ac:picMkLst>
            <pc:docMk/>
            <pc:sldMk cId="1641953116" sldId="322"/>
            <ac:picMk id="3076" creationId="{B96052DA-C389-8B9B-F135-71AFF9043985}"/>
          </ac:picMkLst>
        </pc:picChg>
      </pc:sldChg>
      <pc:sldChg chg="addSp delSp modSp add mod modNotesTx">
        <pc:chgData name="Richard Chalk" userId="287f8aa4f4de1d19" providerId="LiveId" clId="{ADCD7CE9-DA5B-4B3E-9C30-37ED9E52CC01}" dt="2023-05-22T05:43:04.733" v="1081"/>
        <pc:sldMkLst>
          <pc:docMk/>
          <pc:sldMk cId="2206031008" sldId="323"/>
        </pc:sldMkLst>
        <pc:spChg chg="mod">
          <ac:chgData name="Richard Chalk" userId="287f8aa4f4de1d19" providerId="LiveId" clId="{ADCD7CE9-DA5B-4B3E-9C30-37ED9E52CC01}" dt="2023-05-22T05:40:55.638" v="985" actId="20577"/>
          <ac:spMkLst>
            <pc:docMk/>
            <pc:sldMk cId="2206031008" sldId="323"/>
            <ac:spMk id="2" creationId="{7BDA04FC-2DCA-AFE5-773D-BCB05A8405A5}"/>
          </ac:spMkLst>
        </pc:spChg>
        <pc:spChg chg="mod">
          <ac:chgData name="Richard Chalk" userId="287f8aa4f4de1d19" providerId="LiveId" clId="{ADCD7CE9-DA5B-4B3E-9C30-37ED9E52CC01}" dt="2023-05-22T05:41:38.169" v="1043" actId="14100"/>
          <ac:spMkLst>
            <pc:docMk/>
            <pc:sldMk cId="2206031008" sldId="323"/>
            <ac:spMk id="5" creationId="{D3D2D105-7337-014E-A529-88382FFF1E67}"/>
          </ac:spMkLst>
        </pc:spChg>
        <pc:spChg chg="del">
          <ac:chgData name="Richard Chalk" userId="287f8aa4f4de1d19" providerId="LiveId" clId="{ADCD7CE9-DA5B-4B3E-9C30-37ED9E52CC01}" dt="2023-05-22T05:29:33.866" v="592" actId="478"/>
          <ac:spMkLst>
            <pc:docMk/>
            <pc:sldMk cId="2206031008" sldId="323"/>
            <ac:spMk id="7" creationId="{EB8461F4-2EFC-F833-2EBB-116D40B414A6}"/>
          </ac:spMkLst>
        </pc:spChg>
        <pc:spChg chg="add mod">
          <ac:chgData name="Richard Chalk" userId="287f8aa4f4de1d19" providerId="LiveId" clId="{ADCD7CE9-DA5B-4B3E-9C30-37ED9E52CC01}" dt="2023-05-22T05:42:16.300" v="1074" actId="14100"/>
          <ac:spMkLst>
            <pc:docMk/>
            <pc:sldMk cId="2206031008" sldId="323"/>
            <ac:spMk id="8" creationId="{9027D37A-CFCB-002C-0829-FADEBDC3F3BD}"/>
          </ac:spMkLst>
        </pc:spChg>
        <pc:spChg chg="add del mod">
          <ac:chgData name="Richard Chalk" userId="287f8aa4f4de1d19" providerId="LiveId" clId="{ADCD7CE9-DA5B-4B3E-9C30-37ED9E52CC01}" dt="2023-05-22T05:41:40.906" v="1044" actId="478"/>
          <ac:spMkLst>
            <pc:docMk/>
            <pc:sldMk cId="2206031008" sldId="323"/>
            <ac:spMk id="9" creationId="{74B7A6E4-9966-DB82-754E-9985C8D809AF}"/>
          </ac:spMkLst>
        </pc:spChg>
        <pc:picChg chg="del mod">
          <ac:chgData name="Richard Chalk" userId="287f8aa4f4de1d19" providerId="LiveId" clId="{ADCD7CE9-DA5B-4B3E-9C30-37ED9E52CC01}" dt="2023-05-22T05:29:27.779" v="589" actId="478"/>
          <ac:picMkLst>
            <pc:docMk/>
            <pc:sldMk cId="2206031008" sldId="323"/>
            <ac:picMk id="4" creationId="{6DBA3B24-6B75-8227-D538-E524FB47C02F}"/>
          </ac:picMkLst>
        </pc:picChg>
        <pc:picChg chg="add del mod">
          <ac:chgData name="Richard Chalk" userId="287f8aa4f4de1d19" providerId="LiveId" clId="{ADCD7CE9-DA5B-4B3E-9C30-37ED9E52CC01}" dt="2023-05-22T05:41:40.906" v="1044" actId="478"/>
          <ac:picMkLst>
            <pc:docMk/>
            <pc:sldMk cId="2206031008" sldId="323"/>
            <ac:picMk id="5122" creationId="{4C689AD0-E194-14C5-35A0-498500A8EF49}"/>
          </ac:picMkLst>
        </pc:picChg>
        <pc:picChg chg="add mod">
          <ac:chgData name="Richard Chalk" userId="287f8aa4f4de1d19" providerId="LiveId" clId="{ADCD7CE9-DA5B-4B3E-9C30-37ED9E52CC01}" dt="2023-05-22T05:42:48.767" v="1079" actId="167"/>
          <ac:picMkLst>
            <pc:docMk/>
            <pc:sldMk cId="2206031008" sldId="323"/>
            <ac:picMk id="5124" creationId="{94B64F0F-ACC2-1FC9-7956-DDD48ADBFDD6}"/>
          </ac:picMkLst>
        </pc:picChg>
        <pc:picChg chg="add del">
          <ac:chgData name="Richard Chalk" userId="287f8aa4f4de1d19" providerId="LiveId" clId="{ADCD7CE9-DA5B-4B3E-9C30-37ED9E52CC01}" dt="2023-05-22T05:43:04.733" v="1081"/>
          <ac:picMkLst>
            <pc:docMk/>
            <pc:sldMk cId="2206031008" sldId="323"/>
            <ac:picMk id="5126" creationId="{D4245DB3-49D5-DD53-F3A1-353C176B91A2}"/>
          </ac:picMkLst>
        </pc:picChg>
      </pc:sldChg>
      <pc:sldChg chg="delSp modSp add mod ord modNotesTx">
        <pc:chgData name="Richard Chalk" userId="287f8aa4f4de1d19" providerId="LiveId" clId="{ADCD7CE9-DA5B-4B3E-9C30-37ED9E52CC01}" dt="2023-05-22T05:42:08.202" v="1072" actId="20577"/>
        <pc:sldMkLst>
          <pc:docMk/>
          <pc:sldMk cId="3038433100" sldId="324"/>
        </pc:sldMkLst>
        <pc:spChg chg="mod">
          <ac:chgData name="Richard Chalk" userId="287f8aa4f4de1d19" providerId="LiveId" clId="{ADCD7CE9-DA5B-4B3E-9C30-37ED9E52CC01}" dt="2023-05-22T05:38:46.150" v="933" actId="20577"/>
          <ac:spMkLst>
            <pc:docMk/>
            <pc:sldMk cId="3038433100" sldId="324"/>
            <ac:spMk id="2" creationId="{7BDA04FC-2DCA-AFE5-773D-BCB05A8405A5}"/>
          </ac:spMkLst>
        </pc:spChg>
        <pc:spChg chg="mod">
          <ac:chgData name="Richard Chalk" userId="287f8aa4f4de1d19" providerId="LiveId" clId="{ADCD7CE9-DA5B-4B3E-9C30-37ED9E52CC01}" dt="2023-05-22T05:39:32.767" v="961" actId="20577"/>
          <ac:spMkLst>
            <pc:docMk/>
            <pc:sldMk cId="3038433100" sldId="324"/>
            <ac:spMk id="5" creationId="{D3D2D105-7337-014E-A529-88382FFF1E67}"/>
          </ac:spMkLst>
        </pc:spChg>
        <pc:spChg chg="mod">
          <ac:chgData name="Richard Chalk" userId="287f8aa4f4de1d19" providerId="LiveId" clId="{ADCD7CE9-DA5B-4B3E-9C30-37ED9E52CC01}" dt="2023-05-22T05:40:25.500" v="978" actId="20577"/>
          <ac:spMkLst>
            <pc:docMk/>
            <pc:sldMk cId="3038433100" sldId="324"/>
            <ac:spMk id="8" creationId="{9027D37A-CFCB-002C-0829-FADEBDC3F3BD}"/>
          </ac:spMkLst>
        </pc:spChg>
        <pc:spChg chg="del">
          <ac:chgData name="Richard Chalk" userId="287f8aa4f4de1d19" providerId="LiveId" clId="{ADCD7CE9-DA5B-4B3E-9C30-37ED9E52CC01}" dt="2023-05-22T05:35:50.523" v="868" actId="478"/>
          <ac:spMkLst>
            <pc:docMk/>
            <pc:sldMk cId="3038433100" sldId="324"/>
            <ac:spMk id="9" creationId="{74B7A6E4-9966-DB82-754E-9985C8D809AF}"/>
          </ac:spMkLst>
        </pc:spChg>
        <pc:picChg chg="del">
          <ac:chgData name="Richard Chalk" userId="287f8aa4f4de1d19" providerId="LiveId" clId="{ADCD7CE9-DA5B-4B3E-9C30-37ED9E52CC01}" dt="2023-05-22T05:35:50.523" v="868" actId="478"/>
          <ac:picMkLst>
            <pc:docMk/>
            <pc:sldMk cId="3038433100" sldId="324"/>
            <ac:picMk id="5122" creationId="{4C689AD0-E194-14C5-35A0-498500A8EF49}"/>
          </ac:picMkLst>
        </pc:picChg>
      </pc:sldChg>
      <pc:sldChg chg="addSp delSp modSp add mod modNotesTx">
        <pc:chgData name="Richard Chalk" userId="287f8aa4f4de1d19" providerId="LiveId" clId="{ADCD7CE9-DA5B-4B3E-9C30-37ED9E52CC01}" dt="2023-05-22T08:10:03.983" v="1907" actId="20577"/>
        <pc:sldMkLst>
          <pc:docMk/>
          <pc:sldMk cId="3029127798" sldId="325"/>
        </pc:sldMkLst>
        <pc:spChg chg="mod">
          <ac:chgData name="Richard Chalk" userId="287f8aa4f4de1d19" providerId="LiveId" clId="{ADCD7CE9-DA5B-4B3E-9C30-37ED9E52CC01}" dt="2023-05-22T05:43:10.887" v="1089" actId="20577"/>
          <ac:spMkLst>
            <pc:docMk/>
            <pc:sldMk cId="3029127798" sldId="325"/>
            <ac:spMk id="2" creationId="{7BDA04FC-2DCA-AFE5-773D-BCB05A8405A5}"/>
          </ac:spMkLst>
        </pc:spChg>
        <pc:spChg chg="mod">
          <ac:chgData name="Richard Chalk" userId="287f8aa4f4de1d19" providerId="LiveId" clId="{ADCD7CE9-DA5B-4B3E-9C30-37ED9E52CC01}" dt="2023-05-22T05:44:01.690" v="1095" actId="14100"/>
          <ac:spMkLst>
            <pc:docMk/>
            <pc:sldMk cId="3029127798" sldId="325"/>
            <ac:spMk id="5" creationId="{D3D2D105-7337-014E-A529-88382FFF1E67}"/>
          </ac:spMkLst>
        </pc:spChg>
        <pc:spChg chg="add mod">
          <ac:chgData name="Richard Chalk" userId="287f8aa4f4de1d19" providerId="LiveId" clId="{ADCD7CE9-DA5B-4B3E-9C30-37ED9E52CC01}" dt="2023-05-22T05:46:19.110" v="1128" actId="1038"/>
          <ac:spMkLst>
            <pc:docMk/>
            <pc:sldMk cId="3029127798" sldId="325"/>
            <ac:spMk id="6" creationId="{B923948B-ADFA-557B-8C7C-E77035D47AB4}"/>
          </ac:spMkLst>
        </pc:spChg>
        <pc:spChg chg="del">
          <ac:chgData name="Richard Chalk" userId="287f8aa4f4de1d19" providerId="LiveId" clId="{ADCD7CE9-DA5B-4B3E-9C30-37ED9E52CC01}" dt="2023-05-22T05:43:20.836" v="1093" actId="478"/>
          <ac:spMkLst>
            <pc:docMk/>
            <pc:sldMk cId="3029127798" sldId="325"/>
            <ac:spMk id="8" creationId="{9027D37A-CFCB-002C-0829-FADEBDC3F3BD}"/>
          </ac:spMkLst>
        </pc:spChg>
        <pc:spChg chg="add mod">
          <ac:chgData name="Richard Chalk" userId="287f8aa4f4de1d19" providerId="LiveId" clId="{ADCD7CE9-DA5B-4B3E-9C30-37ED9E52CC01}" dt="2023-05-22T05:48:01.174" v="1159" actId="20577"/>
          <ac:spMkLst>
            <pc:docMk/>
            <pc:sldMk cId="3029127798" sldId="325"/>
            <ac:spMk id="9" creationId="{90F8997C-64D6-DC14-33B7-E8AF280C37A8}"/>
          </ac:spMkLst>
        </pc:spChg>
        <pc:picChg chg="del">
          <ac:chgData name="Richard Chalk" userId="287f8aa4f4de1d19" providerId="LiveId" clId="{ADCD7CE9-DA5B-4B3E-9C30-37ED9E52CC01}" dt="2023-05-22T05:48:34.636" v="1162" actId="478"/>
          <ac:picMkLst>
            <pc:docMk/>
            <pc:sldMk cId="3029127798" sldId="325"/>
            <ac:picMk id="3" creationId="{6247E6E2-05C5-DD1C-C5C0-0042C53EF4B8}"/>
          </ac:picMkLst>
        </pc:picChg>
        <pc:picChg chg="add mod">
          <ac:chgData name="Richard Chalk" userId="287f8aa4f4de1d19" providerId="LiveId" clId="{ADCD7CE9-DA5B-4B3E-9C30-37ED9E52CC01}" dt="2023-05-22T05:46:34.126" v="1130" actId="14100"/>
          <ac:picMkLst>
            <pc:docMk/>
            <pc:sldMk cId="3029127798" sldId="325"/>
            <ac:picMk id="7" creationId="{0922E534-9A6D-DB6A-3CEC-FBC42F9A103F}"/>
          </ac:picMkLst>
        </pc:picChg>
        <pc:picChg chg="add mod">
          <ac:chgData name="Richard Chalk" userId="287f8aa4f4de1d19" providerId="LiveId" clId="{ADCD7CE9-DA5B-4B3E-9C30-37ED9E52CC01}" dt="2023-05-22T05:48:37.666" v="1163" actId="1076"/>
          <ac:picMkLst>
            <pc:docMk/>
            <pc:sldMk cId="3029127798" sldId="325"/>
            <ac:picMk id="10" creationId="{8B5C2025-027A-AFC8-1002-E9C4D47990F3}"/>
          </ac:picMkLst>
        </pc:picChg>
        <pc:picChg chg="del">
          <ac:chgData name="Richard Chalk" userId="287f8aa4f4de1d19" providerId="LiveId" clId="{ADCD7CE9-DA5B-4B3E-9C30-37ED9E52CC01}" dt="2023-05-22T05:43:16.408" v="1092" actId="478"/>
          <ac:picMkLst>
            <pc:docMk/>
            <pc:sldMk cId="3029127798" sldId="325"/>
            <ac:picMk id="5124" creationId="{94B64F0F-ACC2-1FC9-7956-DDD48ADBFDD6}"/>
          </ac:picMkLst>
        </pc:picChg>
      </pc:sldChg>
      <pc:sldChg chg="modSp add mod">
        <pc:chgData name="Richard Chalk" userId="287f8aa4f4de1d19" providerId="LiveId" clId="{ADCD7CE9-DA5B-4B3E-9C30-37ED9E52CC01}" dt="2023-05-22T07:51:41.532" v="1450" actId="20577"/>
        <pc:sldMkLst>
          <pc:docMk/>
          <pc:sldMk cId="375093022" sldId="326"/>
        </pc:sldMkLst>
        <pc:spChg chg="mod">
          <ac:chgData name="Richard Chalk" userId="287f8aa4f4de1d19" providerId="LiveId" clId="{ADCD7CE9-DA5B-4B3E-9C30-37ED9E52CC01}" dt="2023-05-22T07:51:41.532" v="1450" actId="20577"/>
          <ac:spMkLst>
            <pc:docMk/>
            <pc:sldMk cId="375093022" sldId="326"/>
            <ac:spMk id="118" creationId="{00000000-0000-0000-0000-000000000000}"/>
          </ac:spMkLst>
        </pc:spChg>
      </pc:sldChg>
      <pc:sldChg chg="addSp delSp modSp add mod modNotesTx">
        <pc:chgData name="Richard Chalk" userId="287f8aa4f4de1d19" providerId="LiveId" clId="{ADCD7CE9-DA5B-4B3E-9C30-37ED9E52CC01}" dt="2023-05-22T08:01:10.229" v="1683" actId="20577"/>
        <pc:sldMkLst>
          <pc:docMk/>
          <pc:sldMk cId="1284636669" sldId="327"/>
        </pc:sldMkLst>
        <pc:spChg chg="del">
          <ac:chgData name="Richard Chalk" userId="287f8aa4f4de1d19" providerId="LiveId" clId="{ADCD7CE9-DA5B-4B3E-9C30-37ED9E52CC01}" dt="2023-05-22T07:52:01.450" v="1452" actId="478"/>
          <ac:spMkLst>
            <pc:docMk/>
            <pc:sldMk cId="1284636669" sldId="327"/>
            <ac:spMk id="3" creationId="{9A390A50-C5BE-9137-B1C4-C1675BE35698}"/>
          </ac:spMkLst>
        </pc:spChg>
        <pc:spChg chg="mod">
          <ac:chgData name="Richard Chalk" userId="287f8aa4f4de1d19" providerId="LiveId" clId="{ADCD7CE9-DA5B-4B3E-9C30-37ED9E52CC01}" dt="2023-05-22T07:54:27.823" v="1481" actId="20577"/>
          <ac:spMkLst>
            <pc:docMk/>
            <pc:sldMk cId="1284636669" sldId="327"/>
            <ac:spMk id="4" creationId="{4771B46A-233B-C554-9461-6E930E187917}"/>
          </ac:spMkLst>
        </pc:spChg>
        <pc:spChg chg="del">
          <ac:chgData name="Richard Chalk" userId="287f8aa4f4de1d19" providerId="LiveId" clId="{ADCD7CE9-DA5B-4B3E-9C30-37ED9E52CC01}" dt="2023-05-22T07:52:01.450" v="1452" actId="478"/>
          <ac:spMkLst>
            <pc:docMk/>
            <pc:sldMk cId="1284636669" sldId="327"/>
            <ac:spMk id="7" creationId="{62B9D5DF-F1E1-15CE-041B-4C8D0F02E7C7}"/>
          </ac:spMkLst>
        </pc:spChg>
        <pc:spChg chg="add mod">
          <ac:chgData name="Richard Chalk" userId="287f8aa4f4de1d19" providerId="LiveId" clId="{ADCD7CE9-DA5B-4B3E-9C30-37ED9E52CC01}" dt="2023-05-22T08:00:19.079" v="1636" actId="1076"/>
          <ac:spMkLst>
            <pc:docMk/>
            <pc:sldMk cId="1284636669" sldId="327"/>
            <ac:spMk id="9" creationId="{EA66843E-B7F2-8A8A-EF99-956A84063A77}"/>
          </ac:spMkLst>
        </pc:spChg>
        <pc:spChg chg="mod">
          <ac:chgData name="Richard Chalk" userId="287f8aa4f4de1d19" providerId="LiveId" clId="{ADCD7CE9-DA5B-4B3E-9C30-37ED9E52CC01}" dt="2023-05-22T07:58:58.383" v="1580" actId="207"/>
          <ac:spMkLst>
            <pc:docMk/>
            <pc:sldMk cId="1284636669" sldId="327"/>
            <ac:spMk id="658" creationId="{00000000-0000-0000-0000-000000000000}"/>
          </ac:spMkLst>
        </pc:spChg>
        <pc:picChg chg="add mod">
          <ac:chgData name="Richard Chalk" userId="287f8aa4f4de1d19" providerId="LiveId" clId="{ADCD7CE9-DA5B-4B3E-9C30-37ED9E52CC01}" dt="2023-05-22T07:58:11.456" v="1569" actId="1076"/>
          <ac:picMkLst>
            <pc:docMk/>
            <pc:sldMk cId="1284636669" sldId="327"/>
            <ac:picMk id="2" creationId="{A0D5F18F-C257-99D8-C76C-88B5A2F471F3}"/>
          </ac:picMkLst>
        </pc:picChg>
        <pc:picChg chg="add mod">
          <ac:chgData name="Richard Chalk" userId="287f8aa4f4de1d19" providerId="LiveId" clId="{ADCD7CE9-DA5B-4B3E-9C30-37ED9E52CC01}" dt="2023-05-22T07:58:05.933" v="1566" actId="1076"/>
          <ac:picMkLst>
            <pc:docMk/>
            <pc:sldMk cId="1284636669" sldId="327"/>
            <ac:picMk id="8" creationId="{94BB2EC7-EF20-0F68-A094-E8FB51100401}"/>
          </ac:picMkLst>
        </pc:picChg>
        <pc:picChg chg="add mod">
          <ac:chgData name="Richard Chalk" userId="287f8aa4f4de1d19" providerId="LiveId" clId="{ADCD7CE9-DA5B-4B3E-9C30-37ED9E52CC01}" dt="2023-05-22T08:00:19.079" v="1636" actId="1076"/>
          <ac:picMkLst>
            <pc:docMk/>
            <pc:sldMk cId="1284636669" sldId="327"/>
            <ac:picMk id="10" creationId="{7684753C-0143-50E4-058A-A2B73271C20E}"/>
          </ac:picMkLst>
        </pc:picChg>
        <pc:picChg chg="del">
          <ac:chgData name="Richard Chalk" userId="287f8aa4f4de1d19" providerId="LiveId" clId="{ADCD7CE9-DA5B-4B3E-9C30-37ED9E52CC01}" dt="2023-05-22T07:52:01.450" v="1452" actId="478"/>
          <ac:picMkLst>
            <pc:docMk/>
            <pc:sldMk cId="1284636669" sldId="327"/>
            <ac:picMk id="11" creationId="{7C5EE0EC-1866-BED8-22D7-8B539E84ED2F}"/>
          </ac:picMkLst>
        </pc:picChg>
        <pc:picChg chg="del">
          <ac:chgData name="Richard Chalk" userId="287f8aa4f4de1d19" providerId="LiveId" clId="{ADCD7CE9-DA5B-4B3E-9C30-37ED9E52CC01}" dt="2023-05-22T07:52:01.450" v="1452" actId="478"/>
          <ac:picMkLst>
            <pc:docMk/>
            <pc:sldMk cId="1284636669" sldId="327"/>
            <ac:picMk id="13" creationId="{82083A09-37E3-6357-A891-7E1D92D9CA0B}"/>
          </ac:picMkLst>
        </pc:picChg>
        <pc:picChg chg="del">
          <ac:chgData name="Richard Chalk" userId="287f8aa4f4de1d19" providerId="LiveId" clId="{ADCD7CE9-DA5B-4B3E-9C30-37ED9E52CC01}" dt="2023-05-22T07:53:06.351" v="1454" actId="478"/>
          <ac:picMkLst>
            <pc:docMk/>
            <pc:sldMk cId="1284636669" sldId="327"/>
            <ac:picMk id="2052" creationId="{C5521AE3-30A5-5C65-EAB3-F49C795519B9}"/>
          </ac:picMkLst>
        </pc:picChg>
      </pc:sldChg>
      <pc:sldChg chg="modSp add mod">
        <pc:chgData name="Richard Chalk" userId="287f8aa4f4de1d19" providerId="LiveId" clId="{ADCD7CE9-DA5B-4B3E-9C30-37ED9E52CC01}" dt="2023-05-22T08:00:40.052" v="1666" actId="20577"/>
        <pc:sldMkLst>
          <pc:docMk/>
          <pc:sldMk cId="2960202229" sldId="328"/>
        </pc:sldMkLst>
        <pc:spChg chg="mod">
          <ac:chgData name="Richard Chalk" userId="287f8aa4f4de1d19" providerId="LiveId" clId="{ADCD7CE9-DA5B-4B3E-9C30-37ED9E52CC01}" dt="2023-05-22T08:00:40.052" v="1666" actId="20577"/>
          <ac:spMkLst>
            <pc:docMk/>
            <pc:sldMk cId="2960202229" sldId="328"/>
            <ac:spMk id="118" creationId="{00000000-0000-0000-0000-000000000000}"/>
          </ac:spMkLst>
        </pc:spChg>
      </pc:sldChg>
      <pc:sldChg chg="addSp delSp modSp add mod modNotesTx">
        <pc:chgData name="Richard Chalk" userId="287f8aa4f4de1d19" providerId="LiveId" clId="{ADCD7CE9-DA5B-4B3E-9C30-37ED9E52CC01}" dt="2023-05-22T08:12:36.406" v="2048" actId="20577"/>
        <pc:sldMkLst>
          <pc:docMk/>
          <pc:sldMk cId="1187645491" sldId="329"/>
        </pc:sldMkLst>
        <pc:spChg chg="mod">
          <ac:chgData name="Richard Chalk" userId="287f8aa4f4de1d19" providerId="LiveId" clId="{ADCD7CE9-DA5B-4B3E-9C30-37ED9E52CC01}" dt="2023-05-22T08:01:59.489" v="1697" actId="20577"/>
          <ac:spMkLst>
            <pc:docMk/>
            <pc:sldMk cId="1187645491" sldId="329"/>
            <ac:spMk id="4" creationId="{4771B46A-233B-C554-9461-6E930E187917}"/>
          </ac:spMkLst>
        </pc:spChg>
        <pc:spChg chg="add del">
          <ac:chgData name="Richard Chalk" userId="287f8aa4f4de1d19" providerId="LiveId" clId="{ADCD7CE9-DA5B-4B3E-9C30-37ED9E52CC01}" dt="2023-05-22T08:02:29.518" v="1702" actId="22"/>
          <ac:spMkLst>
            <pc:docMk/>
            <pc:sldMk cId="1187645491" sldId="329"/>
            <ac:spMk id="7" creationId="{C0A30BFD-72D2-C87A-28FB-8A986E746534}"/>
          </ac:spMkLst>
        </pc:spChg>
        <pc:spChg chg="add del">
          <ac:chgData name="Richard Chalk" userId="287f8aa4f4de1d19" providerId="LiveId" clId="{ADCD7CE9-DA5B-4B3E-9C30-37ED9E52CC01}" dt="2023-05-22T08:03:02.350" v="1713" actId="478"/>
          <ac:spMkLst>
            <pc:docMk/>
            <pc:sldMk cId="1187645491" sldId="329"/>
            <ac:spMk id="9" creationId="{EA66843E-B7F2-8A8A-EF99-956A84063A77}"/>
          </ac:spMkLst>
        </pc:spChg>
        <pc:spChg chg="add mod">
          <ac:chgData name="Richard Chalk" userId="287f8aa4f4de1d19" providerId="LiveId" clId="{ADCD7CE9-DA5B-4B3E-9C30-37ED9E52CC01}" dt="2023-05-22T08:07:49.197" v="1776" actId="1076"/>
          <ac:spMkLst>
            <pc:docMk/>
            <pc:sldMk cId="1187645491" sldId="329"/>
            <ac:spMk id="11" creationId="{858AFE6A-D3F7-22C5-3322-99DA9EDF26FC}"/>
          </ac:spMkLst>
        </pc:spChg>
        <pc:spChg chg="add mod">
          <ac:chgData name="Richard Chalk" userId="287f8aa4f4de1d19" providerId="LiveId" clId="{ADCD7CE9-DA5B-4B3E-9C30-37ED9E52CC01}" dt="2023-05-22T08:07:54.205" v="1778" actId="1076"/>
          <ac:spMkLst>
            <pc:docMk/>
            <pc:sldMk cId="1187645491" sldId="329"/>
            <ac:spMk id="12" creationId="{79260EFF-14BA-9964-3F59-DC6D2BD45751}"/>
          </ac:spMkLst>
        </pc:spChg>
        <pc:spChg chg="mod">
          <ac:chgData name="Richard Chalk" userId="287f8aa4f4de1d19" providerId="LiveId" clId="{ADCD7CE9-DA5B-4B3E-9C30-37ED9E52CC01}" dt="2023-05-22T08:07:24.727" v="1773" actId="20577"/>
          <ac:spMkLst>
            <pc:docMk/>
            <pc:sldMk cId="1187645491" sldId="329"/>
            <ac:spMk id="658" creationId="{00000000-0000-0000-0000-000000000000}"/>
          </ac:spMkLst>
        </pc:spChg>
        <pc:picChg chg="add del">
          <ac:chgData name="Richard Chalk" userId="287f8aa4f4de1d19" providerId="LiveId" clId="{ADCD7CE9-DA5B-4B3E-9C30-37ED9E52CC01}" dt="2023-05-22T08:03:02.350" v="1713" actId="478"/>
          <ac:picMkLst>
            <pc:docMk/>
            <pc:sldMk cId="1187645491" sldId="329"/>
            <ac:picMk id="2" creationId="{A0D5F18F-C257-99D8-C76C-88B5A2F471F3}"/>
          </ac:picMkLst>
        </pc:picChg>
        <pc:picChg chg="add del">
          <ac:chgData name="Richard Chalk" userId="287f8aa4f4de1d19" providerId="LiveId" clId="{ADCD7CE9-DA5B-4B3E-9C30-37ED9E52CC01}" dt="2023-05-22T08:02:59.829" v="1712" actId="478"/>
          <ac:picMkLst>
            <pc:docMk/>
            <pc:sldMk cId="1187645491" sldId="329"/>
            <ac:picMk id="8" creationId="{94BB2EC7-EF20-0F68-A094-E8FB51100401}"/>
          </ac:picMkLst>
        </pc:picChg>
        <pc:picChg chg="add del">
          <ac:chgData name="Richard Chalk" userId="287f8aa4f4de1d19" providerId="LiveId" clId="{ADCD7CE9-DA5B-4B3E-9C30-37ED9E52CC01}" dt="2023-05-22T08:03:02.350" v="1713" actId="478"/>
          <ac:picMkLst>
            <pc:docMk/>
            <pc:sldMk cId="1187645491" sldId="329"/>
            <ac:picMk id="10" creationId="{7684753C-0143-50E4-058A-A2B73271C20E}"/>
          </ac:picMkLst>
        </pc:picChg>
        <pc:picChg chg="add mod">
          <ac:chgData name="Richard Chalk" userId="287f8aa4f4de1d19" providerId="LiveId" clId="{ADCD7CE9-DA5B-4B3E-9C30-37ED9E52CC01}" dt="2023-05-22T08:07:20.779" v="1772" actId="1037"/>
          <ac:picMkLst>
            <pc:docMk/>
            <pc:sldMk cId="1187645491" sldId="329"/>
            <ac:picMk id="8194" creationId="{E569D9C2-7D28-8337-0B85-7FF489BF249A}"/>
          </ac:picMkLst>
        </pc:picChg>
      </pc:sldChg>
    </pc:docChg>
  </pc:docChgLst>
  <pc:docChgLst>
    <pc:chgData name="Richard Chalk" userId="287f8aa4f4de1d19" providerId="LiveId" clId="{E49372D8-8483-46EC-82A5-346207739A06}"/>
    <pc:docChg chg="custSel addSld modSld">
      <pc:chgData name="Richard Chalk" userId="287f8aa4f4de1d19" providerId="LiveId" clId="{E49372D8-8483-46EC-82A5-346207739A06}" dt="2022-11-14T14:29:51.802" v="332" actId="20577"/>
      <pc:docMkLst>
        <pc:docMk/>
      </pc:docMkLst>
      <pc:sldChg chg="modSp mod">
        <pc:chgData name="Richard Chalk" userId="287f8aa4f4de1d19" providerId="LiveId" clId="{E49372D8-8483-46EC-82A5-346207739A06}" dt="2022-11-11T10:10:30.058" v="11" actId="20577"/>
        <pc:sldMkLst>
          <pc:docMk/>
          <pc:sldMk cId="0" sldId="258"/>
        </pc:sldMkLst>
        <pc:spChg chg="mod">
          <ac:chgData name="Richard Chalk" userId="287f8aa4f4de1d19" providerId="LiveId" clId="{E49372D8-8483-46EC-82A5-346207739A06}" dt="2022-11-11T10:10:30.058" v="11" actId="20577"/>
          <ac:spMkLst>
            <pc:docMk/>
            <pc:sldMk cId="0" sldId="258"/>
            <ac:spMk id="136" creationId="{00000000-0000-0000-0000-000000000000}"/>
          </ac:spMkLst>
        </pc:spChg>
      </pc:sldChg>
      <pc:sldChg chg="modSp add mod">
        <pc:chgData name="Richard Chalk" userId="287f8aa4f4de1d19" providerId="LiveId" clId="{E49372D8-8483-46EC-82A5-346207739A06}" dt="2022-11-14T14:29:51.802" v="332" actId="20577"/>
        <pc:sldMkLst>
          <pc:docMk/>
          <pc:sldMk cId="2987041011" sldId="259"/>
        </pc:sldMkLst>
        <pc:spChg chg="mod">
          <ac:chgData name="Richard Chalk" userId="287f8aa4f4de1d19" providerId="LiveId" clId="{E49372D8-8483-46EC-82A5-346207739A06}" dt="2022-11-11T10:10:39.892" v="16" actId="20577"/>
          <ac:spMkLst>
            <pc:docMk/>
            <pc:sldMk cId="2987041011" sldId="259"/>
            <ac:spMk id="135" creationId="{00000000-0000-0000-0000-000000000000}"/>
          </ac:spMkLst>
        </pc:spChg>
        <pc:spChg chg="mod">
          <ac:chgData name="Richard Chalk" userId="287f8aa4f4de1d19" providerId="LiveId" clId="{E49372D8-8483-46EC-82A5-346207739A06}" dt="2022-11-14T14:29:51.802" v="332" actId="20577"/>
          <ac:spMkLst>
            <pc:docMk/>
            <pc:sldMk cId="2987041011" sldId="259"/>
            <ac:spMk id="136" creationId="{00000000-0000-0000-0000-000000000000}"/>
          </ac:spMkLst>
        </pc:spChg>
      </pc:sldChg>
    </pc:docChg>
  </pc:docChgLst>
  <pc:docChgLst>
    <pc:chgData name="Richard Chalk" userId="287f8aa4f4de1d19" providerId="LiveId" clId="{0A01506E-6C49-4788-B730-F7CA1D3100D4}"/>
    <pc:docChg chg="undo custSel addSld delSld modSld delMainMaster">
      <pc:chgData name="Richard Chalk" userId="287f8aa4f4de1d19" providerId="LiveId" clId="{0A01506E-6C49-4788-B730-F7CA1D3100D4}" dt="2023-05-08T19:15:08.143" v="698" actId="47"/>
      <pc:docMkLst>
        <pc:docMk/>
      </pc:docMkLst>
      <pc:sldChg chg="modSp del mod">
        <pc:chgData name="Richard Chalk" userId="287f8aa4f4de1d19" providerId="LiveId" clId="{0A01506E-6C49-4788-B730-F7CA1D3100D4}" dt="2023-05-08T18:20:48.682" v="11" actId="47"/>
        <pc:sldMkLst>
          <pc:docMk/>
          <pc:sldMk cId="0" sldId="256"/>
        </pc:sldMkLst>
        <pc:spChg chg="mod">
          <ac:chgData name="Richard Chalk" userId="287f8aa4f4de1d19" providerId="LiveId" clId="{0A01506E-6C49-4788-B730-F7CA1D3100D4}" dt="2023-05-08T18:20:39.573" v="9" actId="20577"/>
          <ac:spMkLst>
            <pc:docMk/>
            <pc:sldMk cId="0" sldId="256"/>
            <ac:spMk id="118" creationId="{00000000-0000-0000-0000-000000000000}"/>
          </ac:spMkLst>
        </pc:spChg>
      </pc:sldChg>
      <pc:sldChg chg="del">
        <pc:chgData name="Richard Chalk" userId="287f8aa4f4de1d19" providerId="LiveId" clId="{0A01506E-6C49-4788-B730-F7CA1D3100D4}" dt="2023-05-08T18:20:46.117" v="10" actId="47"/>
        <pc:sldMkLst>
          <pc:docMk/>
          <pc:sldMk cId="0" sldId="257"/>
        </pc:sldMkLst>
      </pc:sldChg>
      <pc:sldChg chg="del">
        <pc:chgData name="Richard Chalk" userId="287f8aa4f4de1d19" providerId="LiveId" clId="{0A01506E-6C49-4788-B730-F7CA1D3100D4}" dt="2023-05-08T18:20:46.117" v="10" actId="47"/>
        <pc:sldMkLst>
          <pc:docMk/>
          <pc:sldMk cId="377805924" sldId="264"/>
        </pc:sldMkLst>
      </pc:sldChg>
      <pc:sldChg chg="del">
        <pc:chgData name="Richard Chalk" userId="287f8aa4f4de1d19" providerId="LiveId" clId="{0A01506E-6C49-4788-B730-F7CA1D3100D4}" dt="2023-05-08T18:20:46.117" v="10" actId="47"/>
        <pc:sldMkLst>
          <pc:docMk/>
          <pc:sldMk cId="1075608736" sldId="265"/>
        </pc:sldMkLst>
      </pc:sldChg>
      <pc:sldChg chg="del">
        <pc:chgData name="Richard Chalk" userId="287f8aa4f4de1d19" providerId="LiveId" clId="{0A01506E-6C49-4788-B730-F7CA1D3100D4}" dt="2023-05-08T18:20:46.117" v="10" actId="47"/>
        <pc:sldMkLst>
          <pc:docMk/>
          <pc:sldMk cId="3785578434" sldId="266"/>
        </pc:sldMkLst>
      </pc:sldChg>
      <pc:sldChg chg="del">
        <pc:chgData name="Richard Chalk" userId="287f8aa4f4de1d19" providerId="LiveId" clId="{0A01506E-6C49-4788-B730-F7CA1D3100D4}" dt="2023-05-08T18:20:46.117" v="10" actId="47"/>
        <pc:sldMkLst>
          <pc:docMk/>
          <pc:sldMk cId="2913995376" sldId="267"/>
        </pc:sldMkLst>
      </pc:sldChg>
      <pc:sldChg chg="del">
        <pc:chgData name="Richard Chalk" userId="287f8aa4f4de1d19" providerId="LiveId" clId="{0A01506E-6C49-4788-B730-F7CA1D3100D4}" dt="2023-05-08T18:20:46.117" v="10" actId="47"/>
        <pc:sldMkLst>
          <pc:docMk/>
          <pc:sldMk cId="1175204052" sldId="268"/>
        </pc:sldMkLst>
      </pc:sldChg>
      <pc:sldChg chg="del">
        <pc:chgData name="Richard Chalk" userId="287f8aa4f4de1d19" providerId="LiveId" clId="{0A01506E-6C49-4788-B730-F7CA1D3100D4}" dt="2023-05-08T18:20:46.117" v="10" actId="47"/>
        <pc:sldMkLst>
          <pc:docMk/>
          <pc:sldMk cId="607423208" sldId="269"/>
        </pc:sldMkLst>
      </pc:sldChg>
      <pc:sldChg chg="del">
        <pc:chgData name="Richard Chalk" userId="287f8aa4f4de1d19" providerId="LiveId" clId="{0A01506E-6C49-4788-B730-F7CA1D3100D4}" dt="2023-05-08T18:20:46.117" v="10" actId="47"/>
        <pc:sldMkLst>
          <pc:docMk/>
          <pc:sldMk cId="1350979902" sldId="270"/>
        </pc:sldMkLst>
      </pc:sldChg>
      <pc:sldChg chg="del">
        <pc:chgData name="Richard Chalk" userId="287f8aa4f4de1d19" providerId="LiveId" clId="{0A01506E-6C49-4788-B730-F7CA1D3100D4}" dt="2023-05-08T18:20:46.117" v="10" actId="47"/>
        <pc:sldMkLst>
          <pc:docMk/>
          <pc:sldMk cId="1502058788" sldId="271"/>
        </pc:sldMkLst>
      </pc:sldChg>
      <pc:sldChg chg="del">
        <pc:chgData name="Richard Chalk" userId="287f8aa4f4de1d19" providerId="LiveId" clId="{0A01506E-6C49-4788-B730-F7CA1D3100D4}" dt="2023-05-08T18:20:46.117" v="10" actId="47"/>
        <pc:sldMkLst>
          <pc:docMk/>
          <pc:sldMk cId="0" sldId="276"/>
        </pc:sldMkLst>
      </pc:sldChg>
      <pc:sldChg chg="del">
        <pc:chgData name="Richard Chalk" userId="287f8aa4f4de1d19" providerId="LiveId" clId="{0A01506E-6C49-4788-B730-F7CA1D3100D4}" dt="2023-05-08T18:20:46.117" v="10" actId="47"/>
        <pc:sldMkLst>
          <pc:docMk/>
          <pc:sldMk cId="3273922519" sldId="279"/>
        </pc:sldMkLst>
      </pc:sldChg>
      <pc:sldChg chg="del">
        <pc:chgData name="Richard Chalk" userId="287f8aa4f4de1d19" providerId="LiveId" clId="{0A01506E-6C49-4788-B730-F7CA1D3100D4}" dt="2023-05-08T18:20:46.117" v="10" actId="47"/>
        <pc:sldMkLst>
          <pc:docMk/>
          <pc:sldMk cId="2955502535" sldId="280"/>
        </pc:sldMkLst>
      </pc:sldChg>
      <pc:sldChg chg="del">
        <pc:chgData name="Richard Chalk" userId="287f8aa4f4de1d19" providerId="LiveId" clId="{0A01506E-6C49-4788-B730-F7CA1D3100D4}" dt="2023-05-08T18:20:46.117" v="10" actId="47"/>
        <pc:sldMkLst>
          <pc:docMk/>
          <pc:sldMk cId="2015735665" sldId="282"/>
        </pc:sldMkLst>
      </pc:sldChg>
      <pc:sldChg chg="del">
        <pc:chgData name="Richard Chalk" userId="287f8aa4f4de1d19" providerId="LiveId" clId="{0A01506E-6C49-4788-B730-F7CA1D3100D4}" dt="2023-05-08T18:20:46.117" v="10" actId="47"/>
        <pc:sldMkLst>
          <pc:docMk/>
          <pc:sldMk cId="940861891" sldId="283"/>
        </pc:sldMkLst>
      </pc:sldChg>
      <pc:sldChg chg="del">
        <pc:chgData name="Richard Chalk" userId="287f8aa4f4de1d19" providerId="LiveId" clId="{0A01506E-6C49-4788-B730-F7CA1D3100D4}" dt="2023-05-08T18:20:46.117" v="10" actId="47"/>
        <pc:sldMkLst>
          <pc:docMk/>
          <pc:sldMk cId="2577552193" sldId="284"/>
        </pc:sldMkLst>
      </pc:sldChg>
      <pc:sldChg chg="del">
        <pc:chgData name="Richard Chalk" userId="287f8aa4f4de1d19" providerId="LiveId" clId="{0A01506E-6C49-4788-B730-F7CA1D3100D4}" dt="2023-05-08T18:20:46.117" v="10" actId="47"/>
        <pc:sldMkLst>
          <pc:docMk/>
          <pc:sldMk cId="2880876226" sldId="285"/>
        </pc:sldMkLst>
      </pc:sldChg>
      <pc:sldChg chg="del">
        <pc:chgData name="Richard Chalk" userId="287f8aa4f4de1d19" providerId="LiveId" clId="{0A01506E-6C49-4788-B730-F7CA1D3100D4}" dt="2023-05-08T18:20:46.117" v="10" actId="47"/>
        <pc:sldMkLst>
          <pc:docMk/>
          <pc:sldMk cId="0" sldId="286"/>
        </pc:sldMkLst>
      </pc:sldChg>
      <pc:sldChg chg="del">
        <pc:chgData name="Richard Chalk" userId="287f8aa4f4de1d19" providerId="LiveId" clId="{0A01506E-6C49-4788-B730-F7CA1D3100D4}" dt="2023-05-08T18:20:46.117" v="10" actId="47"/>
        <pc:sldMkLst>
          <pc:docMk/>
          <pc:sldMk cId="1944858822" sldId="287"/>
        </pc:sldMkLst>
      </pc:sldChg>
      <pc:sldChg chg="del">
        <pc:chgData name="Richard Chalk" userId="287f8aa4f4de1d19" providerId="LiveId" clId="{0A01506E-6C49-4788-B730-F7CA1D3100D4}" dt="2023-05-08T18:20:46.117" v="10" actId="47"/>
        <pc:sldMkLst>
          <pc:docMk/>
          <pc:sldMk cId="897587156" sldId="288"/>
        </pc:sldMkLst>
      </pc:sldChg>
      <pc:sldChg chg="del">
        <pc:chgData name="Richard Chalk" userId="287f8aa4f4de1d19" providerId="LiveId" clId="{0A01506E-6C49-4788-B730-F7CA1D3100D4}" dt="2023-05-08T18:20:46.117" v="10" actId="47"/>
        <pc:sldMkLst>
          <pc:docMk/>
          <pc:sldMk cId="1608595304" sldId="289"/>
        </pc:sldMkLst>
      </pc:sldChg>
      <pc:sldChg chg="del">
        <pc:chgData name="Richard Chalk" userId="287f8aa4f4de1d19" providerId="LiveId" clId="{0A01506E-6C49-4788-B730-F7CA1D3100D4}" dt="2023-05-08T18:20:46.117" v="10" actId="47"/>
        <pc:sldMkLst>
          <pc:docMk/>
          <pc:sldMk cId="1483189853" sldId="290"/>
        </pc:sldMkLst>
      </pc:sldChg>
      <pc:sldChg chg="del">
        <pc:chgData name="Richard Chalk" userId="287f8aa4f4de1d19" providerId="LiveId" clId="{0A01506E-6C49-4788-B730-F7CA1D3100D4}" dt="2023-05-08T18:20:46.117" v="10" actId="47"/>
        <pc:sldMkLst>
          <pc:docMk/>
          <pc:sldMk cId="3979350157" sldId="291"/>
        </pc:sldMkLst>
      </pc:sldChg>
      <pc:sldChg chg="del">
        <pc:chgData name="Richard Chalk" userId="287f8aa4f4de1d19" providerId="LiveId" clId="{0A01506E-6C49-4788-B730-F7CA1D3100D4}" dt="2023-05-08T18:20:46.117" v="10" actId="47"/>
        <pc:sldMkLst>
          <pc:docMk/>
          <pc:sldMk cId="1363437650" sldId="292"/>
        </pc:sldMkLst>
      </pc:sldChg>
      <pc:sldChg chg="del">
        <pc:chgData name="Richard Chalk" userId="287f8aa4f4de1d19" providerId="LiveId" clId="{0A01506E-6C49-4788-B730-F7CA1D3100D4}" dt="2023-05-08T18:20:46.117" v="10" actId="47"/>
        <pc:sldMkLst>
          <pc:docMk/>
          <pc:sldMk cId="3619287749" sldId="293"/>
        </pc:sldMkLst>
      </pc:sldChg>
      <pc:sldChg chg="del">
        <pc:chgData name="Richard Chalk" userId="287f8aa4f4de1d19" providerId="LiveId" clId="{0A01506E-6C49-4788-B730-F7CA1D3100D4}" dt="2023-05-08T18:20:46.117" v="10" actId="47"/>
        <pc:sldMkLst>
          <pc:docMk/>
          <pc:sldMk cId="3057935187" sldId="294"/>
        </pc:sldMkLst>
      </pc:sldChg>
      <pc:sldChg chg="del">
        <pc:chgData name="Richard Chalk" userId="287f8aa4f4de1d19" providerId="LiveId" clId="{0A01506E-6C49-4788-B730-F7CA1D3100D4}" dt="2023-05-08T18:20:46.117" v="10" actId="47"/>
        <pc:sldMkLst>
          <pc:docMk/>
          <pc:sldMk cId="1028571296" sldId="295"/>
        </pc:sldMkLst>
      </pc:sldChg>
      <pc:sldChg chg="del">
        <pc:chgData name="Richard Chalk" userId="287f8aa4f4de1d19" providerId="LiveId" clId="{0A01506E-6C49-4788-B730-F7CA1D3100D4}" dt="2023-05-08T18:20:46.117" v="10" actId="47"/>
        <pc:sldMkLst>
          <pc:docMk/>
          <pc:sldMk cId="813653697" sldId="296"/>
        </pc:sldMkLst>
      </pc:sldChg>
      <pc:sldChg chg="del">
        <pc:chgData name="Richard Chalk" userId="287f8aa4f4de1d19" providerId="LiveId" clId="{0A01506E-6C49-4788-B730-F7CA1D3100D4}" dt="2023-05-08T18:20:46.117" v="10" actId="47"/>
        <pc:sldMkLst>
          <pc:docMk/>
          <pc:sldMk cId="3365389252" sldId="297"/>
        </pc:sldMkLst>
      </pc:sldChg>
      <pc:sldChg chg="del">
        <pc:chgData name="Richard Chalk" userId="287f8aa4f4de1d19" providerId="LiveId" clId="{0A01506E-6C49-4788-B730-F7CA1D3100D4}" dt="2023-05-08T18:20:46.117" v="10" actId="47"/>
        <pc:sldMkLst>
          <pc:docMk/>
          <pc:sldMk cId="1928615260" sldId="298"/>
        </pc:sldMkLst>
      </pc:sldChg>
      <pc:sldChg chg="addSp delSp modSp mod">
        <pc:chgData name="Richard Chalk" userId="287f8aa4f4de1d19" providerId="LiveId" clId="{0A01506E-6C49-4788-B730-F7CA1D3100D4}" dt="2023-05-08T19:07:08.434" v="573"/>
        <pc:sldMkLst>
          <pc:docMk/>
          <pc:sldMk cId="0" sldId="299"/>
        </pc:sldMkLst>
        <pc:spChg chg="del">
          <ac:chgData name="Richard Chalk" userId="287f8aa4f4de1d19" providerId="LiveId" clId="{0A01506E-6C49-4788-B730-F7CA1D3100D4}" dt="2023-05-08T19:06:56.037" v="570" actId="21"/>
          <ac:spMkLst>
            <pc:docMk/>
            <pc:sldMk cId="0" sldId="299"/>
            <ac:spMk id="3" creationId="{C94366A8-7AB2-EE66-341E-A1BD0A71168D}"/>
          </ac:spMkLst>
        </pc:spChg>
        <pc:spChg chg="add mod">
          <ac:chgData name="Richard Chalk" userId="287f8aa4f4de1d19" providerId="LiveId" clId="{0A01506E-6C49-4788-B730-F7CA1D3100D4}" dt="2023-05-08T18:46:48.407" v="28" actId="20577"/>
          <ac:spMkLst>
            <pc:docMk/>
            <pc:sldMk cId="0" sldId="299"/>
            <ac:spMk id="4" creationId="{4771B46A-233B-C554-9461-6E930E187917}"/>
          </ac:spMkLst>
        </pc:spChg>
        <pc:spChg chg="add mod">
          <ac:chgData name="Richard Chalk" userId="287f8aa4f4de1d19" providerId="LiveId" clId="{0A01506E-6C49-4788-B730-F7CA1D3100D4}" dt="2023-05-08T18:50:40.123" v="53"/>
          <ac:spMkLst>
            <pc:docMk/>
            <pc:sldMk cId="0" sldId="299"/>
            <ac:spMk id="6" creationId="{AA3DBEFE-0B36-E64D-9BC8-6CAB98AE791F}"/>
          </ac:spMkLst>
        </pc:spChg>
        <pc:spChg chg="add mod">
          <ac:chgData name="Richard Chalk" userId="287f8aa4f4de1d19" providerId="LiveId" clId="{0A01506E-6C49-4788-B730-F7CA1D3100D4}" dt="2023-05-08T19:07:05.206" v="572" actId="1076"/>
          <ac:spMkLst>
            <pc:docMk/>
            <pc:sldMk cId="0" sldId="299"/>
            <ac:spMk id="8" creationId="{C1E434DC-4109-6469-E7B3-F737D59C067F}"/>
          </ac:spMkLst>
        </pc:spChg>
        <pc:spChg chg="del">
          <ac:chgData name="Richard Chalk" userId="287f8aa4f4de1d19" providerId="LiveId" clId="{0A01506E-6C49-4788-B730-F7CA1D3100D4}" dt="2023-05-08T18:46:42.461" v="12" actId="478"/>
          <ac:spMkLst>
            <pc:docMk/>
            <pc:sldMk cId="0" sldId="299"/>
            <ac:spMk id="657" creationId="{00000000-0000-0000-0000-000000000000}"/>
          </ac:spMkLst>
        </pc:spChg>
        <pc:spChg chg="mod">
          <ac:chgData name="Richard Chalk" userId="287f8aa4f4de1d19" providerId="LiveId" clId="{0A01506E-6C49-4788-B730-F7CA1D3100D4}" dt="2023-05-08T18:51:06.776" v="59" actId="14100"/>
          <ac:spMkLst>
            <pc:docMk/>
            <pc:sldMk cId="0" sldId="299"/>
            <ac:spMk id="658" creationId="{00000000-0000-0000-0000-000000000000}"/>
          </ac:spMkLst>
        </pc:spChg>
        <pc:picChg chg="del">
          <ac:chgData name="Richard Chalk" userId="287f8aa4f4de1d19" providerId="LiveId" clId="{0A01506E-6C49-4788-B730-F7CA1D3100D4}" dt="2023-05-08T19:06:56.037" v="570" actId="21"/>
          <ac:picMkLst>
            <pc:docMk/>
            <pc:sldMk cId="0" sldId="299"/>
            <ac:picMk id="2" creationId="{8C6E6EBD-F315-E39C-D9AB-5F0DBF704255}"/>
          </ac:picMkLst>
        </pc:picChg>
        <pc:picChg chg="add mod">
          <ac:chgData name="Richard Chalk" userId="287f8aa4f4de1d19" providerId="LiveId" clId="{0A01506E-6C49-4788-B730-F7CA1D3100D4}" dt="2023-05-08T18:50:40.123" v="53"/>
          <ac:picMkLst>
            <pc:docMk/>
            <pc:sldMk cId="0" sldId="299"/>
            <ac:picMk id="5" creationId="{6325E9FD-CB31-18CC-9788-1DF96F31E1FE}"/>
          </ac:picMkLst>
        </pc:picChg>
        <pc:picChg chg="add mod">
          <ac:chgData name="Richard Chalk" userId="287f8aa4f4de1d19" providerId="LiveId" clId="{0A01506E-6C49-4788-B730-F7CA1D3100D4}" dt="2023-05-08T19:07:05.206" v="572" actId="1076"/>
          <ac:picMkLst>
            <pc:docMk/>
            <pc:sldMk cId="0" sldId="299"/>
            <ac:picMk id="7" creationId="{892E2D91-CBE4-18FF-387E-D5A8B0FAE488}"/>
          </ac:picMkLst>
        </pc:picChg>
        <pc:picChg chg="add mod">
          <ac:chgData name="Richard Chalk" userId="287f8aa4f4de1d19" providerId="LiveId" clId="{0A01506E-6C49-4788-B730-F7CA1D3100D4}" dt="2023-05-08T19:07:08.434" v="573"/>
          <ac:picMkLst>
            <pc:docMk/>
            <pc:sldMk cId="0" sldId="299"/>
            <ac:picMk id="9" creationId="{940B7D77-F534-1E0F-1818-96751B718327}"/>
          </ac:picMkLst>
        </pc:picChg>
        <pc:picChg chg="add mod">
          <ac:chgData name="Richard Chalk" userId="287f8aa4f4de1d19" providerId="LiveId" clId="{0A01506E-6C49-4788-B730-F7CA1D3100D4}" dt="2023-05-08T18:54:39.285" v="194" actId="552"/>
          <ac:picMkLst>
            <pc:docMk/>
            <pc:sldMk cId="0" sldId="299"/>
            <ac:picMk id="1026" creationId="{EC151964-B977-1905-6B58-B90E41139DFC}"/>
          </ac:picMkLst>
        </pc:picChg>
        <pc:picChg chg="add mod">
          <ac:chgData name="Richard Chalk" userId="287f8aa4f4de1d19" providerId="LiveId" clId="{0A01506E-6C49-4788-B730-F7CA1D3100D4}" dt="2023-05-08T18:54:39.285" v="194" actId="552"/>
          <ac:picMkLst>
            <pc:docMk/>
            <pc:sldMk cId="0" sldId="299"/>
            <ac:picMk id="1028" creationId="{8DE6F509-06B2-B7E1-AB1F-31A7E100ABB8}"/>
          </ac:picMkLst>
        </pc:picChg>
        <pc:picChg chg="add mod">
          <ac:chgData name="Richard Chalk" userId="287f8aa4f4de1d19" providerId="LiveId" clId="{0A01506E-6C49-4788-B730-F7CA1D3100D4}" dt="2023-05-08T18:54:39.285" v="194" actId="552"/>
          <ac:picMkLst>
            <pc:docMk/>
            <pc:sldMk cId="0" sldId="299"/>
            <ac:picMk id="1030" creationId="{71231735-FD88-5620-9A5F-1060ED0AC67B}"/>
          </ac:picMkLst>
        </pc:picChg>
        <pc:picChg chg="add mod">
          <ac:chgData name="Richard Chalk" userId="287f8aa4f4de1d19" providerId="LiveId" clId="{0A01506E-6C49-4788-B730-F7CA1D3100D4}" dt="2023-05-08T18:54:45.847" v="201" actId="1037"/>
          <ac:picMkLst>
            <pc:docMk/>
            <pc:sldMk cId="0" sldId="299"/>
            <ac:picMk id="1032" creationId="{5AF98B33-298F-CD63-A93B-0C5C7B989387}"/>
          </ac:picMkLst>
        </pc:picChg>
      </pc:sldChg>
      <pc:sldChg chg="del">
        <pc:chgData name="Richard Chalk" userId="287f8aa4f4de1d19" providerId="LiveId" clId="{0A01506E-6C49-4788-B730-F7CA1D3100D4}" dt="2023-05-08T18:20:46.117" v="10" actId="47"/>
        <pc:sldMkLst>
          <pc:docMk/>
          <pc:sldMk cId="0" sldId="300"/>
        </pc:sldMkLst>
      </pc:sldChg>
      <pc:sldChg chg="del">
        <pc:chgData name="Richard Chalk" userId="287f8aa4f4de1d19" providerId="LiveId" clId="{0A01506E-6C49-4788-B730-F7CA1D3100D4}" dt="2023-05-08T18:20:46.117" v="10" actId="47"/>
        <pc:sldMkLst>
          <pc:docMk/>
          <pc:sldMk cId="0" sldId="301"/>
        </pc:sldMkLst>
      </pc:sldChg>
      <pc:sldChg chg="addSp delSp modSp mod modNotesTx">
        <pc:chgData name="Richard Chalk" userId="287f8aa4f4de1d19" providerId="LiveId" clId="{0A01506E-6C49-4788-B730-F7CA1D3100D4}" dt="2023-05-08T19:07:17.233" v="577" actId="20577"/>
        <pc:sldMkLst>
          <pc:docMk/>
          <pc:sldMk cId="0" sldId="302"/>
        </pc:sldMkLst>
        <pc:spChg chg="add mod">
          <ac:chgData name="Richard Chalk" userId="287f8aa4f4de1d19" providerId="LiveId" clId="{0A01506E-6C49-4788-B730-F7CA1D3100D4}" dt="2023-05-08T18:55:08.718" v="210" actId="20577"/>
          <ac:spMkLst>
            <pc:docMk/>
            <pc:sldMk cId="0" sldId="302"/>
            <ac:spMk id="2" creationId="{7BDA04FC-2DCA-AFE5-773D-BCB05A8405A5}"/>
          </ac:spMkLst>
        </pc:spChg>
        <pc:spChg chg="add del mod">
          <ac:chgData name="Richard Chalk" userId="287f8aa4f4de1d19" providerId="LiveId" clId="{0A01506E-6C49-4788-B730-F7CA1D3100D4}" dt="2023-05-08T18:57:49.422" v="279" actId="478"/>
          <ac:spMkLst>
            <pc:docMk/>
            <pc:sldMk cId="0" sldId="302"/>
            <ac:spMk id="3" creationId="{3C832680-4867-E839-F61D-846588E69088}"/>
          </ac:spMkLst>
        </pc:spChg>
        <pc:spChg chg="add mod">
          <ac:chgData name="Richard Chalk" userId="287f8aa4f4de1d19" providerId="LiveId" clId="{0A01506E-6C49-4788-B730-F7CA1D3100D4}" dt="2023-05-08T19:02:36.404" v="382" actId="1036"/>
          <ac:spMkLst>
            <pc:docMk/>
            <pc:sldMk cId="0" sldId="302"/>
            <ac:spMk id="4" creationId="{2C1C04F3-8720-DB22-74EB-64BD0D4A3C57}"/>
          </ac:spMkLst>
        </pc:spChg>
        <pc:spChg chg="add mod">
          <ac:chgData name="Richard Chalk" userId="287f8aa4f4de1d19" providerId="LiveId" clId="{0A01506E-6C49-4788-B730-F7CA1D3100D4}" dt="2023-05-08T19:07:17.233" v="577" actId="20577"/>
          <ac:spMkLst>
            <pc:docMk/>
            <pc:sldMk cId="0" sldId="302"/>
            <ac:spMk id="5" creationId="{D3D2D105-7337-014E-A529-88382FFF1E67}"/>
          </ac:spMkLst>
        </pc:spChg>
        <pc:spChg chg="add">
          <ac:chgData name="Richard Chalk" userId="287f8aa4f4de1d19" providerId="LiveId" clId="{0A01506E-6C49-4788-B730-F7CA1D3100D4}" dt="2023-05-08T19:02:47.436" v="386" actId="11529"/>
          <ac:spMkLst>
            <pc:docMk/>
            <pc:sldMk cId="0" sldId="302"/>
            <ac:spMk id="6" creationId="{CDD70138-FC68-4479-0FF8-A224813BA5E1}"/>
          </ac:spMkLst>
        </pc:spChg>
        <pc:spChg chg="add mod">
          <ac:chgData name="Richard Chalk" userId="287f8aa4f4de1d19" providerId="LiveId" clId="{0A01506E-6C49-4788-B730-F7CA1D3100D4}" dt="2023-05-08T19:02:52.620" v="388" actId="1076"/>
          <ac:spMkLst>
            <pc:docMk/>
            <pc:sldMk cId="0" sldId="302"/>
            <ac:spMk id="7" creationId="{371920A2-7E9B-5179-D4AB-6593238AFA5F}"/>
          </ac:spMkLst>
        </pc:spChg>
        <pc:spChg chg="del">
          <ac:chgData name="Richard Chalk" userId="287f8aa4f4de1d19" providerId="LiveId" clId="{0A01506E-6C49-4788-B730-F7CA1D3100D4}" dt="2023-05-08T18:55:01.794" v="202" actId="478"/>
          <ac:spMkLst>
            <pc:docMk/>
            <pc:sldMk cId="0" sldId="302"/>
            <ac:spMk id="680" creationId="{00000000-0000-0000-0000-000000000000}"/>
          </ac:spMkLst>
        </pc:spChg>
        <pc:spChg chg="del mod">
          <ac:chgData name="Richard Chalk" userId="287f8aa4f4de1d19" providerId="LiveId" clId="{0A01506E-6C49-4788-B730-F7CA1D3100D4}" dt="2023-05-08T18:55:31.004" v="214" actId="478"/>
          <ac:spMkLst>
            <pc:docMk/>
            <pc:sldMk cId="0" sldId="302"/>
            <ac:spMk id="681" creationId="{00000000-0000-0000-0000-000000000000}"/>
          </ac:spMkLst>
        </pc:spChg>
        <pc:picChg chg="add mod">
          <ac:chgData name="Richard Chalk" userId="287f8aa4f4de1d19" providerId="LiveId" clId="{0A01506E-6C49-4788-B730-F7CA1D3100D4}" dt="2023-05-08T19:04:44.322" v="405" actId="1076"/>
          <ac:picMkLst>
            <pc:docMk/>
            <pc:sldMk cId="0" sldId="302"/>
            <ac:picMk id="9" creationId="{007F870D-DB3A-A4EC-9498-263495B706ED}"/>
          </ac:picMkLst>
        </pc:picChg>
        <pc:picChg chg="add mod">
          <ac:chgData name="Richard Chalk" userId="287f8aa4f4de1d19" providerId="LiveId" clId="{0A01506E-6C49-4788-B730-F7CA1D3100D4}" dt="2023-05-08T19:03:55.455" v="399" actId="14100"/>
          <ac:picMkLst>
            <pc:docMk/>
            <pc:sldMk cId="0" sldId="302"/>
            <ac:picMk id="2050" creationId="{235E4008-F5B9-485D-E75F-A61835C43397}"/>
          </ac:picMkLst>
        </pc:picChg>
        <pc:picChg chg="add del mod">
          <ac:chgData name="Richard Chalk" userId="287f8aa4f4de1d19" providerId="LiveId" clId="{0A01506E-6C49-4788-B730-F7CA1D3100D4}" dt="2023-05-08T19:04:45.375" v="406" actId="478"/>
          <ac:picMkLst>
            <pc:docMk/>
            <pc:sldMk cId="0" sldId="302"/>
            <ac:picMk id="2052" creationId="{C9993705-B4AB-0FE7-8C70-2644D27687F9}"/>
          </ac:picMkLst>
        </pc:picChg>
        <pc:picChg chg="add mod">
          <ac:chgData name="Richard Chalk" userId="287f8aa4f4de1d19" providerId="LiveId" clId="{0A01506E-6C49-4788-B730-F7CA1D3100D4}" dt="2023-05-08T19:05:18.968" v="409" actId="1076"/>
          <ac:picMkLst>
            <pc:docMk/>
            <pc:sldMk cId="0" sldId="302"/>
            <ac:picMk id="2054" creationId="{7FF8BBB5-F37A-A1CA-3F93-0F1AF380CBCD}"/>
          </ac:picMkLst>
        </pc:picChg>
      </pc:sldChg>
      <pc:sldChg chg="addSp delSp modSp mod modNotesTx">
        <pc:chgData name="Richard Chalk" userId="287f8aa4f4de1d19" providerId="LiveId" clId="{0A01506E-6C49-4788-B730-F7CA1D3100D4}" dt="2023-05-08T19:14:53.534" v="697" actId="6549"/>
        <pc:sldMkLst>
          <pc:docMk/>
          <pc:sldMk cId="0" sldId="304"/>
        </pc:sldMkLst>
        <pc:spChg chg="add mod">
          <ac:chgData name="Richard Chalk" userId="287f8aa4f4de1d19" providerId="LiveId" clId="{0A01506E-6C49-4788-B730-F7CA1D3100D4}" dt="2023-05-08T19:12:27.500" v="587" actId="20577"/>
          <ac:spMkLst>
            <pc:docMk/>
            <pc:sldMk cId="0" sldId="304"/>
            <ac:spMk id="2" creationId="{ECDD28F4-C2BD-5E5B-5623-08130E6BF6C2}"/>
          </ac:spMkLst>
        </pc:spChg>
        <pc:spChg chg="add mod">
          <ac:chgData name="Richard Chalk" userId="287f8aa4f4de1d19" providerId="LiveId" clId="{0A01506E-6C49-4788-B730-F7CA1D3100D4}" dt="2023-05-08T19:14:39.779" v="655" actId="1038"/>
          <ac:spMkLst>
            <pc:docMk/>
            <pc:sldMk cId="0" sldId="304"/>
            <ac:spMk id="5" creationId="{0C73B2D8-8ECE-5D11-1411-429F6429D9FA}"/>
          </ac:spMkLst>
        </pc:spChg>
        <pc:spChg chg="add mod">
          <ac:chgData name="Richard Chalk" userId="287f8aa4f4de1d19" providerId="LiveId" clId="{0A01506E-6C49-4788-B730-F7CA1D3100D4}" dt="2023-05-08T19:13:50.339" v="635" actId="403"/>
          <ac:spMkLst>
            <pc:docMk/>
            <pc:sldMk cId="0" sldId="304"/>
            <ac:spMk id="6" creationId="{1FAF2A17-E211-CBB3-E7B4-7210C49D29AE}"/>
          </ac:spMkLst>
        </pc:spChg>
        <pc:spChg chg="del">
          <ac:chgData name="Richard Chalk" userId="287f8aa4f4de1d19" providerId="LiveId" clId="{0A01506E-6C49-4788-B730-F7CA1D3100D4}" dt="2023-05-08T19:12:23.424" v="579" actId="478"/>
          <ac:spMkLst>
            <pc:docMk/>
            <pc:sldMk cId="0" sldId="304"/>
            <ac:spMk id="692" creationId="{00000000-0000-0000-0000-000000000000}"/>
          </ac:spMkLst>
        </pc:spChg>
        <pc:spChg chg="del">
          <ac:chgData name="Richard Chalk" userId="287f8aa4f4de1d19" providerId="LiveId" clId="{0A01506E-6C49-4788-B730-F7CA1D3100D4}" dt="2023-05-08T19:12:40.802" v="590" actId="478"/>
          <ac:spMkLst>
            <pc:docMk/>
            <pc:sldMk cId="0" sldId="304"/>
            <ac:spMk id="693" creationId="{00000000-0000-0000-0000-000000000000}"/>
          </ac:spMkLst>
        </pc:spChg>
        <pc:spChg chg="del">
          <ac:chgData name="Richard Chalk" userId="287f8aa4f4de1d19" providerId="LiveId" clId="{0A01506E-6C49-4788-B730-F7CA1D3100D4}" dt="2023-05-08T19:12:40.802" v="590" actId="478"/>
          <ac:spMkLst>
            <pc:docMk/>
            <pc:sldMk cId="0" sldId="304"/>
            <ac:spMk id="694" creationId="{00000000-0000-0000-0000-000000000000}"/>
          </ac:spMkLst>
        </pc:spChg>
        <pc:spChg chg="del">
          <ac:chgData name="Richard Chalk" userId="287f8aa4f4de1d19" providerId="LiveId" clId="{0A01506E-6C49-4788-B730-F7CA1D3100D4}" dt="2023-05-08T19:12:42.630" v="591" actId="478"/>
          <ac:spMkLst>
            <pc:docMk/>
            <pc:sldMk cId="0" sldId="304"/>
            <ac:spMk id="696" creationId="{00000000-0000-0000-0000-000000000000}"/>
          </ac:spMkLst>
        </pc:spChg>
        <pc:spChg chg="del">
          <ac:chgData name="Richard Chalk" userId="287f8aa4f4de1d19" providerId="LiveId" clId="{0A01506E-6C49-4788-B730-F7CA1D3100D4}" dt="2023-05-08T19:12:42.630" v="591" actId="478"/>
          <ac:spMkLst>
            <pc:docMk/>
            <pc:sldMk cId="0" sldId="304"/>
            <ac:spMk id="697" creationId="{00000000-0000-0000-0000-000000000000}"/>
          </ac:spMkLst>
        </pc:spChg>
        <pc:spChg chg="del">
          <ac:chgData name="Richard Chalk" userId="287f8aa4f4de1d19" providerId="LiveId" clId="{0A01506E-6C49-4788-B730-F7CA1D3100D4}" dt="2023-05-08T19:13:53.602" v="636" actId="478"/>
          <ac:spMkLst>
            <pc:docMk/>
            <pc:sldMk cId="0" sldId="304"/>
            <ac:spMk id="698" creationId="{00000000-0000-0000-0000-000000000000}"/>
          </ac:spMkLst>
        </pc:spChg>
        <pc:picChg chg="add mod">
          <ac:chgData name="Richard Chalk" userId="287f8aa4f4de1d19" providerId="LiveId" clId="{0A01506E-6C49-4788-B730-F7CA1D3100D4}" dt="2023-05-08T19:12:23.776" v="580"/>
          <ac:picMkLst>
            <pc:docMk/>
            <pc:sldMk cId="0" sldId="304"/>
            <ac:picMk id="3" creationId="{8C1E7BCD-9460-1EAE-B01F-99AF54029DB7}"/>
          </ac:picMkLst>
        </pc:picChg>
        <pc:picChg chg="add mod">
          <ac:chgData name="Richard Chalk" userId="287f8aa4f4de1d19" providerId="LiveId" clId="{0A01506E-6C49-4788-B730-F7CA1D3100D4}" dt="2023-05-08T19:14:36.517" v="639" actId="1076"/>
          <ac:picMkLst>
            <pc:docMk/>
            <pc:sldMk cId="0" sldId="304"/>
            <ac:picMk id="7" creationId="{0EC6CA0C-FEAC-C173-FC0C-F5B196CA2C52}"/>
          </ac:picMkLst>
        </pc:picChg>
        <pc:picChg chg="del">
          <ac:chgData name="Richard Chalk" userId="287f8aa4f4de1d19" providerId="LiveId" clId="{0A01506E-6C49-4788-B730-F7CA1D3100D4}" dt="2023-05-08T19:12:37.504" v="588" actId="478"/>
          <ac:picMkLst>
            <pc:docMk/>
            <pc:sldMk cId="0" sldId="304"/>
            <ac:picMk id="699" creationId="{00000000-0000-0000-0000-000000000000}"/>
          </ac:picMkLst>
        </pc:picChg>
      </pc:sldChg>
      <pc:sldChg chg="modSp mod">
        <pc:chgData name="Richard Chalk" userId="287f8aa4f4de1d19" providerId="LiveId" clId="{0A01506E-6C49-4788-B730-F7CA1D3100D4}" dt="2023-05-08T18:46:43.028" v="14" actId="27636"/>
        <pc:sldMkLst>
          <pc:docMk/>
          <pc:sldMk cId="0" sldId="308"/>
        </pc:sldMkLst>
        <pc:spChg chg="mod">
          <ac:chgData name="Richard Chalk" userId="287f8aa4f4de1d19" providerId="LiveId" clId="{0A01506E-6C49-4788-B730-F7CA1D3100D4}" dt="2023-05-08T18:46:43.028" v="14" actId="27636"/>
          <ac:spMkLst>
            <pc:docMk/>
            <pc:sldMk cId="0" sldId="308"/>
            <ac:spMk id="727" creationId="{00000000-0000-0000-0000-000000000000}"/>
          </ac:spMkLst>
        </pc:spChg>
      </pc:sldChg>
      <pc:sldChg chg="add del">
        <pc:chgData name="Richard Chalk" userId="287f8aa4f4de1d19" providerId="LiveId" clId="{0A01506E-6C49-4788-B730-F7CA1D3100D4}" dt="2023-05-08T19:15:08.143" v="698" actId="47"/>
        <pc:sldMkLst>
          <pc:docMk/>
          <pc:sldMk cId="2546594381" sldId="311"/>
        </pc:sldMkLst>
      </pc:sldChg>
      <pc:sldMasterChg chg="del delSldLayout">
        <pc:chgData name="Richard Chalk" userId="287f8aa4f4de1d19" providerId="LiveId" clId="{0A01506E-6C49-4788-B730-F7CA1D3100D4}" dt="2023-05-08T18:20:48.682" v="11" actId="47"/>
        <pc:sldMasterMkLst>
          <pc:docMk/>
          <pc:sldMasterMk cId="0" sldId="2147483648"/>
        </pc:sldMasterMkLst>
        <pc:sldLayoutChg chg="del">
          <pc:chgData name="Richard Chalk" userId="287f8aa4f4de1d19" providerId="LiveId" clId="{0A01506E-6C49-4788-B730-F7CA1D3100D4}" dt="2023-05-08T18:20:48.682" v="11" actId="47"/>
          <pc:sldLayoutMkLst>
            <pc:docMk/>
            <pc:sldMasterMk cId="0" sldId="2147483648"/>
            <pc:sldLayoutMk cId="0" sldId="214748364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0"/>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1"/>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2"/>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3"/>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4"/>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5"/>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6"/>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7"/>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8"/>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60"/>
          </pc:sldLayoutMkLst>
        </pc:sldLayoutChg>
      </pc:sldMasterChg>
    </pc:docChg>
  </pc:docChgLst>
  <pc:docChgLst>
    <pc:chgData name="Richard Chalk" userId="287f8aa4f4de1d19" providerId="LiveId" clId="{D95C05BF-833D-49BE-9C47-05788DF5D36D}"/>
    <pc:docChg chg="undo custSel modSld">
      <pc:chgData name="Richard Chalk" userId="287f8aa4f4de1d19" providerId="LiveId" clId="{D95C05BF-833D-49BE-9C47-05788DF5D36D}" dt="2022-11-09T05:41:59.036" v="495" actId="20577"/>
      <pc:docMkLst>
        <pc:docMk/>
      </pc:docMkLst>
      <pc:sldChg chg="modSp mod">
        <pc:chgData name="Richard Chalk" userId="287f8aa4f4de1d19" providerId="LiveId" clId="{D95C05BF-833D-49BE-9C47-05788DF5D36D}" dt="2022-11-09T05:36:04.610" v="369" actId="27636"/>
        <pc:sldMkLst>
          <pc:docMk/>
          <pc:sldMk cId="0" sldId="256"/>
        </pc:sldMkLst>
        <pc:spChg chg="mod">
          <ac:chgData name="Richard Chalk" userId="287f8aa4f4de1d19" providerId="LiveId" clId="{D95C05BF-833D-49BE-9C47-05788DF5D36D}" dt="2022-11-09T05:36:04.610" v="369" actId="27636"/>
          <ac:spMkLst>
            <pc:docMk/>
            <pc:sldMk cId="0" sldId="256"/>
            <ac:spMk id="119" creationId="{00000000-0000-0000-0000-000000000000}"/>
          </ac:spMkLst>
        </pc:spChg>
      </pc:sldChg>
      <pc:sldChg chg="addSp delSp modSp mod">
        <pc:chgData name="Richard Chalk" userId="287f8aa4f4de1d19" providerId="LiveId" clId="{D95C05BF-833D-49BE-9C47-05788DF5D36D}" dt="2022-11-09T05:41:59.036" v="495" actId="20577"/>
        <pc:sldMkLst>
          <pc:docMk/>
          <pc:sldMk cId="0" sldId="257"/>
        </pc:sldMkLst>
        <pc:spChg chg="mod">
          <ac:chgData name="Richard Chalk" userId="287f8aa4f4de1d19" providerId="LiveId" clId="{D95C05BF-833D-49BE-9C47-05788DF5D36D}" dt="2022-11-09T05:41:59.036" v="495" actId="20577"/>
          <ac:spMkLst>
            <pc:docMk/>
            <pc:sldMk cId="0" sldId="257"/>
            <ac:spMk id="127" creationId="{00000000-0000-0000-0000-000000000000}"/>
          </ac:spMkLst>
        </pc:spChg>
        <pc:picChg chg="add mod">
          <ac:chgData name="Richard Chalk" userId="287f8aa4f4de1d19" providerId="LiveId" clId="{D95C05BF-833D-49BE-9C47-05788DF5D36D}" dt="2022-11-09T05:36:19.966" v="381" actId="1035"/>
          <ac:picMkLst>
            <pc:docMk/>
            <pc:sldMk cId="0" sldId="257"/>
            <ac:picMk id="3" creationId="{143BD36C-96AA-1372-4D44-554B3007C308}"/>
          </ac:picMkLst>
        </pc:picChg>
        <pc:picChg chg="del mod">
          <ac:chgData name="Richard Chalk" userId="287f8aa4f4de1d19" providerId="LiveId" clId="{D95C05BF-833D-49BE-9C47-05788DF5D36D}" dt="2022-11-09T05:36:15.154" v="374" actId="478"/>
          <ac:picMkLst>
            <pc:docMk/>
            <pc:sldMk cId="0" sldId="257"/>
            <ac:picMk id="130" creationId="{00000000-0000-0000-0000-000000000000}"/>
          </ac:picMkLst>
        </pc:picChg>
      </pc:sldChg>
      <pc:sldChg chg="modSp mod">
        <pc:chgData name="Richard Chalk" userId="287f8aa4f4de1d19" providerId="LiveId" clId="{D95C05BF-833D-49BE-9C47-05788DF5D36D}" dt="2022-11-09T05:35:47.311" v="367" actId="20577"/>
        <pc:sldMkLst>
          <pc:docMk/>
          <pc:sldMk cId="0" sldId="258"/>
        </pc:sldMkLst>
        <pc:spChg chg="mod">
          <ac:chgData name="Richard Chalk" userId="287f8aa4f4de1d19" providerId="LiveId" clId="{D95C05BF-833D-49BE-9C47-05788DF5D36D}" dt="2022-11-09T05:35:47.311" v="367" actId="20577"/>
          <ac:spMkLst>
            <pc:docMk/>
            <pc:sldMk cId="0" sldId="258"/>
            <ac:spMk id="136" creationId="{00000000-0000-0000-0000-000000000000}"/>
          </ac:spMkLst>
        </pc:spChg>
      </pc:sldChg>
    </pc:docChg>
  </pc:docChgLst>
  <pc:docChgLst>
    <pc:chgData name="Richard Chalk" userId="287f8aa4f4de1d19" providerId="LiveId" clId="{D655C015-076E-46A7-84DF-ECAAA947AD59}"/>
    <pc:docChg chg="custSel modSld">
      <pc:chgData name="Richard Chalk" userId="287f8aa4f4de1d19" providerId="LiveId" clId="{D655C015-076E-46A7-84DF-ECAAA947AD59}" dt="2024-06-25T05:00:37.573" v="102"/>
      <pc:docMkLst>
        <pc:docMk/>
      </pc:docMkLst>
      <pc:sldChg chg="addSp delSp modSp mod">
        <pc:chgData name="Richard Chalk" userId="287f8aa4f4de1d19" providerId="LiveId" clId="{D655C015-076E-46A7-84DF-ECAAA947AD59}" dt="2024-06-24T16:05:50.840" v="51" actId="1076"/>
        <pc:sldMkLst>
          <pc:docMk/>
          <pc:sldMk cId="0" sldId="299"/>
        </pc:sldMkLst>
        <pc:spChg chg="add mod">
          <ac:chgData name="Richard Chalk" userId="287f8aa4f4de1d19" providerId="LiveId" clId="{D655C015-076E-46A7-84DF-ECAAA947AD59}" dt="2024-06-24T16:05:50.840" v="51" actId="1076"/>
          <ac:spMkLst>
            <pc:docMk/>
            <pc:sldMk cId="0" sldId="299"/>
            <ac:spMk id="2" creationId="{983256EA-A42C-331A-3944-0135BF452F30}"/>
          </ac:spMkLst>
        </pc:spChg>
        <pc:spChg chg="mod">
          <ac:chgData name="Richard Chalk" userId="287f8aa4f4de1d19" providerId="LiveId" clId="{D655C015-076E-46A7-84DF-ECAAA947AD59}" dt="2024-06-24T16:04:32.494" v="0" actId="108"/>
          <ac:spMkLst>
            <pc:docMk/>
            <pc:sldMk cId="0" sldId="299"/>
            <ac:spMk id="658" creationId="{00000000-0000-0000-0000-000000000000}"/>
          </ac:spMkLst>
        </pc:spChg>
        <pc:picChg chg="del">
          <ac:chgData name="Richard Chalk" userId="287f8aa4f4de1d19" providerId="LiveId" clId="{D655C015-076E-46A7-84DF-ECAAA947AD59}" dt="2024-06-24T16:05:17.903" v="5" actId="478"/>
          <ac:picMkLst>
            <pc:docMk/>
            <pc:sldMk cId="0" sldId="299"/>
            <ac:picMk id="13" creationId="{82083A09-37E3-6357-A891-7E1D92D9CA0B}"/>
          </ac:picMkLst>
        </pc:picChg>
        <pc:picChg chg="add mod">
          <ac:chgData name="Richard Chalk" userId="287f8aa4f4de1d19" providerId="LiveId" clId="{D655C015-076E-46A7-84DF-ECAAA947AD59}" dt="2024-06-24T16:05:50.840" v="51" actId="1076"/>
          <ac:picMkLst>
            <pc:docMk/>
            <pc:sldMk cId="0" sldId="299"/>
            <ac:picMk id="1026" creationId="{E610987B-CDA0-60C4-4601-739DA5543B53}"/>
          </ac:picMkLst>
        </pc:picChg>
      </pc:sldChg>
      <pc:sldChg chg="addSp delSp modSp mod">
        <pc:chgData name="Richard Chalk" userId="287f8aa4f4de1d19" providerId="LiveId" clId="{D655C015-076E-46A7-84DF-ECAAA947AD59}" dt="2024-06-24T19:41:35.955" v="78" actId="478"/>
        <pc:sldMkLst>
          <pc:docMk/>
          <pc:sldMk cId="0" sldId="302"/>
        </pc:sldMkLst>
        <pc:spChg chg="add del mod">
          <ac:chgData name="Richard Chalk" userId="287f8aa4f4de1d19" providerId="LiveId" clId="{D655C015-076E-46A7-84DF-ECAAA947AD59}" dt="2024-06-24T19:41:35.955" v="78" actId="478"/>
          <ac:spMkLst>
            <pc:docMk/>
            <pc:sldMk cId="0" sldId="302"/>
            <ac:spMk id="4" creationId="{B43C0A49-CFC4-0A9B-CAF3-498F409E77E0}"/>
          </ac:spMkLst>
        </pc:spChg>
        <pc:picChg chg="add mod">
          <ac:chgData name="Richard Chalk" userId="287f8aa4f4de1d19" providerId="LiveId" clId="{D655C015-076E-46A7-84DF-ECAAA947AD59}" dt="2024-06-24T19:41:32.609" v="77"/>
          <ac:picMkLst>
            <pc:docMk/>
            <pc:sldMk cId="0" sldId="302"/>
            <ac:picMk id="3" creationId="{9123EBBC-1220-A5C5-17D6-965527804D20}"/>
          </ac:picMkLst>
        </pc:picChg>
      </pc:sldChg>
      <pc:sldChg chg="addSp delSp modSp mod modNotesTx">
        <pc:chgData name="Richard Chalk" userId="287f8aa4f4de1d19" providerId="LiveId" clId="{D655C015-076E-46A7-84DF-ECAAA947AD59}" dt="2024-06-25T05:00:37.573" v="102"/>
        <pc:sldMkLst>
          <pc:docMk/>
          <pc:sldMk cId="3213385662" sldId="309"/>
        </pc:sldMkLst>
        <pc:spChg chg="add mod">
          <ac:chgData name="Richard Chalk" userId="287f8aa4f4de1d19" providerId="LiveId" clId="{D655C015-076E-46A7-84DF-ECAAA947AD59}" dt="2024-06-24T16:44:39.001" v="61"/>
          <ac:spMkLst>
            <pc:docMk/>
            <pc:sldMk cId="3213385662" sldId="309"/>
            <ac:spMk id="3" creationId="{D8615EDF-E7D5-9C91-65B6-7A6CB667418B}"/>
          </ac:spMkLst>
        </pc:spChg>
        <pc:spChg chg="add mod">
          <ac:chgData name="Richard Chalk" userId="287f8aa4f4de1d19" providerId="LiveId" clId="{D655C015-076E-46A7-84DF-ECAAA947AD59}" dt="2024-06-24T16:44:39.001" v="61"/>
          <ac:spMkLst>
            <pc:docMk/>
            <pc:sldMk cId="3213385662" sldId="309"/>
            <ac:spMk id="5" creationId="{1C9603B1-A899-334F-99B9-51EFB6C58C64}"/>
          </ac:spMkLst>
        </pc:spChg>
        <pc:spChg chg="add mod">
          <ac:chgData name="Richard Chalk" userId="287f8aa4f4de1d19" providerId="LiveId" clId="{D655C015-076E-46A7-84DF-ECAAA947AD59}" dt="2024-06-24T16:44:39.001" v="61"/>
          <ac:spMkLst>
            <pc:docMk/>
            <pc:sldMk cId="3213385662" sldId="309"/>
            <ac:spMk id="6" creationId="{8337F7F0-F3AA-04FF-F93C-A7DA0EFD6A56}"/>
          </ac:spMkLst>
        </pc:spChg>
        <pc:spChg chg="mod">
          <ac:chgData name="Richard Chalk" userId="287f8aa4f4de1d19" providerId="LiveId" clId="{D655C015-076E-46A7-84DF-ECAAA947AD59}" dt="2024-06-24T19:39:40.689" v="76" actId="20577"/>
          <ac:spMkLst>
            <pc:docMk/>
            <pc:sldMk cId="3213385662" sldId="309"/>
            <ac:spMk id="118" creationId="{00000000-0000-0000-0000-000000000000}"/>
          </ac:spMkLst>
        </pc:spChg>
        <pc:spChg chg="del">
          <ac:chgData name="Richard Chalk" userId="287f8aa4f4de1d19" providerId="LiveId" clId="{D655C015-076E-46A7-84DF-ECAAA947AD59}" dt="2024-06-24T16:44:38.571" v="60" actId="478"/>
          <ac:spMkLst>
            <pc:docMk/>
            <pc:sldMk cId="3213385662" sldId="309"/>
            <ac:spMk id="120" creationId="{00000000-0000-0000-0000-000000000000}"/>
          </ac:spMkLst>
        </pc:spChg>
        <pc:picChg chg="add mod">
          <ac:chgData name="Richard Chalk" userId="287f8aa4f4de1d19" providerId="LiveId" clId="{D655C015-076E-46A7-84DF-ECAAA947AD59}" dt="2024-06-24T16:44:39.001" v="61"/>
          <ac:picMkLst>
            <pc:docMk/>
            <pc:sldMk cId="3213385662" sldId="309"/>
            <ac:picMk id="2" creationId="{85ACB78E-0DD6-AFE9-F48E-6FC151D1C027}"/>
          </ac:picMkLst>
        </pc:picChg>
        <pc:picChg chg="add mod">
          <ac:chgData name="Richard Chalk" userId="287f8aa4f4de1d19" providerId="LiveId" clId="{D655C015-076E-46A7-84DF-ECAAA947AD59}" dt="2024-06-24T16:44:39.001" v="61"/>
          <ac:picMkLst>
            <pc:docMk/>
            <pc:sldMk cId="3213385662" sldId="309"/>
            <ac:picMk id="4" creationId="{45A2E183-12CC-CA67-75E4-2F105D3E13E0}"/>
          </ac:picMkLst>
        </pc:picChg>
        <pc:picChg chg="del">
          <ac:chgData name="Richard Chalk" userId="287f8aa4f4de1d19" providerId="LiveId" clId="{D655C015-076E-46A7-84DF-ECAAA947AD59}" dt="2024-06-24T16:44:38.571" v="60" actId="478"/>
          <ac:picMkLst>
            <pc:docMk/>
            <pc:sldMk cId="3213385662" sldId="309"/>
            <ac:picMk id="121" creationId="{00000000-0000-0000-0000-000000000000}"/>
          </ac:picMkLst>
        </pc:picChg>
      </pc:sldChg>
      <pc:sldChg chg="addSp delSp modSp mod">
        <pc:chgData name="Richard Chalk" userId="287f8aa4f4de1d19" providerId="LiveId" clId="{D655C015-076E-46A7-84DF-ECAAA947AD59}" dt="2024-06-24T16:06:02.071" v="54" actId="1076"/>
        <pc:sldMkLst>
          <pc:docMk/>
          <pc:sldMk cId="3415542239" sldId="318"/>
        </pc:sldMkLst>
        <pc:spChg chg="add mod">
          <ac:chgData name="Richard Chalk" userId="287f8aa4f4de1d19" providerId="LiveId" clId="{D655C015-076E-46A7-84DF-ECAAA947AD59}" dt="2024-06-24T16:06:02.071" v="54" actId="1076"/>
          <ac:spMkLst>
            <pc:docMk/>
            <pc:sldMk cId="3415542239" sldId="318"/>
            <ac:spMk id="2" creationId="{77779D51-79B5-C121-D336-9975CF2C91A8}"/>
          </ac:spMkLst>
        </pc:spChg>
        <pc:picChg chg="add mod">
          <ac:chgData name="Richard Chalk" userId="287f8aa4f4de1d19" providerId="LiveId" clId="{D655C015-076E-46A7-84DF-ECAAA947AD59}" dt="2024-06-24T16:06:02.071" v="54" actId="1076"/>
          <ac:picMkLst>
            <pc:docMk/>
            <pc:sldMk cId="3415542239" sldId="318"/>
            <ac:picMk id="3" creationId="{2B666C84-5D5D-47FF-E1DD-561BA9BD302E}"/>
          </ac:picMkLst>
        </pc:picChg>
        <pc:picChg chg="del">
          <ac:chgData name="Richard Chalk" userId="287f8aa4f4de1d19" providerId="LiveId" clId="{D655C015-076E-46A7-84DF-ECAAA947AD59}" dt="2024-06-24T16:05:58.783" v="52" actId="478"/>
          <ac:picMkLst>
            <pc:docMk/>
            <pc:sldMk cId="3415542239" sldId="318"/>
            <ac:picMk id="13" creationId="{82083A09-37E3-6357-A891-7E1D92D9CA0B}"/>
          </ac:picMkLst>
        </pc:picChg>
      </pc:sldChg>
      <pc:sldChg chg="addSp delSp modSp mod">
        <pc:chgData name="Richard Chalk" userId="287f8aa4f4de1d19" providerId="LiveId" clId="{D655C015-076E-46A7-84DF-ECAAA947AD59}" dt="2024-06-24T16:06:14.312" v="57" actId="1076"/>
        <pc:sldMkLst>
          <pc:docMk/>
          <pc:sldMk cId="2254389400" sldId="319"/>
        </pc:sldMkLst>
        <pc:spChg chg="add mod">
          <ac:chgData name="Richard Chalk" userId="287f8aa4f4de1d19" providerId="LiveId" clId="{D655C015-076E-46A7-84DF-ECAAA947AD59}" dt="2024-06-24T16:06:14.312" v="57" actId="1076"/>
          <ac:spMkLst>
            <pc:docMk/>
            <pc:sldMk cId="2254389400" sldId="319"/>
            <ac:spMk id="2" creationId="{F42E506D-FDEF-BD2E-4F03-8FAC829DCA2C}"/>
          </ac:spMkLst>
        </pc:spChg>
        <pc:picChg chg="add mod">
          <ac:chgData name="Richard Chalk" userId="287f8aa4f4de1d19" providerId="LiveId" clId="{D655C015-076E-46A7-84DF-ECAAA947AD59}" dt="2024-06-24T16:06:14.312" v="57" actId="1076"/>
          <ac:picMkLst>
            <pc:docMk/>
            <pc:sldMk cId="2254389400" sldId="319"/>
            <ac:picMk id="8" creationId="{C34BE0B6-B9C0-B9DD-4CA0-3B83175967E3}"/>
          </ac:picMkLst>
        </pc:picChg>
        <pc:picChg chg="del">
          <ac:chgData name="Richard Chalk" userId="287f8aa4f4de1d19" providerId="LiveId" clId="{D655C015-076E-46A7-84DF-ECAAA947AD59}" dt="2024-06-24T16:06:08.514" v="55" actId="478"/>
          <ac:picMkLst>
            <pc:docMk/>
            <pc:sldMk cId="2254389400" sldId="319"/>
            <ac:picMk id="13" creationId="{82083A09-37E3-6357-A891-7E1D92D9CA0B}"/>
          </ac:picMkLst>
        </pc:picChg>
      </pc:sldChg>
      <pc:sldChg chg="addSp modSp">
        <pc:chgData name="Richard Chalk" userId="287f8aa4f4de1d19" providerId="LiveId" clId="{D655C015-076E-46A7-84DF-ECAAA947AD59}" dt="2024-06-24T19:41:43.869" v="90" actId="1035"/>
        <pc:sldMkLst>
          <pc:docMk/>
          <pc:sldMk cId="1641953116" sldId="322"/>
        </pc:sldMkLst>
        <pc:spChg chg="mod">
          <ac:chgData name="Richard Chalk" userId="287f8aa4f4de1d19" providerId="LiveId" clId="{D655C015-076E-46A7-84DF-ECAAA947AD59}" dt="2024-06-24T19:41:43.869" v="90" actId="1035"/>
          <ac:spMkLst>
            <pc:docMk/>
            <pc:sldMk cId="1641953116" sldId="322"/>
            <ac:spMk id="7" creationId="{EB8461F4-2EFC-F833-2EBB-116D40B414A6}"/>
          </ac:spMkLst>
        </pc:spChg>
        <pc:spChg chg="add mod">
          <ac:chgData name="Richard Chalk" userId="287f8aa4f4de1d19" providerId="LiveId" clId="{D655C015-076E-46A7-84DF-ECAAA947AD59}" dt="2024-06-24T19:41:37.690" v="79"/>
          <ac:spMkLst>
            <pc:docMk/>
            <pc:sldMk cId="1641953116" sldId="322"/>
            <ac:spMk id="8" creationId="{DFC1AB5F-F76C-F1BD-8223-F5BFC8FDA1C6}"/>
          </ac:spMkLst>
        </pc:spChg>
        <pc:picChg chg="mod">
          <ac:chgData name="Richard Chalk" userId="287f8aa4f4de1d19" providerId="LiveId" clId="{D655C015-076E-46A7-84DF-ECAAA947AD59}" dt="2024-06-24T19:41:43.869" v="90" actId="1035"/>
          <ac:picMkLst>
            <pc:docMk/>
            <pc:sldMk cId="1641953116" sldId="322"/>
            <ac:picMk id="4" creationId="{6DBA3B24-6B75-8227-D538-E524FB47C02F}"/>
          </ac:picMkLst>
        </pc:picChg>
        <pc:picChg chg="add mod">
          <ac:chgData name="Richard Chalk" userId="287f8aa4f4de1d19" providerId="LiveId" clId="{D655C015-076E-46A7-84DF-ECAAA947AD59}" dt="2024-06-24T19:41:37.690" v="79"/>
          <ac:picMkLst>
            <pc:docMk/>
            <pc:sldMk cId="1641953116" sldId="322"/>
            <ac:picMk id="6" creationId="{06FD704D-E1DE-A379-7B27-9F605C275F1E}"/>
          </ac:picMkLst>
        </pc:picChg>
      </pc:sldChg>
      <pc:sldChg chg="addSp modSp">
        <pc:chgData name="Richard Chalk" userId="287f8aa4f4de1d19" providerId="LiveId" clId="{D655C015-076E-46A7-84DF-ECAAA947AD59}" dt="2024-06-24T19:41:47.783" v="92"/>
        <pc:sldMkLst>
          <pc:docMk/>
          <pc:sldMk cId="2206031008" sldId="323"/>
        </pc:sldMkLst>
        <pc:spChg chg="add mod">
          <ac:chgData name="Richard Chalk" userId="287f8aa4f4de1d19" providerId="LiveId" clId="{D655C015-076E-46A7-84DF-ECAAA947AD59}" dt="2024-06-24T19:41:47.783" v="92"/>
          <ac:spMkLst>
            <pc:docMk/>
            <pc:sldMk cId="2206031008" sldId="323"/>
            <ac:spMk id="6" creationId="{61CAD203-91DE-E2E3-C68D-BEF5E2A1778B}"/>
          </ac:spMkLst>
        </pc:spChg>
        <pc:picChg chg="add mod">
          <ac:chgData name="Richard Chalk" userId="287f8aa4f4de1d19" providerId="LiveId" clId="{D655C015-076E-46A7-84DF-ECAAA947AD59}" dt="2024-06-24T19:41:47.783" v="92"/>
          <ac:picMkLst>
            <pc:docMk/>
            <pc:sldMk cId="2206031008" sldId="323"/>
            <ac:picMk id="4" creationId="{4F1AD41B-D5AD-E1EA-9EC4-EBD7F2EF0F28}"/>
          </ac:picMkLst>
        </pc:picChg>
      </pc:sldChg>
      <pc:sldChg chg="addSp modSp">
        <pc:chgData name="Richard Chalk" userId="287f8aa4f4de1d19" providerId="LiveId" clId="{D655C015-076E-46A7-84DF-ECAAA947AD59}" dt="2024-06-24T19:41:46.702" v="91"/>
        <pc:sldMkLst>
          <pc:docMk/>
          <pc:sldMk cId="3038433100" sldId="324"/>
        </pc:sldMkLst>
        <pc:spChg chg="add mod">
          <ac:chgData name="Richard Chalk" userId="287f8aa4f4de1d19" providerId="LiveId" clId="{D655C015-076E-46A7-84DF-ECAAA947AD59}" dt="2024-06-24T19:41:46.702" v="91"/>
          <ac:spMkLst>
            <pc:docMk/>
            <pc:sldMk cId="3038433100" sldId="324"/>
            <ac:spMk id="6" creationId="{531F0C4F-AC2A-6284-CFAB-2B9DBA794616}"/>
          </ac:spMkLst>
        </pc:spChg>
        <pc:picChg chg="add mod">
          <ac:chgData name="Richard Chalk" userId="287f8aa4f4de1d19" providerId="LiveId" clId="{D655C015-076E-46A7-84DF-ECAAA947AD59}" dt="2024-06-24T19:41:46.702" v="91"/>
          <ac:picMkLst>
            <pc:docMk/>
            <pc:sldMk cId="3038433100" sldId="324"/>
            <ac:picMk id="4" creationId="{3450AF47-587A-0D5F-13DE-5EF6BEB11DC4}"/>
          </ac:picMkLst>
        </pc:picChg>
      </pc:sldChg>
      <pc:sldChg chg="addSp modSp">
        <pc:chgData name="Richard Chalk" userId="287f8aa4f4de1d19" providerId="LiveId" clId="{D655C015-076E-46A7-84DF-ECAAA947AD59}" dt="2024-06-24T19:41:52.968" v="101" actId="1035"/>
        <pc:sldMkLst>
          <pc:docMk/>
          <pc:sldMk cId="3029127798" sldId="325"/>
        </pc:sldMkLst>
        <pc:spChg chg="add mod">
          <ac:chgData name="Richard Chalk" userId="287f8aa4f4de1d19" providerId="LiveId" clId="{D655C015-076E-46A7-84DF-ECAAA947AD59}" dt="2024-06-24T19:41:48.930" v="93"/>
          <ac:spMkLst>
            <pc:docMk/>
            <pc:sldMk cId="3029127798" sldId="325"/>
            <ac:spMk id="4" creationId="{9656A460-9DB3-8ACF-D5E5-1D4769E64876}"/>
          </ac:spMkLst>
        </pc:spChg>
        <pc:spChg chg="mod">
          <ac:chgData name="Richard Chalk" userId="287f8aa4f4de1d19" providerId="LiveId" clId="{D655C015-076E-46A7-84DF-ECAAA947AD59}" dt="2024-06-24T19:41:52.968" v="101" actId="1035"/>
          <ac:spMkLst>
            <pc:docMk/>
            <pc:sldMk cId="3029127798" sldId="325"/>
            <ac:spMk id="9" creationId="{90F8997C-64D6-DC14-33B7-E8AF280C37A8}"/>
          </ac:spMkLst>
        </pc:spChg>
        <pc:picChg chg="add mod">
          <ac:chgData name="Richard Chalk" userId="287f8aa4f4de1d19" providerId="LiveId" clId="{D655C015-076E-46A7-84DF-ECAAA947AD59}" dt="2024-06-24T19:41:48.930" v="93"/>
          <ac:picMkLst>
            <pc:docMk/>
            <pc:sldMk cId="3029127798" sldId="325"/>
            <ac:picMk id="3" creationId="{8F414531-8A1F-300E-58A4-5F910FFC779E}"/>
          </ac:picMkLst>
        </pc:picChg>
        <pc:picChg chg="mod">
          <ac:chgData name="Richard Chalk" userId="287f8aa4f4de1d19" providerId="LiveId" clId="{D655C015-076E-46A7-84DF-ECAAA947AD59}" dt="2024-06-24T19:41:52.968" v="101" actId="1035"/>
          <ac:picMkLst>
            <pc:docMk/>
            <pc:sldMk cId="3029127798" sldId="325"/>
            <ac:picMk id="7" creationId="{0922E534-9A6D-DB6A-3CEC-FBC42F9A103F}"/>
          </ac:picMkLst>
        </pc:picChg>
      </pc:sldChg>
      <pc:sldChg chg="addSp modSp">
        <pc:chgData name="Richard Chalk" userId="287f8aa4f4de1d19" providerId="LiveId" clId="{D655C015-076E-46A7-84DF-ECAAA947AD59}" dt="2024-06-24T16:08:22.588" v="59" actId="1076"/>
        <pc:sldMkLst>
          <pc:docMk/>
          <pc:sldMk cId="1187645491" sldId="329"/>
        </pc:sldMkLst>
        <pc:spChg chg="add mod">
          <ac:chgData name="Richard Chalk" userId="287f8aa4f4de1d19" providerId="LiveId" clId="{D655C015-076E-46A7-84DF-ECAAA947AD59}" dt="2024-06-24T16:08:22.588" v="59" actId="1076"/>
          <ac:spMkLst>
            <pc:docMk/>
            <pc:sldMk cId="1187645491" sldId="329"/>
            <ac:spMk id="2" creationId="{13F00A07-C698-E1F5-B0BB-9C9DB09F244F}"/>
          </ac:spMkLst>
        </pc:spChg>
        <pc:picChg chg="add mod">
          <ac:chgData name="Richard Chalk" userId="287f8aa4f4de1d19" providerId="LiveId" clId="{D655C015-076E-46A7-84DF-ECAAA947AD59}" dt="2024-06-24T16:08:22.588" v="59" actId="1076"/>
          <ac:picMkLst>
            <pc:docMk/>
            <pc:sldMk cId="1187645491" sldId="329"/>
            <ac:picMk id="3" creationId="{0BF2826E-8245-2BCF-D46A-71BF150FB809}"/>
          </ac:picMkLst>
        </pc:picChg>
      </pc:sldChg>
    </pc:docChg>
  </pc:docChgLst>
  <pc:docChgLst>
    <pc:chgData name="Richard Chalk" userId="287f8aa4f4de1d19" providerId="LiveId" clId="{7813CD59-52AB-4F89-B7BA-5C7056CBD4C6}"/>
    <pc:docChg chg="undo custSel addSld delSld modSld">
      <pc:chgData name="Richard Chalk" userId="287f8aa4f4de1d19" providerId="LiveId" clId="{7813CD59-52AB-4F89-B7BA-5C7056CBD4C6}" dt="2023-04-29T20:30:07.511" v="1184" actId="113"/>
      <pc:docMkLst>
        <pc:docMk/>
      </pc:docMkLst>
      <pc:sldChg chg="modSp mod">
        <pc:chgData name="Richard Chalk" userId="287f8aa4f4de1d19" providerId="LiveId" clId="{7813CD59-52AB-4F89-B7BA-5C7056CBD4C6}" dt="2023-04-29T19:51:51.710" v="100" actId="207"/>
        <pc:sldMkLst>
          <pc:docMk/>
          <pc:sldMk cId="0" sldId="256"/>
        </pc:sldMkLst>
        <pc:spChg chg="mod">
          <ac:chgData name="Richard Chalk" userId="287f8aa4f4de1d19" providerId="LiveId" clId="{7813CD59-52AB-4F89-B7BA-5C7056CBD4C6}" dt="2023-04-29T19:51:51.710" v="100" actId="207"/>
          <ac:spMkLst>
            <pc:docMk/>
            <pc:sldMk cId="0" sldId="256"/>
            <ac:spMk id="118" creationId="{00000000-0000-0000-0000-000000000000}"/>
          </ac:spMkLst>
        </pc:spChg>
      </pc:sldChg>
      <pc:sldChg chg="addSp delSp modSp mod">
        <pc:chgData name="Richard Chalk" userId="287f8aa4f4de1d19" providerId="LiveId" clId="{7813CD59-52AB-4F89-B7BA-5C7056CBD4C6}" dt="2023-04-29T20:00:13.693" v="333" actId="1076"/>
        <pc:sldMkLst>
          <pc:docMk/>
          <pc:sldMk cId="0" sldId="257"/>
        </pc:sldMkLst>
        <pc:spChg chg="mod">
          <ac:chgData name="Richard Chalk" userId="287f8aa4f4de1d19" providerId="LiveId" clId="{7813CD59-52AB-4F89-B7BA-5C7056CBD4C6}" dt="2023-04-29T19:51:56.666" v="101" actId="207"/>
          <ac:spMkLst>
            <pc:docMk/>
            <pc:sldMk cId="0" sldId="257"/>
            <ac:spMk id="126" creationId="{00000000-0000-0000-0000-000000000000}"/>
          </ac:spMkLst>
        </pc:spChg>
        <pc:spChg chg="mod">
          <ac:chgData name="Richard Chalk" userId="287f8aa4f4de1d19" providerId="LiveId" clId="{7813CD59-52AB-4F89-B7BA-5C7056CBD4C6}" dt="2023-04-29T19:59:13.606" v="321" actId="14100"/>
          <ac:spMkLst>
            <pc:docMk/>
            <pc:sldMk cId="0" sldId="257"/>
            <ac:spMk id="127" creationId="{00000000-0000-0000-0000-000000000000}"/>
          </ac:spMkLst>
        </pc:spChg>
        <pc:picChg chg="mod ord">
          <ac:chgData name="Richard Chalk" userId="287f8aa4f4de1d19" providerId="LiveId" clId="{7813CD59-52AB-4F89-B7BA-5C7056CBD4C6}" dt="2023-04-29T19:51:15.574" v="95" actId="1038"/>
          <ac:picMkLst>
            <pc:docMk/>
            <pc:sldMk cId="0" sldId="257"/>
            <ac:picMk id="3" creationId="{143BD36C-96AA-1372-4D44-554B3007C308}"/>
          </ac:picMkLst>
        </pc:picChg>
        <pc:picChg chg="del">
          <ac:chgData name="Richard Chalk" userId="287f8aa4f4de1d19" providerId="LiveId" clId="{7813CD59-52AB-4F89-B7BA-5C7056CBD4C6}" dt="2023-04-29T19:51:20.950" v="96" actId="478"/>
          <ac:picMkLst>
            <pc:docMk/>
            <pc:sldMk cId="0" sldId="257"/>
            <ac:picMk id="128" creationId="{00000000-0000-0000-0000-000000000000}"/>
          </ac:picMkLst>
        </pc:picChg>
        <pc:picChg chg="add mod">
          <ac:chgData name="Richard Chalk" userId="287f8aa4f4de1d19" providerId="LiveId" clId="{7813CD59-52AB-4F89-B7BA-5C7056CBD4C6}" dt="2023-04-29T19:59:57.007" v="329" actId="1076"/>
          <ac:picMkLst>
            <pc:docMk/>
            <pc:sldMk cId="0" sldId="257"/>
            <ac:picMk id="2050" creationId="{30233214-8DEF-52D0-FA15-20E8577D6D38}"/>
          </ac:picMkLst>
        </pc:picChg>
        <pc:picChg chg="add mod">
          <ac:chgData name="Richard Chalk" userId="287f8aa4f4de1d19" providerId="LiveId" clId="{7813CD59-52AB-4F89-B7BA-5C7056CBD4C6}" dt="2023-04-29T19:59:37.087" v="324" actId="1076"/>
          <ac:picMkLst>
            <pc:docMk/>
            <pc:sldMk cId="0" sldId="257"/>
            <ac:picMk id="2052" creationId="{74A359EC-53D2-9F7F-B118-10D36749B6F7}"/>
          </ac:picMkLst>
        </pc:picChg>
        <pc:picChg chg="add mod">
          <ac:chgData name="Richard Chalk" userId="287f8aa4f4de1d19" providerId="LiveId" clId="{7813CD59-52AB-4F89-B7BA-5C7056CBD4C6}" dt="2023-04-29T19:59:54.412" v="328" actId="167"/>
          <ac:picMkLst>
            <pc:docMk/>
            <pc:sldMk cId="0" sldId="257"/>
            <ac:picMk id="2054" creationId="{536F9954-DBF7-8CDE-501B-51E0CC3C69C7}"/>
          </ac:picMkLst>
        </pc:picChg>
        <pc:picChg chg="add mod">
          <ac:chgData name="Richard Chalk" userId="287f8aa4f4de1d19" providerId="LiveId" clId="{7813CD59-52AB-4F89-B7BA-5C7056CBD4C6}" dt="2023-04-29T20:00:13.693" v="333" actId="1076"/>
          <ac:picMkLst>
            <pc:docMk/>
            <pc:sldMk cId="0" sldId="257"/>
            <ac:picMk id="2056" creationId="{CC440FEC-E00C-A149-C547-FE5C2FF6F5B1}"/>
          </ac:picMkLst>
        </pc:picChg>
      </pc:sldChg>
      <pc:sldChg chg="addSp delSp modSp mod">
        <pc:chgData name="Richard Chalk" userId="287f8aa4f4de1d19" providerId="LiveId" clId="{7813CD59-52AB-4F89-B7BA-5C7056CBD4C6}" dt="2023-04-29T20:04:22.568" v="444" actId="1035"/>
        <pc:sldMkLst>
          <pc:docMk/>
          <pc:sldMk cId="0" sldId="258"/>
        </pc:sldMkLst>
        <pc:spChg chg="add mod ord">
          <ac:chgData name="Richard Chalk" userId="287f8aa4f4de1d19" providerId="LiveId" clId="{7813CD59-52AB-4F89-B7BA-5C7056CBD4C6}" dt="2023-04-29T20:04:18.739" v="432" actId="1035"/>
          <ac:spMkLst>
            <pc:docMk/>
            <pc:sldMk cId="0" sldId="258"/>
            <ac:spMk id="2" creationId="{5541FC04-68D5-6B01-8AA5-B7804C02C066}"/>
          </ac:spMkLst>
        </pc:spChg>
        <pc:spChg chg="add mod">
          <ac:chgData name="Richard Chalk" userId="287f8aa4f4de1d19" providerId="LiveId" clId="{7813CD59-52AB-4F89-B7BA-5C7056CBD4C6}" dt="2023-04-29T19:53:43.219" v="112" actId="14100"/>
          <ac:spMkLst>
            <pc:docMk/>
            <pc:sldMk cId="0" sldId="258"/>
            <ac:spMk id="3" creationId="{509A1F0E-0C92-27A8-02CD-AC500A27247A}"/>
          </ac:spMkLst>
        </pc:spChg>
        <pc:spChg chg="mod">
          <ac:chgData name="Richard Chalk" userId="287f8aa4f4de1d19" providerId="LiveId" clId="{7813CD59-52AB-4F89-B7BA-5C7056CBD4C6}" dt="2023-04-29T19:58:25.413" v="300" actId="20577"/>
          <ac:spMkLst>
            <pc:docMk/>
            <pc:sldMk cId="0" sldId="258"/>
            <ac:spMk id="135" creationId="{00000000-0000-0000-0000-000000000000}"/>
          </ac:spMkLst>
        </pc:spChg>
        <pc:spChg chg="mod">
          <ac:chgData name="Richard Chalk" userId="287f8aa4f4de1d19" providerId="LiveId" clId="{7813CD59-52AB-4F89-B7BA-5C7056CBD4C6}" dt="2023-04-29T19:58:00.772" v="253" actId="207"/>
          <ac:spMkLst>
            <pc:docMk/>
            <pc:sldMk cId="0" sldId="258"/>
            <ac:spMk id="136" creationId="{00000000-0000-0000-0000-000000000000}"/>
          </ac:spMkLst>
        </pc:spChg>
        <pc:picChg chg="add mod">
          <ac:chgData name="Richard Chalk" userId="287f8aa4f4de1d19" providerId="LiveId" clId="{7813CD59-52AB-4F89-B7BA-5C7056CBD4C6}" dt="2023-04-29T20:04:22.568" v="444" actId="1035"/>
          <ac:picMkLst>
            <pc:docMk/>
            <pc:sldMk cId="0" sldId="258"/>
            <ac:picMk id="4" creationId="{849AEE54-0E37-75AF-DE75-1923E8AECA2D}"/>
          </ac:picMkLst>
        </pc:picChg>
        <pc:picChg chg="add mod">
          <ac:chgData name="Richard Chalk" userId="287f8aa4f4de1d19" providerId="LiveId" clId="{7813CD59-52AB-4F89-B7BA-5C7056CBD4C6}" dt="2023-04-29T20:04:22.568" v="444" actId="1035"/>
          <ac:picMkLst>
            <pc:docMk/>
            <pc:sldMk cId="0" sldId="258"/>
            <ac:picMk id="5" creationId="{AAAA1475-4176-CD6E-DB18-B2C26DCC9549}"/>
          </ac:picMkLst>
        </pc:picChg>
        <pc:picChg chg="add mod">
          <ac:chgData name="Richard Chalk" userId="287f8aa4f4de1d19" providerId="LiveId" clId="{7813CD59-52AB-4F89-B7BA-5C7056CBD4C6}" dt="2023-04-29T19:57:11.445" v="240" actId="1076"/>
          <ac:picMkLst>
            <pc:docMk/>
            <pc:sldMk cId="0" sldId="258"/>
            <ac:picMk id="1026" creationId="{AEF80BC5-9567-35E1-741C-B583B037B702}"/>
          </ac:picMkLst>
        </pc:picChg>
        <pc:picChg chg="add mod">
          <ac:chgData name="Richard Chalk" userId="287f8aa4f4de1d19" providerId="LiveId" clId="{7813CD59-52AB-4F89-B7BA-5C7056CBD4C6}" dt="2023-04-29T19:57:23.140" v="244" actId="1076"/>
          <ac:picMkLst>
            <pc:docMk/>
            <pc:sldMk cId="0" sldId="258"/>
            <ac:picMk id="1028" creationId="{29F4F7CA-3BDC-7442-124D-5EAF71F65575}"/>
          </ac:picMkLst>
        </pc:picChg>
        <pc:picChg chg="add mod">
          <ac:chgData name="Richard Chalk" userId="287f8aa4f4de1d19" providerId="LiveId" clId="{7813CD59-52AB-4F89-B7BA-5C7056CBD4C6}" dt="2023-04-29T19:56:14.031" v="202" actId="1076"/>
          <ac:picMkLst>
            <pc:docMk/>
            <pc:sldMk cId="0" sldId="258"/>
            <ac:picMk id="1030" creationId="{9F202EAE-2C4E-9AA4-A240-7BE7F7524213}"/>
          </ac:picMkLst>
        </pc:picChg>
        <pc:picChg chg="add mod">
          <ac:chgData name="Richard Chalk" userId="287f8aa4f4de1d19" providerId="LiveId" clId="{7813CD59-52AB-4F89-B7BA-5C7056CBD4C6}" dt="2023-04-29T19:57:20.532" v="243" actId="1076"/>
          <ac:picMkLst>
            <pc:docMk/>
            <pc:sldMk cId="0" sldId="258"/>
            <ac:picMk id="1032" creationId="{3699514E-73EE-8178-8E7E-53F7B8467FA2}"/>
          </ac:picMkLst>
        </pc:picChg>
        <pc:picChg chg="add mod">
          <ac:chgData name="Richard Chalk" userId="287f8aa4f4de1d19" providerId="LiveId" clId="{7813CD59-52AB-4F89-B7BA-5C7056CBD4C6}" dt="2023-04-29T19:55:53.122" v="192" actId="1076"/>
          <ac:picMkLst>
            <pc:docMk/>
            <pc:sldMk cId="0" sldId="258"/>
            <ac:picMk id="1034" creationId="{9A9667E7-2245-DE4E-B9E3-9E4BE08E739F}"/>
          </ac:picMkLst>
        </pc:picChg>
        <pc:picChg chg="add mod">
          <ac:chgData name="Richard Chalk" userId="287f8aa4f4de1d19" providerId="LiveId" clId="{7813CD59-52AB-4F89-B7BA-5C7056CBD4C6}" dt="2023-04-29T19:57:26.062" v="245" actId="1076"/>
          <ac:picMkLst>
            <pc:docMk/>
            <pc:sldMk cId="0" sldId="258"/>
            <ac:picMk id="1036" creationId="{75E51673-68CC-887F-832E-CBD886260B6D}"/>
          </ac:picMkLst>
        </pc:picChg>
        <pc:picChg chg="add del mod">
          <ac:chgData name="Richard Chalk" userId="287f8aa4f4de1d19" providerId="LiveId" clId="{7813CD59-52AB-4F89-B7BA-5C7056CBD4C6}" dt="2023-04-29T19:57:45.166" v="248" actId="478"/>
          <ac:picMkLst>
            <pc:docMk/>
            <pc:sldMk cId="0" sldId="258"/>
            <ac:picMk id="1038" creationId="{CE12C600-7761-2372-AE71-163BF8C71269}"/>
          </ac:picMkLst>
        </pc:picChg>
        <pc:picChg chg="add mod">
          <ac:chgData name="Richard Chalk" userId="287f8aa4f4de1d19" providerId="LiveId" clId="{7813CD59-52AB-4F89-B7BA-5C7056CBD4C6}" dt="2023-04-29T19:57:55.020" v="251" actId="1076"/>
          <ac:picMkLst>
            <pc:docMk/>
            <pc:sldMk cId="0" sldId="258"/>
            <ac:picMk id="1040" creationId="{F214255F-9A68-8E87-17DB-1B56CFD93837}"/>
          </ac:picMkLst>
        </pc:picChg>
        <pc:picChg chg="add mod">
          <ac:chgData name="Richard Chalk" userId="287f8aa4f4de1d19" providerId="LiveId" clId="{7813CD59-52AB-4F89-B7BA-5C7056CBD4C6}" dt="2023-04-29T20:04:22.568" v="444" actId="1035"/>
          <ac:picMkLst>
            <pc:docMk/>
            <pc:sldMk cId="0" sldId="258"/>
            <ac:picMk id="1042" creationId="{F28CE27F-956E-8B86-C668-0D5DE8588CF5}"/>
          </ac:picMkLst>
        </pc:picChg>
        <pc:picChg chg="add mod">
          <ac:chgData name="Richard Chalk" userId="287f8aa4f4de1d19" providerId="LiveId" clId="{7813CD59-52AB-4F89-B7BA-5C7056CBD4C6}" dt="2023-04-29T20:04:22.568" v="444" actId="1035"/>
          <ac:picMkLst>
            <pc:docMk/>
            <pc:sldMk cId="0" sldId="258"/>
            <ac:picMk id="1044" creationId="{CA50339D-343A-DBA4-8D1B-E3C4D5BF1031}"/>
          </ac:picMkLst>
        </pc:picChg>
        <pc:picChg chg="add del mod">
          <ac:chgData name="Richard Chalk" userId="287f8aa4f4de1d19" providerId="LiveId" clId="{7813CD59-52AB-4F89-B7BA-5C7056CBD4C6}" dt="2023-04-29T20:02:28.715" v="362" actId="478"/>
          <ac:picMkLst>
            <pc:docMk/>
            <pc:sldMk cId="0" sldId="258"/>
            <ac:picMk id="1046" creationId="{2FAE748A-6C8F-78E5-A739-50DA5D07CF81}"/>
          </ac:picMkLst>
        </pc:picChg>
        <pc:picChg chg="add del mod">
          <ac:chgData name="Richard Chalk" userId="287f8aa4f4de1d19" providerId="LiveId" clId="{7813CD59-52AB-4F89-B7BA-5C7056CBD4C6}" dt="2023-04-29T20:02:27.395" v="361" actId="478"/>
          <ac:picMkLst>
            <pc:docMk/>
            <pc:sldMk cId="0" sldId="258"/>
            <ac:picMk id="1048" creationId="{F2CF0296-70A8-0401-4753-15947365F559}"/>
          </ac:picMkLst>
        </pc:picChg>
        <pc:picChg chg="add del mod">
          <ac:chgData name="Richard Chalk" userId="287f8aa4f4de1d19" providerId="LiveId" clId="{7813CD59-52AB-4F89-B7BA-5C7056CBD4C6}" dt="2023-04-29T20:02:16.549" v="358"/>
          <ac:picMkLst>
            <pc:docMk/>
            <pc:sldMk cId="0" sldId="258"/>
            <ac:picMk id="1050" creationId="{7358B8DF-B933-D92D-83F4-6C5F0931DBAE}"/>
          </ac:picMkLst>
        </pc:picChg>
        <pc:picChg chg="add mod">
          <ac:chgData name="Richard Chalk" userId="287f8aa4f4de1d19" providerId="LiveId" clId="{7813CD59-52AB-4F89-B7BA-5C7056CBD4C6}" dt="2023-04-29T20:04:22.568" v="444" actId="1035"/>
          <ac:picMkLst>
            <pc:docMk/>
            <pc:sldMk cId="0" sldId="258"/>
            <ac:picMk id="1052" creationId="{FAAA6C73-5E14-1163-829F-1CDF12B0FFE3}"/>
          </ac:picMkLst>
        </pc:picChg>
      </pc:sldChg>
      <pc:sldChg chg="addSp delSp modSp mod">
        <pc:chgData name="Richard Chalk" userId="287f8aa4f4de1d19" providerId="LiveId" clId="{7813CD59-52AB-4F89-B7BA-5C7056CBD4C6}" dt="2023-04-29T20:18:06.586" v="953" actId="1035"/>
        <pc:sldMkLst>
          <pc:docMk/>
          <pc:sldMk cId="2987041011" sldId="259"/>
        </pc:sldMkLst>
        <pc:spChg chg="add mod">
          <ac:chgData name="Richard Chalk" userId="287f8aa4f4de1d19" providerId="LiveId" clId="{7813CD59-52AB-4F89-B7BA-5C7056CBD4C6}" dt="2023-04-29T20:17:44.225" v="935" actId="20577"/>
          <ac:spMkLst>
            <pc:docMk/>
            <pc:sldMk cId="2987041011" sldId="259"/>
            <ac:spMk id="4" creationId="{83229C76-E9FD-B6C1-DF45-E16B2B3C9244}"/>
          </ac:spMkLst>
        </pc:spChg>
        <pc:spChg chg="mod">
          <ac:chgData name="Richard Chalk" userId="287f8aa4f4de1d19" providerId="LiveId" clId="{7813CD59-52AB-4F89-B7BA-5C7056CBD4C6}" dt="2023-04-29T20:12:44.204" v="806" actId="20577"/>
          <ac:spMkLst>
            <pc:docMk/>
            <pc:sldMk cId="2987041011" sldId="259"/>
            <ac:spMk id="135" creationId="{00000000-0000-0000-0000-000000000000}"/>
          </ac:spMkLst>
        </pc:spChg>
        <pc:spChg chg="del mod">
          <ac:chgData name="Richard Chalk" userId="287f8aa4f4de1d19" providerId="LiveId" clId="{7813CD59-52AB-4F89-B7BA-5C7056CBD4C6}" dt="2023-04-29T20:09:14.677" v="557" actId="478"/>
          <ac:spMkLst>
            <pc:docMk/>
            <pc:sldMk cId="2987041011" sldId="259"/>
            <ac:spMk id="136" creationId="{00000000-0000-0000-0000-000000000000}"/>
          </ac:spMkLst>
        </pc:spChg>
        <pc:picChg chg="add del mod">
          <ac:chgData name="Richard Chalk" userId="287f8aa4f4de1d19" providerId="LiveId" clId="{7813CD59-52AB-4F89-B7BA-5C7056CBD4C6}" dt="2023-04-29T20:16:28.179" v="878" actId="478"/>
          <ac:picMkLst>
            <pc:docMk/>
            <pc:sldMk cId="2987041011" sldId="259"/>
            <ac:picMk id="2" creationId="{1932333D-66F4-DDC7-83D8-9308F211F55D}"/>
          </ac:picMkLst>
        </pc:picChg>
        <pc:picChg chg="add mod">
          <ac:chgData name="Richard Chalk" userId="287f8aa4f4de1d19" providerId="LiveId" clId="{7813CD59-52AB-4F89-B7BA-5C7056CBD4C6}" dt="2023-04-29T20:16:47.182" v="890" actId="1038"/>
          <ac:picMkLst>
            <pc:docMk/>
            <pc:sldMk cId="2987041011" sldId="259"/>
            <ac:picMk id="3074" creationId="{F72B3E8B-8F98-D553-9DBF-A38BD974A5AE}"/>
          </ac:picMkLst>
        </pc:picChg>
        <pc:picChg chg="add mod">
          <ac:chgData name="Richard Chalk" userId="287f8aa4f4de1d19" providerId="LiveId" clId="{7813CD59-52AB-4F89-B7BA-5C7056CBD4C6}" dt="2023-04-29T20:18:06.586" v="953" actId="1035"/>
          <ac:picMkLst>
            <pc:docMk/>
            <pc:sldMk cId="2987041011" sldId="259"/>
            <ac:picMk id="3076" creationId="{EFDA7286-C9D9-4ABB-81D2-F13C8ADBDFA2}"/>
          </ac:picMkLst>
        </pc:picChg>
      </pc:sldChg>
      <pc:sldChg chg="addSp delSp modSp add mod">
        <pc:chgData name="Richard Chalk" userId="287f8aa4f4de1d19" providerId="LiveId" clId="{7813CD59-52AB-4F89-B7BA-5C7056CBD4C6}" dt="2023-04-29T20:30:07.511" v="1184" actId="113"/>
        <pc:sldMkLst>
          <pc:docMk/>
          <pc:sldMk cId="565442270" sldId="260"/>
        </pc:sldMkLst>
        <pc:spChg chg="add del mod">
          <ac:chgData name="Richard Chalk" userId="287f8aa4f4de1d19" providerId="LiveId" clId="{7813CD59-52AB-4F89-B7BA-5C7056CBD4C6}" dt="2023-04-29T20:14:51.981" v="832" actId="478"/>
          <ac:spMkLst>
            <pc:docMk/>
            <pc:sldMk cId="565442270" sldId="260"/>
            <ac:spMk id="3" creationId="{61705468-AAE4-33BE-991C-0E71C6146203}"/>
          </ac:spMkLst>
        </pc:spChg>
        <pc:spChg chg="del">
          <ac:chgData name="Richard Chalk" userId="287f8aa4f4de1d19" providerId="LiveId" clId="{7813CD59-52AB-4F89-B7BA-5C7056CBD4C6}" dt="2023-04-29T20:14:11.538" v="824" actId="478"/>
          <ac:spMkLst>
            <pc:docMk/>
            <pc:sldMk cId="565442270" sldId="260"/>
            <ac:spMk id="4" creationId="{83229C76-E9FD-B6C1-DF45-E16B2B3C9244}"/>
          </ac:spMkLst>
        </pc:spChg>
        <pc:spChg chg="add del mod">
          <ac:chgData name="Richard Chalk" userId="287f8aa4f4de1d19" providerId="LiveId" clId="{7813CD59-52AB-4F89-B7BA-5C7056CBD4C6}" dt="2023-04-29T20:14:49.368" v="831" actId="478"/>
          <ac:spMkLst>
            <pc:docMk/>
            <pc:sldMk cId="565442270" sldId="260"/>
            <ac:spMk id="5" creationId="{3F5C032F-AD72-81C2-9143-B08CB4CF4815}"/>
          </ac:spMkLst>
        </pc:spChg>
        <pc:spChg chg="add mod">
          <ac:chgData name="Richard Chalk" userId="287f8aa4f4de1d19" providerId="LiveId" clId="{7813CD59-52AB-4F89-B7BA-5C7056CBD4C6}" dt="2023-04-29T20:30:07.511" v="1184" actId="113"/>
          <ac:spMkLst>
            <pc:docMk/>
            <pc:sldMk cId="565442270" sldId="260"/>
            <ac:spMk id="6" creationId="{79EE64D3-BF7D-1A13-F3EE-5EA0E3867028}"/>
          </ac:spMkLst>
        </pc:spChg>
        <pc:spChg chg="add del">
          <ac:chgData name="Richard Chalk" userId="287f8aa4f4de1d19" providerId="LiveId" clId="{7813CD59-52AB-4F89-B7BA-5C7056CBD4C6}" dt="2023-04-29T20:15:08.706" v="835" actId="478"/>
          <ac:spMkLst>
            <pc:docMk/>
            <pc:sldMk cId="565442270" sldId="260"/>
            <ac:spMk id="136" creationId="{00000000-0000-0000-0000-000000000000}"/>
          </ac:spMkLst>
        </pc:spChg>
      </pc:sldChg>
      <pc:sldChg chg="modSp add del mod">
        <pc:chgData name="Richard Chalk" userId="287f8aa4f4de1d19" providerId="LiveId" clId="{7813CD59-52AB-4F89-B7BA-5C7056CBD4C6}" dt="2023-04-29T20:23:41.355" v="1094" actId="47"/>
        <pc:sldMkLst>
          <pc:docMk/>
          <pc:sldMk cId="0" sldId="261"/>
        </pc:sldMkLst>
        <pc:spChg chg="mod">
          <ac:chgData name="Richard Chalk" userId="287f8aa4f4de1d19" providerId="LiveId" clId="{7813CD59-52AB-4F89-B7BA-5C7056CBD4C6}" dt="2023-04-29T20:18:55.434" v="955" actId="207"/>
          <ac:spMkLst>
            <pc:docMk/>
            <pc:sldMk cId="0" sldId="261"/>
            <ac:spMk id="317" creationId="{00000000-0000-0000-0000-000000000000}"/>
          </ac:spMkLst>
        </pc:spChg>
        <pc:spChg chg="mod">
          <ac:chgData name="Richard Chalk" userId="287f8aa4f4de1d19" providerId="LiveId" clId="{7813CD59-52AB-4F89-B7BA-5C7056CBD4C6}" dt="2023-04-29T20:19:14.899" v="964" actId="14100"/>
          <ac:spMkLst>
            <pc:docMk/>
            <pc:sldMk cId="0" sldId="261"/>
            <ac:spMk id="318" creationId="{00000000-0000-0000-0000-000000000000}"/>
          </ac:spMkLst>
        </pc:spChg>
      </pc:sldChg>
      <pc:sldChg chg="addSp delSp modSp add mod modNotesTx">
        <pc:chgData name="Richard Chalk" userId="287f8aa4f4de1d19" providerId="LiveId" clId="{7813CD59-52AB-4F89-B7BA-5C7056CBD4C6}" dt="2023-04-29T20:24:12.019" v="1183" actId="20577"/>
        <pc:sldMkLst>
          <pc:docMk/>
          <pc:sldMk cId="3457483595" sldId="262"/>
        </pc:sldMkLst>
        <pc:spChg chg="del">
          <ac:chgData name="Richard Chalk" userId="287f8aa4f4de1d19" providerId="LiveId" clId="{7813CD59-52AB-4F89-B7BA-5C7056CBD4C6}" dt="2023-04-29T20:21:21.073" v="984" actId="478"/>
          <ac:spMkLst>
            <pc:docMk/>
            <pc:sldMk cId="3457483595" sldId="262"/>
            <ac:spMk id="2" creationId="{5541FC04-68D5-6B01-8AA5-B7804C02C066}"/>
          </ac:spMkLst>
        </pc:spChg>
        <pc:spChg chg="add del">
          <ac:chgData name="Richard Chalk" userId="287f8aa4f4de1d19" providerId="LiveId" clId="{7813CD59-52AB-4F89-B7BA-5C7056CBD4C6}" dt="2023-04-29T20:21:22.324" v="985" actId="478"/>
          <ac:spMkLst>
            <pc:docMk/>
            <pc:sldMk cId="3457483595" sldId="262"/>
            <ac:spMk id="3" creationId="{509A1F0E-0C92-27A8-02CD-AC500A27247A}"/>
          </ac:spMkLst>
        </pc:spChg>
        <pc:spChg chg="add mod">
          <ac:chgData name="Richard Chalk" userId="287f8aa4f4de1d19" providerId="LiveId" clId="{7813CD59-52AB-4F89-B7BA-5C7056CBD4C6}" dt="2023-04-29T20:23:12.858" v="1074"/>
          <ac:spMkLst>
            <pc:docMk/>
            <pc:sldMk cId="3457483595" sldId="262"/>
            <ac:spMk id="6" creationId="{22AECF5E-04FC-D7B9-6BA5-F610808483F4}"/>
          </ac:spMkLst>
        </pc:spChg>
        <pc:spChg chg="add mod">
          <ac:chgData name="Richard Chalk" userId="287f8aa4f4de1d19" providerId="LiveId" clId="{7813CD59-52AB-4F89-B7BA-5C7056CBD4C6}" dt="2023-04-29T20:23:31.350" v="1093" actId="1037"/>
          <ac:spMkLst>
            <pc:docMk/>
            <pc:sldMk cId="3457483595" sldId="262"/>
            <ac:spMk id="7" creationId="{508CEE4F-64A3-2A02-A6CD-776D4F2D7125}"/>
          </ac:spMkLst>
        </pc:spChg>
        <pc:spChg chg="mod">
          <ac:chgData name="Richard Chalk" userId="287f8aa4f4de1d19" providerId="LiveId" clId="{7813CD59-52AB-4F89-B7BA-5C7056CBD4C6}" dt="2023-04-29T20:19:31.432" v="979" actId="20577"/>
          <ac:spMkLst>
            <pc:docMk/>
            <pc:sldMk cId="3457483595" sldId="262"/>
            <ac:spMk id="135" creationId="{00000000-0000-0000-0000-000000000000}"/>
          </ac:spMkLst>
        </pc:spChg>
        <pc:spChg chg="add del">
          <ac:chgData name="Richard Chalk" userId="287f8aa4f4de1d19" providerId="LiveId" clId="{7813CD59-52AB-4F89-B7BA-5C7056CBD4C6}" dt="2023-04-29T20:19:39.361" v="982" actId="478"/>
          <ac:spMkLst>
            <pc:docMk/>
            <pc:sldMk cId="3457483595" sldId="262"/>
            <ac:spMk id="136" creationId="{00000000-0000-0000-0000-000000000000}"/>
          </ac:spMkLst>
        </pc:spChg>
        <pc:picChg chg="del">
          <ac:chgData name="Richard Chalk" userId="287f8aa4f4de1d19" providerId="LiveId" clId="{7813CD59-52AB-4F89-B7BA-5C7056CBD4C6}" dt="2023-04-29T20:19:42.777" v="983" actId="478"/>
          <ac:picMkLst>
            <pc:docMk/>
            <pc:sldMk cId="3457483595" sldId="262"/>
            <ac:picMk id="4" creationId="{849AEE54-0E37-75AF-DE75-1923E8AECA2D}"/>
          </ac:picMkLst>
        </pc:picChg>
        <pc:picChg chg="del">
          <ac:chgData name="Richard Chalk" userId="287f8aa4f4de1d19" providerId="LiveId" clId="{7813CD59-52AB-4F89-B7BA-5C7056CBD4C6}" dt="2023-04-29T20:19:42.777" v="983" actId="478"/>
          <ac:picMkLst>
            <pc:docMk/>
            <pc:sldMk cId="3457483595" sldId="262"/>
            <ac:picMk id="5" creationId="{AAAA1475-4176-CD6E-DB18-B2C26DCC9549}"/>
          </ac:picMkLst>
        </pc:picChg>
        <pc:picChg chg="add del">
          <ac:chgData name="Richard Chalk" userId="287f8aa4f4de1d19" providerId="LiveId" clId="{7813CD59-52AB-4F89-B7BA-5C7056CBD4C6}" dt="2023-04-29T20:19:39.361" v="982" actId="478"/>
          <ac:picMkLst>
            <pc:docMk/>
            <pc:sldMk cId="3457483595" sldId="262"/>
            <ac:picMk id="1026" creationId="{AEF80BC5-9567-35E1-741C-B583B037B702}"/>
          </ac:picMkLst>
        </pc:picChg>
        <pc:picChg chg="add del">
          <ac:chgData name="Richard Chalk" userId="287f8aa4f4de1d19" providerId="LiveId" clId="{7813CD59-52AB-4F89-B7BA-5C7056CBD4C6}" dt="2023-04-29T20:19:39.361" v="982" actId="478"/>
          <ac:picMkLst>
            <pc:docMk/>
            <pc:sldMk cId="3457483595" sldId="262"/>
            <ac:picMk id="1028" creationId="{29F4F7CA-3BDC-7442-124D-5EAF71F65575}"/>
          </ac:picMkLst>
        </pc:picChg>
        <pc:picChg chg="add del">
          <ac:chgData name="Richard Chalk" userId="287f8aa4f4de1d19" providerId="LiveId" clId="{7813CD59-52AB-4F89-B7BA-5C7056CBD4C6}" dt="2023-04-29T20:19:39.361" v="982" actId="478"/>
          <ac:picMkLst>
            <pc:docMk/>
            <pc:sldMk cId="3457483595" sldId="262"/>
            <ac:picMk id="1030" creationId="{9F202EAE-2C4E-9AA4-A240-7BE7F7524213}"/>
          </ac:picMkLst>
        </pc:picChg>
        <pc:picChg chg="add del">
          <ac:chgData name="Richard Chalk" userId="287f8aa4f4de1d19" providerId="LiveId" clId="{7813CD59-52AB-4F89-B7BA-5C7056CBD4C6}" dt="2023-04-29T20:19:39.361" v="982" actId="478"/>
          <ac:picMkLst>
            <pc:docMk/>
            <pc:sldMk cId="3457483595" sldId="262"/>
            <ac:picMk id="1032" creationId="{3699514E-73EE-8178-8E7E-53F7B8467FA2}"/>
          </ac:picMkLst>
        </pc:picChg>
        <pc:picChg chg="add del">
          <ac:chgData name="Richard Chalk" userId="287f8aa4f4de1d19" providerId="LiveId" clId="{7813CD59-52AB-4F89-B7BA-5C7056CBD4C6}" dt="2023-04-29T20:19:39.361" v="982" actId="478"/>
          <ac:picMkLst>
            <pc:docMk/>
            <pc:sldMk cId="3457483595" sldId="262"/>
            <ac:picMk id="1034" creationId="{9A9667E7-2245-DE4E-B9E3-9E4BE08E739F}"/>
          </ac:picMkLst>
        </pc:picChg>
        <pc:picChg chg="add del">
          <ac:chgData name="Richard Chalk" userId="287f8aa4f4de1d19" providerId="LiveId" clId="{7813CD59-52AB-4F89-B7BA-5C7056CBD4C6}" dt="2023-04-29T20:19:39.361" v="982" actId="478"/>
          <ac:picMkLst>
            <pc:docMk/>
            <pc:sldMk cId="3457483595" sldId="262"/>
            <ac:picMk id="1036" creationId="{75E51673-68CC-887F-832E-CBD886260B6D}"/>
          </ac:picMkLst>
        </pc:picChg>
        <pc:picChg chg="add del">
          <ac:chgData name="Richard Chalk" userId="287f8aa4f4de1d19" providerId="LiveId" clId="{7813CD59-52AB-4F89-B7BA-5C7056CBD4C6}" dt="2023-04-29T20:19:39.361" v="982" actId="478"/>
          <ac:picMkLst>
            <pc:docMk/>
            <pc:sldMk cId="3457483595" sldId="262"/>
            <ac:picMk id="1040" creationId="{F214255F-9A68-8E87-17DB-1B56CFD93837}"/>
          </ac:picMkLst>
        </pc:picChg>
        <pc:picChg chg="del">
          <ac:chgData name="Richard Chalk" userId="287f8aa4f4de1d19" providerId="LiveId" clId="{7813CD59-52AB-4F89-B7BA-5C7056CBD4C6}" dt="2023-04-29T20:19:42.777" v="983" actId="478"/>
          <ac:picMkLst>
            <pc:docMk/>
            <pc:sldMk cId="3457483595" sldId="262"/>
            <ac:picMk id="1042" creationId="{F28CE27F-956E-8B86-C668-0D5DE8588CF5}"/>
          </ac:picMkLst>
        </pc:picChg>
        <pc:picChg chg="del">
          <ac:chgData name="Richard Chalk" userId="287f8aa4f4de1d19" providerId="LiveId" clId="{7813CD59-52AB-4F89-B7BA-5C7056CBD4C6}" dt="2023-04-29T20:19:42.777" v="983" actId="478"/>
          <ac:picMkLst>
            <pc:docMk/>
            <pc:sldMk cId="3457483595" sldId="262"/>
            <ac:picMk id="1044" creationId="{CA50339D-343A-DBA4-8D1B-E3C4D5BF1031}"/>
          </ac:picMkLst>
        </pc:picChg>
        <pc:picChg chg="del">
          <ac:chgData name="Richard Chalk" userId="287f8aa4f4de1d19" providerId="LiveId" clId="{7813CD59-52AB-4F89-B7BA-5C7056CBD4C6}" dt="2023-04-29T20:19:42.777" v="983" actId="478"/>
          <ac:picMkLst>
            <pc:docMk/>
            <pc:sldMk cId="3457483595" sldId="262"/>
            <ac:picMk id="1052" creationId="{FAAA6C73-5E14-1163-829F-1CDF12B0FFE3}"/>
          </ac:picMkLst>
        </pc:picChg>
        <pc:picChg chg="add mod">
          <ac:chgData name="Richard Chalk" userId="287f8aa4f4de1d19" providerId="LiveId" clId="{7813CD59-52AB-4F89-B7BA-5C7056CBD4C6}" dt="2023-04-29T20:21:34.488" v="988" actId="1076"/>
          <ac:picMkLst>
            <pc:docMk/>
            <pc:sldMk cId="3457483595" sldId="262"/>
            <ac:picMk id="4098" creationId="{F90706F3-E66B-8488-12D6-4871819F88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SE" dirty="0" err="1"/>
              <a:t>Demokod</a:t>
            </a:r>
            <a:r>
              <a:rPr lang="sv-SE" dirty="0"/>
              <a:t> hittar man här!!!</a:t>
            </a:r>
          </a:p>
          <a:p>
            <a:pPr marL="0" lvl="0" indent="0" algn="l" rtl="0">
              <a:spcBef>
                <a:spcPts val="0"/>
              </a:spcBef>
              <a:spcAft>
                <a:spcPts val="0"/>
              </a:spcAft>
              <a:buNone/>
            </a:pPr>
            <a:r>
              <a:rPr lang="sv-SE" dirty="0"/>
              <a:t>======================</a:t>
            </a:r>
          </a:p>
          <a:p>
            <a:pPr marL="0" lvl="0" indent="0" algn="l" rtl="0">
              <a:spcBef>
                <a:spcPts val="0"/>
              </a:spcBef>
              <a:spcAft>
                <a:spcPts val="0"/>
              </a:spcAft>
              <a:buNone/>
            </a:pPr>
            <a:r>
              <a:rPr lang="sv-SE" dirty="0"/>
              <a:t>https://gist.github.com/RichardChalk/4f6ce272bb6d4cc604c85591def0fb86</a:t>
            </a: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48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47: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lang="en-US" sz="2000" b="0" strike="noStrike" dirty="0">
              <a:latin typeface="Arial"/>
              <a:ea typeface="Arial"/>
              <a:cs typeface="Arial"/>
              <a:sym typeface="Arial"/>
            </a:endParaRPr>
          </a:p>
        </p:txBody>
      </p:sp>
      <p:sp>
        <p:nvSpPr>
          <p:cNvPr id="677" name="Google Shape;677;p47: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10</a:t>
            </a:fld>
            <a:endParaRPr sz="1100" b="0" strike="noStrike">
              <a:latin typeface="Arial"/>
              <a:ea typeface="Arial"/>
              <a:cs typeface="Arial"/>
              <a:sym typeface="Arial"/>
            </a:endParaRPr>
          </a:p>
        </p:txBody>
      </p:sp>
      <p:sp>
        <p:nvSpPr>
          <p:cNvPr id="678" name="Google Shape;67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148784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47: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dirty="0">
                <a:latin typeface="Arial"/>
                <a:ea typeface="Arial"/>
                <a:cs typeface="Arial"/>
                <a:sym typeface="Arial"/>
              </a:rPr>
              <a:t>Demo: </a:t>
            </a:r>
            <a:r>
              <a:rPr lang="en-US" sz="2000" b="0" strike="noStrike" dirty="0" err="1">
                <a:latin typeface="Arial"/>
                <a:ea typeface="Arial"/>
                <a:cs typeface="Arial"/>
                <a:sym typeface="Arial"/>
              </a:rPr>
              <a:t>Lägg</a:t>
            </a:r>
            <a:r>
              <a:rPr lang="en-US" sz="2000" b="0" strike="noStrike" dirty="0">
                <a:latin typeface="Arial"/>
                <a:ea typeface="Arial"/>
                <a:cs typeface="Arial"/>
                <a:sym typeface="Arial"/>
              </a:rPr>
              <a:t> en Breakpoint I </a:t>
            </a:r>
            <a:r>
              <a:rPr lang="en-US" sz="2000" b="0" strike="noStrike" dirty="0" err="1">
                <a:latin typeface="Arial"/>
                <a:ea typeface="Arial"/>
                <a:cs typeface="Arial"/>
                <a:sym typeface="Arial"/>
              </a:rPr>
              <a:t>början</a:t>
            </a:r>
            <a:r>
              <a:rPr lang="en-US" sz="2000" b="0" strike="noStrike" dirty="0">
                <a:latin typeface="Arial"/>
                <a:ea typeface="Arial"/>
                <a:cs typeface="Arial"/>
                <a:sym typeface="Arial"/>
              </a:rPr>
              <a:t> av </a:t>
            </a:r>
            <a:r>
              <a:rPr lang="en-US" sz="2000" b="0" strike="noStrike" dirty="0" err="1">
                <a:latin typeface="Arial"/>
                <a:ea typeface="Arial"/>
                <a:cs typeface="Arial"/>
                <a:sym typeface="Arial"/>
              </a:rPr>
              <a:t>koden</a:t>
            </a:r>
            <a:r>
              <a:rPr lang="en-US" sz="2000" b="0" strike="noStrike" dirty="0">
                <a:latin typeface="Arial"/>
                <a:ea typeface="Arial"/>
                <a:cs typeface="Arial"/>
                <a:sym typeface="Arial"/>
              </a:rPr>
              <a:t>!</a:t>
            </a:r>
          </a:p>
          <a:p>
            <a:pPr marL="0" lvl="0" indent="0" algn="l" rtl="0">
              <a:lnSpc>
                <a:spcPct val="100000"/>
              </a:lnSpc>
              <a:spcBef>
                <a:spcPts val="0"/>
              </a:spcBef>
              <a:spcAft>
                <a:spcPts val="0"/>
              </a:spcAft>
              <a:buNone/>
            </a:pPr>
            <a:r>
              <a:rPr lang="en-US" sz="2000" b="0" strike="noStrike" dirty="0">
                <a:latin typeface="Arial"/>
                <a:ea typeface="Arial"/>
                <a:cs typeface="Arial"/>
                <a:sym typeface="Arial"/>
              </a:rPr>
              <a:t>Prata om debugging.</a:t>
            </a:r>
          </a:p>
          <a:p>
            <a:pPr marL="0" lvl="0" indent="0" algn="l" rtl="0">
              <a:lnSpc>
                <a:spcPct val="100000"/>
              </a:lnSpc>
              <a:spcBef>
                <a:spcPts val="0"/>
              </a:spcBef>
              <a:spcAft>
                <a:spcPts val="0"/>
              </a:spcAft>
              <a:buNone/>
            </a:pPr>
            <a:r>
              <a:rPr lang="en-US" sz="2000" b="0" strike="noStrike" dirty="0">
                <a:latin typeface="Arial"/>
                <a:ea typeface="Arial"/>
                <a:cs typeface="Arial"/>
                <a:sym typeface="Arial"/>
              </a:rPr>
              <a:t>Visa </a:t>
            </a:r>
            <a:r>
              <a:rPr lang="en-US" sz="2000" b="0" strike="noStrike" dirty="0" err="1">
                <a:latin typeface="Arial"/>
                <a:ea typeface="Arial"/>
                <a:cs typeface="Arial"/>
                <a:sym typeface="Arial"/>
              </a:rPr>
              <a:t>hur</a:t>
            </a:r>
            <a:r>
              <a:rPr lang="en-US" sz="2000" b="0" strike="noStrike" dirty="0">
                <a:latin typeface="Arial"/>
                <a:ea typeface="Arial"/>
                <a:cs typeface="Arial"/>
                <a:sym typeface="Arial"/>
              </a:rPr>
              <a:t> man “</a:t>
            </a:r>
            <a:r>
              <a:rPr lang="en-US" sz="2000" b="0" strike="noStrike" dirty="0" err="1">
                <a:latin typeface="Arial"/>
                <a:ea typeface="Arial"/>
                <a:cs typeface="Arial"/>
                <a:sym typeface="Arial"/>
              </a:rPr>
              <a:t>steppa</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igenom</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koden</a:t>
            </a:r>
            <a:endParaRPr lang="en-US" sz="2000" b="0" strike="noStrike" dirty="0">
              <a:latin typeface="Arial"/>
              <a:ea typeface="Arial"/>
              <a:cs typeface="Arial"/>
              <a:sym typeface="Arial"/>
            </a:endParaRPr>
          </a:p>
        </p:txBody>
      </p:sp>
      <p:sp>
        <p:nvSpPr>
          <p:cNvPr id="677" name="Google Shape;677;p47: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11</a:t>
            </a:fld>
            <a:endParaRPr sz="1100" b="0" strike="noStrike">
              <a:latin typeface="Arial"/>
              <a:ea typeface="Arial"/>
              <a:cs typeface="Arial"/>
              <a:sym typeface="Arial"/>
            </a:endParaRPr>
          </a:p>
        </p:txBody>
      </p:sp>
      <p:sp>
        <p:nvSpPr>
          <p:cNvPr id="678" name="Google Shape;67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45585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77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 att hantera detta kan vi dra nytta av </a:t>
            </a:r>
            <a:r>
              <a:rPr lang="sv-SE" sz="20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escape</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-tecken.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C# börjar du en </a:t>
            </a:r>
            <a:r>
              <a:rPr lang="sv-SE" sz="20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escape</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-sekvens med tecknet backslash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Inuti en </a:t>
            </a:r>
            <a:r>
              <a:rPr lang="sv-SE" sz="20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strängliteral</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du använda ett backslash, följt av ett citattecken, för att få det att känna igen det som ett citattecken som tillhör strängen, istället för ett som indikerar slutet av strängen: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Demo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800" b="0" i="0" u="none" strike="noStrike" baseline="0" dirty="0">
                <a:solidFill>
                  <a:srgbClr val="262626"/>
                </a:solidFill>
                <a:latin typeface="Consolas" panose="020B0609020204030204" pitchFamily="49" charset="0"/>
              </a:rPr>
              <a:t>Console.WriteLine("Text\non\nmore\nthan\none\nline.");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sz="1800" b="0" i="0" u="none" strike="noStrike" baseline="0" dirty="0">
              <a:solidFill>
                <a:srgbClr val="262626"/>
              </a:solidFill>
              <a:latin typeface="Consolas" panose="020B0609020204030204" pitchFamily="49" charset="0"/>
              <a:ea typeface="Calibri" panose="020F0502020204030204" pitchFamily="34" charset="0"/>
              <a:cs typeface="Calibri" panose="020F0502020204030204" pitchFamily="34" charset="0"/>
              <a:sym typeface="La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Demo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2000" b="0" i="0" u="none" strike="noStrike" baseline="0" dirty="0">
                <a:solidFill>
                  <a:srgbClr val="262626"/>
                </a:solidFill>
                <a:latin typeface="Consolas" panose="020B0609020204030204" pitchFamily="49" charset="0"/>
              </a:rPr>
              <a:t>Console.WriteLine("Text\ton\tmore\tthan\tone\tline.");</a:t>
            </a: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79296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328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Övning - 5 minuter:</a:t>
            </a:r>
          </a:p>
          <a:p>
            <a:pPr marL="0" marR="0" lvl="0" indent="0" algn="l" rtl="0">
              <a:lnSpc>
                <a:spcPct val="100000"/>
              </a:lnSpc>
              <a:spcBef>
                <a:spcPts val="0"/>
              </a:spcBef>
              <a:spcAft>
                <a:spcPts val="0"/>
              </a:spcAft>
              <a:buNone/>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Eleverna ska skriva om Cylinder </a:t>
            </a:r>
            <a:r>
              <a:rPr lang="sv-SE" sz="20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appen</a:t>
            </a: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så att den använder string interpolation!</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1334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Liknar mycket </a:t>
            </a:r>
            <a:r>
              <a:rPr lang="sv-SE" sz="2000" b="0" strike="noStrike" dirty="0" err="1">
                <a:latin typeface="Arial"/>
                <a:ea typeface="Arial"/>
                <a:cs typeface="Arial"/>
                <a:sym typeface="Arial"/>
              </a:rPr>
              <a:t>Console.WriteLine</a:t>
            </a:r>
            <a:r>
              <a:rPr lang="sv-SE" sz="2000" b="0" strike="noStrike" dirty="0">
                <a:latin typeface="Arial"/>
                <a:ea typeface="Arial"/>
                <a:cs typeface="Arial"/>
                <a:sym typeface="Arial"/>
              </a:rPr>
              <a:t>, som vi har använt hittills.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Både </a:t>
            </a:r>
            <a:r>
              <a:rPr lang="sv-SE" sz="2000" b="0" strike="noStrike" dirty="0" err="1">
                <a:latin typeface="Arial"/>
                <a:ea typeface="Arial"/>
                <a:cs typeface="Arial"/>
                <a:sym typeface="Arial"/>
              </a:rPr>
              <a:t>ReadLine</a:t>
            </a:r>
            <a:r>
              <a:rPr lang="sv-SE" sz="2000" b="0" strike="noStrike" dirty="0">
                <a:latin typeface="Arial"/>
                <a:ea typeface="Arial"/>
                <a:cs typeface="Arial"/>
                <a:sym typeface="Arial"/>
              </a:rPr>
              <a:t> och </a:t>
            </a:r>
            <a:r>
              <a:rPr lang="sv-SE" sz="2000" b="0" strike="noStrike" dirty="0" err="1">
                <a:latin typeface="Arial"/>
                <a:ea typeface="Arial"/>
                <a:cs typeface="Arial"/>
                <a:sym typeface="Arial"/>
              </a:rPr>
              <a:t>WriteLine</a:t>
            </a:r>
            <a:r>
              <a:rPr lang="sv-SE" sz="2000" b="0" strike="noStrike" dirty="0">
                <a:latin typeface="Arial"/>
                <a:ea typeface="Arial"/>
                <a:cs typeface="Arial"/>
                <a:sym typeface="Arial"/>
              </a:rPr>
              <a:t> är metoder. Metoder är små block av återanvändbar kod.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Vi kommer att gå in på detaljerna om metoder senare. </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000" b="0" strike="noStrike" dirty="0">
                <a:latin typeface="Arial"/>
                <a:ea typeface="Arial"/>
                <a:cs typeface="Arial"/>
                <a:sym typeface="Arial"/>
              </a:rPr>
              <a:t>För tillfället behöver vi bara veta att vi kan använda dem för att få saker att hända – läsa och</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skriva rader med text i det här fallet. </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000" b="0" strike="noStrike" dirty="0" err="1">
                <a:latin typeface="Arial"/>
                <a:ea typeface="Arial"/>
                <a:cs typeface="Arial"/>
                <a:sym typeface="Arial"/>
              </a:rPr>
              <a:t>Console.ReadLine</a:t>
            </a:r>
            <a:r>
              <a:rPr lang="sv-SE" sz="2000" b="0" strike="noStrike" dirty="0">
                <a:latin typeface="Arial"/>
                <a:ea typeface="Arial"/>
                <a:cs typeface="Arial"/>
                <a:sym typeface="Arial"/>
              </a:rPr>
              <a:t>() kommer att hämta en hel rad med text från användaren</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(tills &lt;</a:t>
            </a:r>
            <a:r>
              <a:rPr lang="sv-SE" sz="2000" b="0" strike="noStrike" dirty="0" err="1">
                <a:latin typeface="Arial"/>
                <a:ea typeface="Arial"/>
                <a:cs typeface="Arial"/>
                <a:sym typeface="Arial"/>
              </a:rPr>
              <a:t>Enter</a:t>
            </a:r>
            <a:r>
              <a:rPr lang="sv-SE" sz="2000" b="0" strike="noStrike" dirty="0">
                <a:latin typeface="Arial"/>
                <a:ea typeface="Arial"/>
                <a:cs typeface="Arial"/>
                <a:sym typeface="Arial"/>
              </a:rPr>
              <a:t>&gt;-tangenten trycks ned) och placera den i variabeln </a:t>
            </a:r>
            <a:r>
              <a:rPr lang="sv-SE" sz="2000" b="0" strike="noStrike" dirty="0" err="1">
                <a:latin typeface="Arial"/>
                <a:ea typeface="Arial"/>
                <a:cs typeface="Arial"/>
                <a:sym typeface="Arial"/>
              </a:rPr>
              <a:t>whatTheUserTyped</a:t>
            </a:r>
            <a:r>
              <a:rPr lang="sv-SE" sz="2000" b="0" strike="noStrike" dirty="0">
                <a:latin typeface="Arial"/>
                <a:ea typeface="Arial"/>
                <a:cs typeface="Arial"/>
                <a:sym typeface="Arial"/>
              </a:rPr>
              <a:t>.</a:t>
            </a:r>
            <a:endParaRPr sz="2000" b="0" strike="noStrike" dirty="0">
              <a:latin typeface="Arial"/>
              <a:ea typeface="Arial"/>
              <a:cs typeface="Arial"/>
              <a:sym typeface="Arial"/>
            </a:endParaRPr>
          </a:p>
          <a:p>
            <a:pPr marL="0" lvl="0" indent="0" algn="l" rtl="0">
              <a:lnSpc>
                <a:spcPct val="100000"/>
              </a:lnSpc>
              <a:spcBef>
                <a:spcPts val="0"/>
              </a:spcBef>
              <a:spcAft>
                <a:spcPts val="0"/>
              </a:spcAft>
              <a:buNone/>
            </a:pPr>
            <a:endParaRPr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60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 att konvertera till rätt datatyp kommer vi att använda en annan metod som konverterar vilken som helst av de inbyggda datatyperna till en annan. </a:t>
            </a:r>
          </a:p>
          <a:p>
            <a:pPr marL="0" marR="0" lvl="0" indent="0" algn="l" rtl="0">
              <a:lnSpc>
                <a:spcPct val="100000"/>
              </a:lnSpc>
              <a:spcBef>
                <a:spcPts val="0"/>
              </a:spcBef>
              <a:spcAft>
                <a:spcPts val="0"/>
              </a:spcAft>
              <a:buNone/>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Till exempel, för att konvertera denna sträng till ett heltal gör vi så här:</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76125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06806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95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47: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0" strike="noStrike" dirty="0">
              <a:latin typeface="Arial"/>
              <a:ea typeface="Arial"/>
              <a:cs typeface="Arial"/>
              <a:sym typeface="Arial"/>
            </a:endParaRPr>
          </a:p>
        </p:txBody>
      </p:sp>
      <p:sp>
        <p:nvSpPr>
          <p:cNvPr id="677" name="Google Shape;677;p47: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7</a:t>
            </a:fld>
            <a:endParaRPr sz="1100" b="0" strike="noStrike">
              <a:latin typeface="Arial"/>
              <a:ea typeface="Arial"/>
              <a:cs typeface="Arial"/>
              <a:sym typeface="Arial"/>
            </a:endParaRPr>
          </a:p>
        </p:txBody>
      </p:sp>
      <p:sp>
        <p:nvSpPr>
          <p:cNvPr id="678" name="Google Shape;67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47: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0" strike="noStrike" dirty="0">
              <a:latin typeface="Arial"/>
              <a:ea typeface="Arial"/>
              <a:cs typeface="Arial"/>
              <a:sym typeface="Arial"/>
            </a:endParaRPr>
          </a:p>
        </p:txBody>
      </p:sp>
      <p:sp>
        <p:nvSpPr>
          <p:cNvPr id="677" name="Google Shape;677;p47: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8</a:t>
            </a:fld>
            <a:endParaRPr sz="1100" b="0" strike="noStrike">
              <a:latin typeface="Arial"/>
              <a:ea typeface="Arial"/>
              <a:cs typeface="Arial"/>
              <a:sym typeface="Arial"/>
            </a:endParaRPr>
          </a:p>
        </p:txBody>
      </p:sp>
      <p:sp>
        <p:nvSpPr>
          <p:cNvPr id="678" name="Google Shape;67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7300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47: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1. Den första raden är bara en enkel utmatning.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2. Sedan läser vi in användarens text och lagrar den i en sträng.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3. Den tredje raden använder mer av det vi lärt oss i detta kapitel och konverterar det till rätt datatyp.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Jag använde double-typen, men float eller decimal skulle utföra samma uppgift utan någon betydande skillnad. (Du skulle bara använda </a:t>
            </a:r>
            <a:r>
              <a:rPr lang="sv-SE" sz="2000" b="0" strike="noStrike" dirty="0" err="1">
                <a:latin typeface="Arial"/>
                <a:ea typeface="Arial"/>
                <a:cs typeface="Arial"/>
                <a:sym typeface="Arial"/>
              </a:rPr>
              <a:t>Convert.ToSingle</a:t>
            </a:r>
            <a:r>
              <a:rPr lang="sv-SE" sz="2000" b="0" strike="noStrike" dirty="0">
                <a:latin typeface="Arial"/>
                <a:ea typeface="Arial"/>
                <a:cs typeface="Arial"/>
                <a:sym typeface="Arial"/>
              </a:rPr>
              <a:t> eller </a:t>
            </a:r>
            <a:r>
              <a:rPr lang="sv-SE" sz="2000" b="0" strike="noStrike" dirty="0" err="1">
                <a:latin typeface="Arial"/>
                <a:ea typeface="Arial"/>
                <a:cs typeface="Arial"/>
                <a:sym typeface="Arial"/>
              </a:rPr>
              <a:t>Convert.ToDecimal</a:t>
            </a:r>
            <a:r>
              <a:rPr lang="sv-SE" sz="2000" b="0" strike="noStrike" dirty="0">
                <a:latin typeface="Arial"/>
                <a:ea typeface="Arial"/>
                <a:cs typeface="Arial"/>
                <a:sym typeface="Arial"/>
              </a:rPr>
              <a:t> istället.)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4. Vi upprepar processen med cylinderns höjd.</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r>
              <a:rPr lang="sv-SE" sz="2000" b="0" strike="noStrike" dirty="0">
                <a:latin typeface="Arial"/>
                <a:ea typeface="Arial"/>
                <a:cs typeface="Arial"/>
                <a:sym typeface="Arial"/>
              </a:rPr>
              <a:t>TEST: </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Vad händer om man skriver in en bokstav?</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Vi pratar om felhantering senare.</a:t>
            </a:r>
          </a:p>
          <a:p>
            <a:pPr marL="0" lvl="0" indent="0" algn="l" rtl="0">
              <a:lnSpc>
                <a:spcPct val="100000"/>
              </a:lnSpc>
              <a:spcBef>
                <a:spcPts val="0"/>
              </a:spcBef>
              <a:spcAft>
                <a:spcPts val="0"/>
              </a:spcAft>
              <a:buNone/>
            </a:pPr>
            <a:endParaRPr lang="en-US" sz="2000" b="0" strike="noStrike" dirty="0">
              <a:latin typeface="Arial"/>
              <a:ea typeface="Arial"/>
              <a:cs typeface="Arial"/>
              <a:sym typeface="Arial"/>
            </a:endParaRPr>
          </a:p>
          <a:p>
            <a:pPr marL="0" lvl="0" indent="0" algn="l" rtl="0">
              <a:lnSpc>
                <a:spcPct val="100000"/>
              </a:lnSpc>
              <a:spcBef>
                <a:spcPts val="0"/>
              </a:spcBef>
              <a:spcAft>
                <a:spcPts val="0"/>
              </a:spcAft>
              <a:buNone/>
            </a:pPr>
            <a:endParaRPr lang="en-US" sz="2000" b="0" strike="noStrike" dirty="0">
              <a:latin typeface="Arial"/>
              <a:ea typeface="Arial"/>
              <a:cs typeface="Arial"/>
              <a:sym typeface="Arial"/>
            </a:endParaRPr>
          </a:p>
          <a:p>
            <a:pPr marL="0" lvl="0" indent="0" algn="l" rtl="0">
              <a:lnSpc>
                <a:spcPct val="100000"/>
              </a:lnSpc>
              <a:spcBef>
                <a:spcPts val="0"/>
              </a:spcBef>
              <a:spcAft>
                <a:spcPts val="0"/>
              </a:spcAft>
              <a:buNone/>
            </a:pPr>
            <a:endParaRPr sz="2000" b="0" strike="noStrike" dirty="0">
              <a:latin typeface="Arial"/>
              <a:ea typeface="Arial"/>
              <a:cs typeface="Arial"/>
              <a:sym typeface="Arial"/>
            </a:endParaRPr>
          </a:p>
        </p:txBody>
      </p:sp>
      <p:sp>
        <p:nvSpPr>
          <p:cNvPr id="677" name="Google Shape;677;p47: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9</a:t>
            </a:fld>
            <a:endParaRPr sz="1100" b="0" strike="noStrike">
              <a:latin typeface="Arial"/>
              <a:ea typeface="Arial"/>
              <a:cs typeface="Arial"/>
              <a:sym typeface="Arial"/>
            </a:endParaRPr>
          </a:p>
        </p:txBody>
      </p:sp>
      <p:sp>
        <p:nvSpPr>
          <p:cNvPr id="678" name="Google Shape;67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28448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7"/>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8"/>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8"/>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3"/>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4"/>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4"/>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5"/>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6"/>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v-SE"/>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youtu.be/TBx0rXRAv3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0.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Input </a:t>
            </a:r>
            <a:r>
              <a:rPr lang="sv-SE" sz="5400" b="0" i="0" u="none" strike="noStrike" cap="none">
                <a:solidFill>
                  <a:srgbClr val="FFFFFF"/>
                </a:solidFill>
                <a:latin typeface="Calibri"/>
                <a:ea typeface="Calibri"/>
                <a:cs typeface="Calibri"/>
                <a:sym typeface="Calibri"/>
              </a:rPr>
              <a:t>&amp; Casting</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pic>
        <p:nvPicPr>
          <p:cNvPr id="2" name="Picture 1" descr="A person with a beard&#10;&#10;Description automatically generated with low confidence">
            <a:extLst>
              <a:ext uri="{FF2B5EF4-FFF2-40B4-BE49-F238E27FC236}">
                <a16:creationId xmlns:a16="http://schemas.microsoft.com/office/drawing/2014/main" id="{85ACB78E-0DD6-AFE9-F48E-6FC151D1C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80" y="1421711"/>
            <a:ext cx="2571054" cy="2229505"/>
          </a:xfrm>
          <a:prstGeom prst="ellipse">
            <a:avLst/>
          </a:prstGeom>
        </p:spPr>
      </p:pic>
      <p:sp>
        <p:nvSpPr>
          <p:cNvPr id="3" name="Google Shape;126;p2">
            <a:extLst>
              <a:ext uri="{FF2B5EF4-FFF2-40B4-BE49-F238E27FC236}">
                <a16:creationId xmlns:a16="http://schemas.microsoft.com/office/drawing/2014/main" id="{D8615EDF-E7D5-9C91-65B6-7A6CB667418B}"/>
              </a:ext>
            </a:extLst>
          </p:cNvPr>
          <p:cNvSpPr txBox="1"/>
          <p:nvPr/>
        </p:nvSpPr>
        <p:spPr>
          <a:xfrm>
            <a:off x="803445" y="3650466"/>
            <a:ext cx="2912909" cy="132516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sv-SE" sz="4400" b="1" i="0" u="none" strike="noStrike" cap="none" dirty="0">
                <a:solidFill>
                  <a:srgbClr val="1D9A78"/>
                </a:solidFill>
                <a:latin typeface="Calibri"/>
                <a:ea typeface="Calibri"/>
                <a:cs typeface="Calibri"/>
                <a:sym typeface="Calibri"/>
                <a:hlinkClick r:id="rId4"/>
              </a:rPr>
              <a:t>Watch </a:t>
            </a:r>
            <a:r>
              <a:rPr lang="sv-SE" sz="4400" b="1" i="0" u="none" strike="noStrike" cap="none" dirty="0" err="1">
                <a:solidFill>
                  <a:srgbClr val="1D9A78"/>
                </a:solidFill>
                <a:latin typeface="Calibri"/>
                <a:ea typeface="Calibri"/>
                <a:cs typeface="Calibri"/>
                <a:sym typeface="Calibri"/>
                <a:hlinkClick r:id="rId4"/>
              </a:rPr>
              <a:t>me</a:t>
            </a:r>
            <a:r>
              <a:rPr lang="sv-SE" sz="4400" b="1" i="0" u="none" strike="noStrike" cap="none" dirty="0">
                <a:solidFill>
                  <a:srgbClr val="1D9A78"/>
                </a:solidFill>
                <a:latin typeface="Calibri"/>
                <a:ea typeface="Calibri"/>
                <a:cs typeface="Calibri"/>
                <a:sym typeface="Calibri"/>
                <a:hlinkClick r:id="rId4"/>
              </a:rPr>
              <a:t>!</a:t>
            </a:r>
            <a:endParaRPr sz="4400" b="1" i="0" u="none" strike="noStrike" cap="none" dirty="0">
              <a:solidFill>
                <a:srgbClr val="1D9A78"/>
              </a:solidFill>
              <a:latin typeface="Arial"/>
              <a:ea typeface="Arial"/>
              <a:cs typeface="Arial"/>
              <a:sym typeface="Arial"/>
            </a:endParaRPr>
          </a:p>
        </p:txBody>
      </p:sp>
      <p:pic>
        <p:nvPicPr>
          <p:cNvPr id="4" name="Picture 2">
            <a:extLst>
              <a:ext uri="{FF2B5EF4-FFF2-40B4-BE49-F238E27FC236}">
                <a16:creationId xmlns:a16="http://schemas.microsoft.com/office/drawing/2014/main" id="{45A2E183-12CC-CA67-75E4-2F105D3E13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4836" y="4886869"/>
            <a:ext cx="1872517" cy="7870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C9603B1-A899-334F-99B9-51EFB6C58C64}"/>
              </a:ext>
            </a:extLst>
          </p:cNvPr>
          <p:cNvSpPr/>
          <p:nvPr/>
        </p:nvSpPr>
        <p:spPr>
          <a:xfrm rot="2307101">
            <a:off x="1140585" y="3346772"/>
            <a:ext cx="574948" cy="28905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Oval 5">
            <a:extLst>
              <a:ext uri="{FF2B5EF4-FFF2-40B4-BE49-F238E27FC236}">
                <a16:creationId xmlns:a16="http://schemas.microsoft.com/office/drawing/2014/main" id="{8337F7F0-F3AA-04FF-F93C-A7DA0EFD6A56}"/>
              </a:ext>
            </a:extLst>
          </p:cNvPr>
          <p:cNvSpPr/>
          <p:nvPr/>
        </p:nvSpPr>
        <p:spPr>
          <a:xfrm>
            <a:off x="1166792" y="1334965"/>
            <a:ext cx="2207668" cy="2332195"/>
          </a:xfrm>
          <a:prstGeom prst="ellipse">
            <a:avLst/>
          </a:prstGeom>
          <a:noFill/>
          <a:ln w="101600">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21338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5124" name="Picture 4" descr="Student Calculator Lending | Fresno State Library">
            <a:extLst>
              <a:ext uri="{FF2B5EF4-FFF2-40B4-BE49-F238E27FC236}">
                <a16:creationId xmlns:a16="http://schemas.microsoft.com/office/drawing/2014/main" id="{94B64F0F-ACC2-1FC9-7956-DDD48ADBF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6123" y="3066503"/>
            <a:ext cx="3508130" cy="2460927"/>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26;p2">
            <a:extLst>
              <a:ext uri="{FF2B5EF4-FFF2-40B4-BE49-F238E27FC236}">
                <a16:creationId xmlns:a16="http://schemas.microsoft.com/office/drawing/2014/main" id="{7BDA04FC-2DCA-AFE5-773D-BCB05A8405A5}"/>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Testa själv - Räkna</a:t>
            </a:r>
            <a:endParaRPr sz="4400" b="0" i="0" u="none" strike="noStrike" cap="none" dirty="0">
              <a:solidFill>
                <a:srgbClr val="1D9A78"/>
              </a:solidFill>
              <a:latin typeface="Arial"/>
              <a:ea typeface="Arial"/>
              <a:cs typeface="Arial"/>
              <a:sym typeface="Arial"/>
            </a:endParaRPr>
          </a:p>
        </p:txBody>
      </p:sp>
      <p:sp>
        <p:nvSpPr>
          <p:cNvPr id="5" name="Google Shape;658;p44">
            <a:extLst>
              <a:ext uri="{FF2B5EF4-FFF2-40B4-BE49-F238E27FC236}">
                <a16:creationId xmlns:a16="http://schemas.microsoft.com/office/drawing/2014/main" id="{D3D2D105-7337-014E-A529-88382FFF1E67}"/>
              </a:ext>
            </a:extLst>
          </p:cNvPr>
          <p:cNvSpPr/>
          <p:nvPr/>
        </p:nvSpPr>
        <p:spPr>
          <a:xfrm>
            <a:off x="852839" y="1454039"/>
            <a:ext cx="10717837" cy="1421045"/>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Sedan definierar vi värdet av PI och använder matematikoperationerna </a:t>
            </a:r>
          </a:p>
          <a:p>
            <a:pPr marL="0" marR="0" lvl="0" indent="0" algn="l" rtl="0">
              <a:lnSpc>
                <a:spcPct val="100000"/>
              </a:lnSpc>
              <a:spcBef>
                <a:spcPts val="0"/>
              </a:spcBef>
              <a:spcAft>
                <a:spcPts val="0"/>
              </a:spcAft>
              <a:buNone/>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från det vi tittat på tidigare för att beräkna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volymen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ytarean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a:t>
            </a:r>
          </a:p>
          <a:p>
            <a:pPr marL="0" marR="0" lvl="0" indent="0" algn="l" rtl="0">
              <a:lnSpc>
                <a:spcPct val="100000"/>
              </a:lnSpc>
              <a:spcBef>
                <a:spcPts val="0"/>
              </a:spcBef>
              <a:spcAft>
                <a:spcPts val="0"/>
              </a:spcAft>
              <a:buNone/>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cylindern.</a:t>
            </a: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3" name="Google Shape;568;p32">
            <a:extLst>
              <a:ext uri="{FF2B5EF4-FFF2-40B4-BE49-F238E27FC236}">
                <a16:creationId xmlns:a16="http://schemas.microsoft.com/office/drawing/2014/main" id="{6247E6E2-05C5-DD1C-C5C0-0042C53EF4B8}"/>
              </a:ext>
            </a:extLst>
          </p:cNvPr>
          <p:cNvPicPr preferRelativeResize="0"/>
          <p:nvPr/>
        </p:nvPicPr>
        <p:blipFill rotWithShape="1">
          <a:blip r:embed="rId4">
            <a:alphaModFix/>
          </a:blip>
          <a:srcRect/>
          <a:stretch/>
        </p:blipFill>
        <p:spPr>
          <a:xfrm>
            <a:off x="10199217" y="39413"/>
            <a:ext cx="1992783" cy="899222"/>
          </a:xfrm>
          <a:prstGeom prst="rect">
            <a:avLst/>
          </a:prstGeom>
          <a:noFill/>
          <a:ln>
            <a:noFill/>
          </a:ln>
        </p:spPr>
      </p:pic>
      <p:sp>
        <p:nvSpPr>
          <p:cNvPr id="8" name="TextBox 7">
            <a:extLst>
              <a:ext uri="{FF2B5EF4-FFF2-40B4-BE49-F238E27FC236}">
                <a16:creationId xmlns:a16="http://schemas.microsoft.com/office/drawing/2014/main" id="{9027D37A-CFCB-002C-0829-FADEBDC3F3BD}"/>
              </a:ext>
            </a:extLst>
          </p:cNvPr>
          <p:cNvSpPr txBox="1"/>
          <p:nvPr/>
        </p:nvSpPr>
        <p:spPr>
          <a:xfrm>
            <a:off x="1211140" y="3228650"/>
            <a:ext cx="9550645" cy="2554545"/>
          </a:xfrm>
          <a:prstGeom prst="rect">
            <a:avLst/>
          </a:prstGeom>
          <a:noFill/>
        </p:spPr>
        <p:txBody>
          <a:bodyPr wrap="square">
            <a:spAutoFit/>
          </a:bodyPr>
          <a:lstStyle/>
          <a:p>
            <a:r>
              <a:rPr lang="sv-SE" sz="2000" dirty="0">
                <a:solidFill>
                  <a:srgbClr val="008000"/>
                </a:solidFill>
                <a:latin typeface="Cascadia Mono" panose="020B0609020000020004" pitchFamily="49" charset="0"/>
              </a:rPr>
              <a:t>// Det finns ett bättre sätt att definiera PI... </a:t>
            </a:r>
          </a:p>
          <a:p>
            <a:r>
              <a:rPr lang="sv-SE" sz="2000" dirty="0">
                <a:solidFill>
                  <a:srgbClr val="008000"/>
                </a:solidFill>
                <a:latin typeface="Cascadia Mono" panose="020B0609020000020004" pitchFamily="49" charset="0"/>
              </a:rPr>
              <a:t>// vi kollar på det lite senare</a:t>
            </a:r>
            <a:endParaRPr lang="sv-SE" sz="2000" dirty="0">
              <a:solidFill>
                <a:srgbClr val="000000"/>
              </a:solidFill>
              <a:latin typeface="Cascadia Mono" panose="020B0609020000020004" pitchFamily="49" charset="0"/>
            </a:endParaRPr>
          </a:p>
          <a:p>
            <a:r>
              <a:rPr lang="sv-SE" sz="2000" dirty="0">
                <a:solidFill>
                  <a:srgbClr val="0000FF"/>
                </a:solidFill>
                <a:latin typeface="Cascadia Mono" panose="020B0609020000020004" pitchFamily="49" charset="0"/>
              </a:rPr>
              <a:t>double</a:t>
            </a:r>
            <a:r>
              <a:rPr lang="sv-SE" sz="2000" dirty="0">
                <a:solidFill>
                  <a:srgbClr val="000000"/>
                </a:solidFill>
                <a:latin typeface="Cascadia Mono" panose="020B0609020000020004" pitchFamily="49" charset="0"/>
              </a:rPr>
              <a:t> pi = 3.141592654; </a:t>
            </a:r>
          </a:p>
          <a:p>
            <a:r>
              <a:rPr lang="sv-SE" sz="2000" dirty="0">
                <a:solidFill>
                  <a:srgbClr val="000000"/>
                </a:solidFill>
                <a:latin typeface="Cascadia Mono" panose="020B0609020000020004" pitchFamily="49" charset="0"/>
              </a:rPr>
              <a:t>                                     </a:t>
            </a:r>
          </a:p>
          <a:p>
            <a:r>
              <a:rPr lang="sv-SE" sz="2000" dirty="0">
                <a:solidFill>
                  <a:srgbClr val="008000"/>
                </a:solidFill>
                <a:latin typeface="Cascadia Mono" panose="020B0609020000020004" pitchFamily="49" charset="0"/>
              </a:rPr>
              <a:t>// </a:t>
            </a:r>
            <a:r>
              <a:rPr lang="sv-SE" sz="2000" dirty="0" err="1">
                <a:solidFill>
                  <a:srgbClr val="008000"/>
                </a:solidFill>
                <a:latin typeface="Cascadia Mono" panose="020B0609020000020004" pitchFamily="49" charset="0"/>
              </a:rPr>
              <a:t>Wikipedia</a:t>
            </a:r>
            <a:r>
              <a:rPr lang="sv-SE" sz="2000" dirty="0">
                <a:solidFill>
                  <a:srgbClr val="008000"/>
                </a:solidFill>
                <a:latin typeface="Cascadia Mono" panose="020B0609020000020004" pitchFamily="49" charset="0"/>
              </a:rPr>
              <a:t>: </a:t>
            </a:r>
          </a:p>
          <a:p>
            <a:r>
              <a:rPr lang="sv-SE" sz="2000" dirty="0">
                <a:solidFill>
                  <a:srgbClr val="008000"/>
                </a:solidFill>
                <a:latin typeface="Cascadia Mono" panose="020B0609020000020004" pitchFamily="49" charset="0"/>
              </a:rPr>
              <a:t>// http://en.wikipedia.org/</a:t>
            </a:r>
            <a:r>
              <a:rPr lang="sv-SE" sz="2000" dirty="0" err="1">
                <a:solidFill>
                  <a:srgbClr val="008000"/>
                </a:solidFill>
                <a:latin typeface="Cascadia Mono" panose="020B0609020000020004" pitchFamily="49" charset="0"/>
              </a:rPr>
              <a:t>wiki</a:t>
            </a:r>
            <a:r>
              <a:rPr lang="sv-SE" sz="2000" dirty="0">
                <a:solidFill>
                  <a:srgbClr val="008000"/>
                </a:solidFill>
                <a:latin typeface="Cascadia Mono" panose="020B0609020000020004" pitchFamily="49" charset="0"/>
              </a:rPr>
              <a:t>/Cylinder_(</a:t>
            </a:r>
            <a:r>
              <a:rPr lang="sv-SE" sz="2000" dirty="0" err="1">
                <a:solidFill>
                  <a:srgbClr val="008000"/>
                </a:solidFill>
                <a:latin typeface="Cascadia Mono" panose="020B0609020000020004" pitchFamily="49" charset="0"/>
              </a:rPr>
              <a:t>geometry</a:t>
            </a:r>
            <a:r>
              <a:rPr lang="sv-SE" sz="2000" dirty="0">
                <a:solidFill>
                  <a:srgbClr val="008000"/>
                </a:solidFill>
                <a:latin typeface="Cascadia Mono" panose="020B0609020000020004" pitchFamily="49" charset="0"/>
              </a:rPr>
              <a:t>)</a:t>
            </a:r>
            <a:endParaRPr lang="sv-SE" sz="2000" dirty="0">
              <a:solidFill>
                <a:srgbClr val="000000"/>
              </a:solidFill>
              <a:latin typeface="Cascadia Mono" panose="020B0609020000020004" pitchFamily="49" charset="0"/>
            </a:endParaRPr>
          </a:p>
          <a:p>
            <a:r>
              <a:rPr lang="sv-SE" sz="2000" dirty="0">
                <a:solidFill>
                  <a:srgbClr val="0000FF"/>
                </a:solidFill>
                <a:latin typeface="Cascadia Mono" panose="020B0609020000020004" pitchFamily="49" charset="0"/>
              </a:rPr>
              <a:t>double</a:t>
            </a:r>
            <a:r>
              <a:rPr lang="sv-SE" sz="2000" dirty="0">
                <a:solidFill>
                  <a:srgbClr val="000000"/>
                </a:solidFill>
                <a:latin typeface="Cascadia Mono" panose="020B0609020000020004" pitchFamily="49" charset="0"/>
              </a:rPr>
              <a:t> </a:t>
            </a:r>
            <a:r>
              <a:rPr lang="sv-SE" sz="2000" dirty="0" err="1">
                <a:solidFill>
                  <a:srgbClr val="000000"/>
                </a:solidFill>
                <a:latin typeface="Cascadia Mono" panose="020B0609020000020004" pitchFamily="49" charset="0"/>
              </a:rPr>
              <a:t>volume</a:t>
            </a:r>
            <a:r>
              <a:rPr lang="sv-SE" sz="2000" dirty="0">
                <a:solidFill>
                  <a:srgbClr val="000000"/>
                </a:solidFill>
                <a:latin typeface="Cascadia Mono" panose="020B0609020000020004" pitchFamily="49" charset="0"/>
              </a:rPr>
              <a:t> = pi * </a:t>
            </a:r>
            <a:r>
              <a:rPr lang="sv-SE" sz="2000" dirty="0" err="1">
                <a:solidFill>
                  <a:srgbClr val="000000"/>
                </a:solidFill>
                <a:latin typeface="Cascadia Mono" panose="020B0609020000020004" pitchFamily="49" charset="0"/>
              </a:rPr>
              <a:t>radius</a:t>
            </a:r>
            <a:r>
              <a:rPr lang="sv-SE" sz="2000" dirty="0">
                <a:solidFill>
                  <a:srgbClr val="000000"/>
                </a:solidFill>
                <a:latin typeface="Cascadia Mono" panose="020B0609020000020004" pitchFamily="49" charset="0"/>
              </a:rPr>
              <a:t> * </a:t>
            </a:r>
            <a:r>
              <a:rPr lang="sv-SE" sz="2000" dirty="0" err="1">
                <a:solidFill>
                  <a:srgbClr val="000000"/>
                </a:solidFill>
                <a:latin typeface="Cascadia Mono" panose="020B0609020000020004" pitchFamily="49" charset="0"/>
              </a:rPr>
              <a:t>radius</a:t>
            </a:r>
            <a:r>
              <a:rPr lang="sv-SE" sz="2000" dirty="0">
                <a:solidFill>
                  <a:srgbClr val="000000"/>
                </a:solidFill>
                <a:latin typeface="Cascadia Mono" panose="020B0609020000020004" pitchFamily="49" charset="0"/>
              </a:rPr>
              <a:t> * </a:t>
            </a:r>
            <a:r>
              <a:rPr lang="sv-SE" sz="2000" dirty="0" err="1">
                <a:solidFill>
                  <a:srgbClr val="000000"/>
                </a:solidFill>
                <a:latin typeface="Cascadia Mono" panose="020B0609020000020004" pitchFamily="49" charset="0"/>
              </a:rPr>
              <a:t>height</a:t>
            </a:r>
            <a:r>
              <a:rPr lang="sv-SE" sz="2000" dirty="0">
                <a:solidFill>
                  <a:srgbClr val="000000"/>
                </a:solidFill>
                <a:latin typeface="Cascadia Mono" panose="020B0609020000020004" pitchFamily="49" charset="0"/>
              </a:rPr>
              <a:t>;</a:t>
            </a:r>
          </a:p>
          <a:p>
            <a:r>
              <a:rPr lang="en-US" sz="2000" dirty="0">
                <a:solidFill>
                  <a:srgbClr val="0000FF"/>
                </a:solidFill>
                <a:latin typeface="Cascadia Mono" panose="020B0609020000020004" pitchFamily="49" charset="0"/>
              </a:rPr>
              <a:t>double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surfaceArea</a:t>
            </a:r>
            <a:r>
              <a:rPr lang="en-US" sz="2000" dirty="0">
                <a:solidFill>
                  <a:srgbClr val="000000"/>
                </a:solidFill>
                <a:latin typeface="Cascadia Mono" panose="020B0609020000020004" pitchFamily="49" charset="0"/>
              </a:rPr>
              <a:t> = 2 * pi * radius * (radius + height);</a:t>
            </a:r>
            <a:endParaRPr lang="sv-SE" sz="2400" dirty="0"/>
          </a:p>
        </p:txBody>
      </p:sp>
      <p:pic>
        <p:nvPicPr>
          <p:cNvPr id="4" name="Google Shape;481;p21">
            <a:extLst>
              <a:ext uri="{FF2B5EF4-FFF2-40B4-BE49-F238E27FC236}">
                <a16:creationId xmlns:a16="http://schemas.microsoft.com/office/drawing/2014/main" id="{4F1AD41B-D5AD-E1EA-9EC4-EBD7F2EF0F28}"/>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61CAD203-91DE-E2E3-C68D-BEF5E2A1778B}"/>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extLst>
      <p:ext uri="{BB962C8B-B14F-4D97-AF65-F5344CB8AC3E}">
        <p14:creationId xmlns:p14="http://schemas.microsoft.com/office/powerpoint/2010/main" val="220603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2" name="Google Shape;126;p2">
            <a:extLst>
              <a:ext uri="{FF2B5EF4-FFF2-40B4-BE49-F238E27FC236}">
                <a16:creationId xmlns:a16="http://schemas.microsoft.com/office/drawing/2014/main" id="{7BDA04FC-2DCA-AFE5-773D-BCB05A8405A5}"/>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Testa själv - Display</a:t>
            </a:r>
            <a:endParaRPr sz="4400" b="0" i="0" u="none" strike="noStrike" cap="none" dirty="0">
              <a:solidFill>
                <a:srgbClr val="1D9A78"/>
              </a:solidFill>
              <a:latin typeface="Arial"/>
              <a:ea typeface="Arial"/>
              <a:cs typeface="Arial"/>
              <a:sym typeface="Arial"/>
            </a:endParaRPr>
          </a:p>
        </p:txBody>
      </p:sp>
      <p:sp>
        <p:nvSpPr>
          <p:cNvPr id="5" name="Google Shape;658;p44">
            <a:extLst>
              <a:ext uri="{FF2B5EF4-FFF2-40B4-BE49-F238E27FC236}">
                <a16:creationId xmlns:a16="http://schemas.microsoft.com/office/drawing/2014/main" id="{D3D2D105-7337-014E-A529-88382FFF1E67}"/>
              </a:ext>
            </a:extLst>
          </p:cNvPr>
          <p:cNvSpPr/>
          <p:nvPr/>
        </p:nvSpPr>
        <p:spPr>
          <a:xfrm>
            <a:off x="852839" y="1454039"/>
            <a:ext cx="10717837" cy="673699"/>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Slutligen skriver vi ut resultatet till användaren</a:t>
            </a: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 name="TextBox 5">
            <a:extLst>
              <a:ext uri="{FF2B5EF4-FFF2-40B4-BE49-F238E27FC236}">
                <a16:creationId xmlns:a16="http://schemas.microsoft.com/office/drawing/2014/main" id="{B923948B-ADFA-557B-8C7C-E77035D47AB4}"/>
              </a:ext>
            </a:extLst>
          </p:cNvPr>
          <p:cNvSpPr txBox="1"/>
          <p:nvPr/>
        </p:nvSpPr>
        <p:spPr>
          <a:xfrm>
            <a:off x="1186946" y="2068287"/>
            <a:ext cx="10814553" cy="2554545"/>
          </a:xfrm>
          <a:prstGeom prst="rect">
            <a:avLst/>
          </a:prstGeom>
          <a:noFill/>
        </p:spPr>
        <p:txBody>
          <a:bodyPr wrap="square">
            <a:spAutoFit/>
          </a:bodyPr>
          <a:lstStyle/>
          <a:p>
            <a:r>
              <a:rPr lang="sv-SE" sz="2000" dirty="0">
                <a:solidFill>
                  <a:srgbClr val="008000"/>
                </a:solidFill>
                <a:latin typeface="Cascadia Mono" panose="020B0609020000020004" pitchFamily="49" charset="0"/>
              </a:rPr>
              <a:t>// Nu skriver vi ut resultatet</a:t>
            </a:r>
            <a:endParaRPr lang="sv-SE" sz="2000" dirty="0">
              <a:solidFill>
                <a:srgbClr val="000000"/>
              </a:solidFill>
              <a:latin typeface="Cascadia Mono" panose="020B0609020000020004" pitchFamily="49" charset="0"/>
            </a:endParaRPr>
          </a:p>
          <a:p>
            <a:r>
              <a:rPr lang="sv-SE" sz="2000" dirty="0" err="1">
                <a:solidFill>
                  <a:srgbClr val="000000"/>
                </a:solidFill>
                <a:latin typeface="Cascadia Mono" panose="020B0609020000020004" pitchFamily="49" charset="0"/>
              </a:rPr>
              <a:t>Console.WriteLine</a:t>
            </a:r>
            <a:r>
              <a:rPr lang="sv-SE" sz="2000" dirty="0">
                <a:solidFill>
                  <a:srgbClr val="000000"/>
                </a:solidFill>
                <a:latin typeface="Cascadia Mono" panose="020B0609020000020004" pitchFamily="49" charset="0"/>
              </a:rPr>
              <a:t>(</a:t>
            </a:r>
            <a:r>
              <a:rPr lang="sv-SE" sz="2000" dirty="0">
                <a:solidFill>
                  <a:srgbClr val="A31515"/>
                </a:solidFill>
                <a:latin typeface="Cascadia Mono" panose="020B0609020000020004" pitchFamily="49" charset="0"/>
              </a:rPr>
              <a:t>"Cylinderns volym är: "</a:t>
            </a:r>
            <a:r>
              <a:rPr lang="sv-SE" sz="2000" dirty="0">
                <a:solidFill>
                  <a:srgbClr val="000000"/>
                </a:solidFill>
                <a:latin typeface="Cascadia Mono" panose="020B0609020000020004" pitchFamily="49" charset="0"/>
              </a:rPr>
              <a:t> + </a:t>
            </a:r>
            <a:r>
              <a:rPr lang="sv-SE" sz="2000" dirty="0" err="1">
                <a:solidFill>
                  <a:srgbClr val="000000"/>
                </a:solidFill>
                <a:latin typeface="Cascadia Mono" panose="020B0609020000020004" pitchFamily="49" charset="0"/>
              </a:rPr>
              <a:t>volume</a:t>
            </a:r>
            <a:r>
              <a:rPr lang="sv-SE" sz="2000" dirty="0">
                <a:solidFill>
                  <a:srgbClr val="000000"/>
                </a:solidFill>
                <a:latin typeface="Cascadia Mono" panose="020B0609020000020004" pitchFamily="49" charset="0"/>
              </a:rPr>
              <a:t> + </a:t>
            </a:r>
            <a:r>
              <a:rPr lang="sv-SE" sz="2000" dirty="0">
                <a:solidFill>
                  <a:srgbClr val="A31515"/>
                </a:solidFill>
                <a:latin typeface="Cascadia Mono" panose="020B0609020000020004" pitchFamily="49" charset="0"/>
              </a:rPr>
              <a:t>" kubikenheter."</a:t>
            </a:r>
            <a:r>
              <a:rPr lang="sv-SE" sz="2000" dirty="0">
                <a:solidFill>
                  <a:srgbClr val="000000"/>
                </a:solidFill>
                <a:latin typeface="Cascadia Mono" panose="020B0609020000020004" pitchFamily="49" charset="0"/>
              </a:rPr>
              <a:t>);</a:t>
            </a:r>
          </a:p>
          <a:p>
            <a:r>
              <a:rPr lang="sv-SE" sz="2000" dirty="0" err="1">
                <a:solidFill>
                  <a:srgbClr val="000000"/>
                </a:solidFill>
                <a:latin typeface="Cascadia Mono" panose="020B0609020000020004" pitchFamily="49" charset="0"/>
              </a:rPr>
              <a:t>Console.WriteLine</a:t>
            </a:r>
            <a:r>
              <a:rPr lang="sv-SE" sz="2000" dirty="0">
                <a:solidFill>
                  <a:srgbClr val="000000"/>
                </a:solidFill>
                <a:latin typeface="Cascadia Mono" panose="020B0609020000020004" pitchFamily="49" charset="0"/>
              </a:rPr>
              <a:t>(</a:t>
            </a:r>
            <a:r>
              <a:rPr lang="sv-SE" sz="2000" dirty="0">
                <a:solidFill>
                  <a:srgbClr val="A31515"/>
                </a:solidFill>
                <a:latin typeface="Cascadia Mono" panose="020B0609020000020004" pitchFamily="49" charset="0"/>
              </a:rPr>
              <a:t>"Cylinderns </a:t>
            </a:r>
            <a:r>
              <a:rPr lang="sv-SE" sz="2000" dirty="0" err="1">
                <a:solidFill>
                  <a:srgbClr val="A31515"/>
                </a:solidFill>
                <a:latin typeface="Cascadia Mono" panose="020B0609020000020004" pitchFamily="49" charset="0"/>
              </a:rPr>
              <a:t>ytarea</a:t>
            </a:r>
            <a:r>
              <a:rPr lang="sv-SE" sz="2000" dirty="0">
                <a:solidFill>
                  <a:srgbClr val="A31515"/>
                </a:solidFill>
                <a:latin typeface="Cascadia Mono" panose="020B0609020000020004" pitchFamily="49" charset="0"/>
              </a:rPr>
              <a:t> är: "</a:t>
            </a:r>
            <a:r>
              <a:rPr lang="sv-SE" sz="2000" dirty="0">
                <a:solidFill>
                  <a:srgbClr val="000000"/>
                </a:solidFill>
                <a:latin typeface="Cascadia Mono" panose="020B0609020000020004" pitchFamily="49" charset="0"/>
              </a:rPr>
              <a:t> + </a:t>
            </a:r>
            <a:r>
              <a:rPr lang="sv-SE" sz="2000" dirty="0" err="1">
                <a:solidFill>
                  <a:srgbClr val="000000"/>
                </a:solidFill>
                <a:latin typeface="Cascadia Mono" panose="020B0609020000020004" pitchFamily="49" charset="0"/>
              </a:rPr>
              <a:t>surfaceArea</a:t>
            </a:r>
            <a:r>
              <a:rPr lang="sv-SE" sz="2000" dirty="0">
                <a:solidFill>
                  <a:srgbClr val="000000"/>
                </a:solidFill>
                <a:latin typeface="Cascadia Mono" panose="020B0609020000020004" pitchFamily="49" charset="0"/>
              </a:rPr>
              <a:t> + </a:t>
            </a:r>
            <a:r>
              <a:rPr lang="sv-SE" sz="2000" dirty="0">
                <a:solidFill>
                  <a:srgbClr val="A31515"/>
                </a:solidFill>
                <a:latin typeface="Cascadia Mono" panose="020B0609020000020004" pitchFamily="49" charset="0"/>
              </a:rPr>
              <a:t>" kvadratenheter."</a:t>
            </a:r>
            <a:r>
              <a:rPr lang="sv-SE" sz="2000" dirty="0">
                <a:solidFill>
                  <a:srgbClr val="000000"/>
                </a:solidFill>
                <a:latin typeface="Cascadia Mono" panose="020B0609020000020004" pitchFamily="49" charset="0"/>
              </a:rPr>
              <a:t>);</a:t>
            </a:r>
          </a:p>
          <a:p>
            <a:r>
              <a:rPr lang="sv-SE" sz="2000" dirty="0">
                <a:solidFill>
                  <a:srgbClr val="000000"/>
                </a:solidFill>
                <a:latin typeface="Cascadia Mono" panose="020B0609020000020004" pitchFamily="49" charset="0"/>
              </a:rPr>
              <a:t>            </a:t>
            </a:r>
          </a:p>
          <a:p>
            <a:r>
              <a:rPr lang="sv-SE" sz="2000" dirty="0">
                <a:solidFill>
                  <a:srgbClr val="008000"/>
                </a:solidFill>
                <a:latin typeface="Cascadia Mono" panose="020B0609020000020004" pitchFamily="49" charset="0"/>
              </a:rPr>
              <a:t>// Och slutligen avslutar vi programmet...</a:t>
            </a:r>
            <a:endParaRPr lang="sv-SE" sz="2000" dirty="0">
              <a:solidFill>
                <a:srgbClr val="000000"/>
              </a:solidFill>
              <a:latin typeface="Cascadia Mono" panose="020B0609020000020004" pitchFamily="49" charset="0"/>
            </a:endParaRPr>
          </a:p>
          <a:p>
            <a:r>
              <a:rPr lang="sv-SE" sz="2000" dirty="0">
                <a:solidFill>
                  <a:srgbClr val="008000"/>
                </a:solidFill>
                <a:latin typeface="Cascadia Mono" panose="020B0609020000020004" pitchFamily="49" charset="0"/>
              </a:rPr>
              <a:t>// genom att vänta på att användaren trycker på valfri tangent:</a:t>
            </a:r>
            <a:endParaRPr lang="sv-SE" sz="2000" dirty="0">
              <a:solidFill>
                <a:srgbClr val="000000"/>
              </a:solidFill>
              <a:latin typeface="Cascadia Mono" panose="020B0609020000020004" pitchFamily="49" charset="0"/>
            </a:endParaRPr>
          </a:p>
          <a:p>
            <a:r>
              <a:rPr lang="sv-SE" sz="2000" dirty="0" err="1">
                <a:solidFill>
                  <a:srgbClr val="000000"/>
                </a:solidFill>
                <a:latin typeface="Cascadia Mono" panose="020B0609020000020004" pitchFamily="49" charset="0"/>
              </a:rPr>
              <a:t>Console.ReadKey</a:t>
            </a:r>
            <a:r>
              <a:rPr lang="sv-SE" sz="2000" dirty="0">
                <a:solidFill>
                  <a:srgbClr val="000000"/>
                </a:solidFill>
                <a:latin typeface="Cascadia Mono" panose="020B0609020000020004" pitchFamily="49" charset="0"/>
              </a:rPr>
              <a:t>();</a:t>
            </a:r>
            <a:endParaRPr lang="sv-SE" sz="2000" dirty="0"/>
          </a:p>
        </p:txBody>
      </p:sp>
      <p:pic>
        <p:nvPicPr>
          <p:cNvPr id="7" name="Picture 2" descr="net - Is it possible to build a Console app that does not display a console  Window when double-clicked? - Stack Overflow">
            <a:extLst>
              <a:ext uri="{FF2B5EF4-FFF2-40B4-BE49-F238E27FC236}">
                <a16:creationId xmlns:a16="http://schemas.microsoft.com/office/drawing/2014/main" id="{0922E534-9A6D-DB6A-3CEC-FBC42F9A1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289" y="4607168"/>
            <a:ext cx="7466636" cy="17714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0F8997C-64D6-DC14-33B7-E8AF280C37A8}"/>
              </a:ext>
            </a:extLst>
          </p:cNvPr>
          <p:cNvSpPr txBox="1"/>
          <p:nvPr/>
        </p:nvSpPr>
        <p:spPr>
          <a:xfrm>
            <a:off x="2609119" y="4953503"/>
            <a:ext cx="5998550" cy="584775"/>
          </a:xfrm>
          <a:prstGeom prst="rect">
            <a:avLst/>
          </a:prstGeom>
          <a:noFill/>
        </p:spPr>
        <p:txBody>
          <a:bodyPr wrap="square">
            <a:spAutoFit/>
          </a:bodyPr>
          <a:lstStyle/>
          <a:p>
            <a:r>
              <a:rPr lang="sv-SE" sz="1600" dirty="0">
                <a:solidFill>
                  <a:schemeClr val="bg1"/>
                </a:solidFill>
              </a:rPr>
              <a:t>Cylinderns volym är: 32,34567 kubikenheter</a:t>
            </a:r>
          </a:p>
          <a:p>
            <a:r>
              <a:rPr lang="sv-SE" sz="1600" dirty="0">
                <a:solidFill>
                  <a:schemeClr val="bg1"/>
                </a:solidFill>
              </a:rPr>
              <a:t>Cylinderns </a:t>
            </a:r>
            <a:r>
              <a:rPr lang="sv-SE" sz="1600" dirty="0" err="1">
                <a:solidFill>
                  <a:schemeClr val="bg1"/>
                </a:solidFill>
              </a:rPr>
              <a:t>ytarea</a:t>
            </a:r>
            <a:r>
              <a:rPr lang="sv-SE" sz="1600" dirty="0">
                <a:solidFill>
                  <a:schemeClr val="bg1"/>
                </a:solidFill>
              </a:rPr>
              <a:t> är: 23,46864 kvadratenheter</a:t>
            </a:r>
          </a:p>
        </p:txBody>
      </p:sp>
      <p:pic>
        <p:nvPicPr>
          <p:cNvPr id="10" name="Picture 2" descr="WHAT DEFINES SUCCESS?">
            <a:extLst>
              <a:ext uri="{FF2B5EF4-FFF2-40B4-BE49-F238E27FC236}">
                <a16:creationId xmlns:a16="http://schemas.microsoft.com/office/drawing/2014/main" id="{8B5C2025-027A-AFC8-1002-E9C4D4799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1334" y="228388"/>
            <a:ext cx="35147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481;p21">
            <a:extLst>
              <a:ext uri="{FF2B5EF4-FFF2-40B4-BE49-F238E27FC236}">
                <a16:creationId xmlns:a16="http://schemas.microsoft.com/office/drawing/2014/main" id="{8F414531-8A1F-300E-58A4-5F910FFC779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4" name="Google Shape;482;p21">
            <a:extLst>
              <a:ext uri="{FF2B5EF4-FFF2-40B4-BE49-F238E27FC236}">
                <a16:creationId xmlns:a16="http://schemas.microsoft.com/office/drawing/2014/main" id="{9656A460-9DB3-8ACF-D5E5-1D4769E64876}"/>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extLst>
      <p:ext uri="{BB962C8B-B14F-4D97-AF65-F5344CB8AC3E}">
        <p14:creationId xmlns:p14="http://schemas.microsoft.com/office/powerpoint/2010/main" val="3029127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err="1">
                <a:solidFill>
                  <a:srgbClr val="FFFFFF"/>
                </a:solidFill>
                <a:latin typeface="Calibri"/>
                <a:ea typeface="Calibri"/>
                <a:cs typeface="Calibri"/>
                <a:sym typeface="Calibri"/>
              </a:rPr>
              <a:t>Escape</a:t>
            </a:r>
            <a:r>
              <a:rPr lang="sv-SE" sz="5400" b="0" i="0" u="none" strike="noStrike" cap="none" dirty="0">
                <a:solidFill>
                  <a:srgbClr val="FFFFFF"/>
                </a:solidFill>
                <a:latin typeface="Calibri"/>
                <a:ea typeface="Calibri"/>
                <a:cs typeface="Calibri"/>
                <a:sym typeface="Calibri"/>
              </a:rPr>
              <a:t> </a:t>
            </a:r>
            <a:r>
              <a:rPr lang="sv-SE" sz="5400" b="0" i="0" u="none" strike="noStrike" cap="none" dirty="0" err="1">
                <a:solidFill>
                  <a:srgbClr val="FFFFFF"/>
                </a:solidFill>
                <a:latin typeface="Calibri"/>
                <a:ea typeface="Calibri"/>
                <a:cs typeface="Calibri"/>
                <a:sym typeface="Calibri"/>
              </a:rPr>
              <a:t>Characters</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7509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0" y="1454039"/>
            <a:ext cx="10577160" cy="4876423"/>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Escape</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characters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speciella tecken som har en annan tolkning än sitt vanliga värde. Tex.</a:t>
            </a:r>
          </a:p>
          <a:p>
            <a:pPr marL="0" marR="0" lvl="0" indent="0" algn="l" rtl="0">
              <a:lnSpc>
                <a:spcPct val="100000"/>
              </a:lnSpc>
              <a:spcBef>
                <a:spcPts val="0"/>
              </a:spcBef>
              <a:spcAft>
                <a:spcPts val="0"/>
              </a:spcAft>
              <a:buNone/>
            </a:pP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ur kan du skriva ut ett faktiskt citattecken? </a:t>
            </a:r>
          </a:p>
          <a:p>
            <a:pPr marL="0" marR="0" lvl="0" indent="0" algn="l" rtl="0">
              <a:lnSpc>
                <a:spcPct val="100000"/>
              </a:lnSpc>
              <a:spcBef>
                <a:spcPts val="0"/>
              </a:spcBef>
              <a:spcAft>
                <a:spcPts val="0"/>
              </a:spcAft>
              <a:buNone/>
            </a:pPr>
            <a:r>
              <a:rPr lang="sv-SE" sz="2000" dirty="0" err="1">
                <a:solidFill>
                  <a:srgbClr val="000000"/>
                </a:solidFill>
                <a:latin typeface="Cascadia Mono" panose="020B0609020000020004" pitchFamily="49" charset="0"/>
              </a:rPr>
              <a:t>Console.WriteLine</a:t>
            </a:r>
            <a:r>
              <a:rPr lang="sv-SE" sz="2000" dirty="0">
                <a:solidFill>
                  <a:srgbClr val="000000"/>
                </a:solidFill>
                <a:latin typeface="Cascadia Mono" panose="020B0609020000020004" pitchFamily="49" charset="0"/>
              </a:rPr>
              <a:t>(</a:t>
            </a:r>
            <a:r>
              <a:rPr lang="sv-SE" sz="2000" dirty="0">
                <a:solidFill>
                  <a:srgbClr val="A31515"/>
                </a:solidFill>
                <a:latin typeface="Cascadia Mono" panose="020B0609020000020004" pitchFamily="49" charset="0"/>
              </a:rPr>
              <a: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L="0" marR="0" lvl="0" indent="0" algn="l" rtl="0">
              <a:lnSpc>
                <a:spcPct val="100000"/>
              </a:lnSpc>
              <a:spcBef>
                <a:spcPts val="0"/>
              </a:spcBef>
              <a:spcAft>
                <a:spcPts val="0"/>
              </a:spcAft>
              <a:buNone/>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första citattecknet indikerar början av strängen, och kompilatorn kommer att tolka det mellersta som slutet av strängen. </a:t>
            </a:r>
          </a:p>
          <a:p>
            <a:pPr marL="0" marR="0" lvl="0" indent="0" algn="l" rtl="0">
              <a:lnSpc>
                <a:spcPct val="100000"/>
              </a:lnSpc>
              <a:spcBef>
                <a:spcPts val="0"/>
              </a:spcBef>
              <a:spcAft>
                <a:spcPts val="0"/>
              </a:spcAft>
              <a:buNone/>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Det lämnar det tredje citattecknet som den inte kan förstå.</a:t>
            </a:r>
          </a:p>
          <a:p>
            <a:pPr marL="0" marR="0" lvl="0" indent="0" algn="l" rtl="0">
              <a:lnSpc>
                <a:spcPct val="100000"/>
              </a:lnSpc>
              <a:spcBef>
                <a:spcPts val="0"/>
              </a:spcBef>
              <a:spcAft>
                <a:spcPts val="0"/>
              </a:spcAft>
              <a:buNone/>
            </a:pPr>
            <a:endPar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Lösning:</a:t>
            </a:r>
          </a:p>
          <a:p>
            <a:pPr marL="0" marR="0" lvl="0" indent="0" algn="l" rtl="0">
              <a:lnSpc>
                <a:spcPct val="100000"/>
              </a:lnSpc>
              <a:spcBef>
                <a:spcPts val="0"/>
              </a:spcBef>
              <a:spcAft>
                <a:spcPts val="0"/>
              </a:spcAft>
              <a:buNone/>
            </a:pPr>
            <a:r>
              <a:rPr lang="sv-SE" sz="2000" dirty="0" err="1">
                <a:solidFill>
                  <a:srgbClr val="000000"/>
                </a:solidFill>
                <a:latin typeface="Cascadia Mono" panose="020B0609020000020004" pitchFamily="49" charset="0"/>
              </a:rPr>
              <a:t>Console.WriteLine</a:t>
            </a:r>
            <a:r>
              <a:rPr lang="sv-SE" sz="2000" dirty="0">
                <a:solidFill>
                  <a:srgbClr val="000000"/>
                </a:solidFill>
                <a:latin typeface="Cascadia Mono" panose="020B0609020000020004" pitchFamily="49" charset="0"/>
              </a:rPr>
              <a:t>(</a:t>
            </a:r>
            <a:r>
              <a:rPr lang="sv-SE" sz="2000" dirty="0">
                <a:solidFill>
                  <a:srgbClr val="A31515"/>
                </a:solidFill>
                <a:latin typeface="Cascadia Mono" panose="020B0609020000020004" pitchFamily="49" charset="0"/>
              </a:rPr>
              <a:t>"\""</a:t>
            </a:r>
            <a:r>
              <a:rPr lang="sv-SE" sz="2000" dirty="0">
                <a:solidFill>
                  <a:srgbClr val="000000"/>
                </a:solidFill>
                <a:latin typeface="Cascadia Mono" panose="020B0609020000020004" pitchFamily="49" charset="0"/>
              </a:rPr>
              <a:t>);</a:t>
            </a:r>
            <a:endParaRPr lang="sv-SE" sz="3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4" name="Google Shape;126;p2">
            <a:extLst>
              <a:ext uri="{FF2B5EF4-FFF2-40B4-BE49-F238E27FC236}">
                <a16:creationId xmlns:a16="http://schemas.microsoft.com/office/drawing/2014/main" id="{4771B46A-233B-C554-9461-6E930E187917}"/>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err="1">
                <a:solidFill>
                  <a:srgbClr val="1D9A78"/>
                </a:solidFill>
                <a:latin typeface="Calibri"/>
                <a:ea typeface="Calibri"/>
                <a:cs typeface="Calibri"/>
                <a:sym typeface="Calibri"/>
              </a:rPr>
              <a:t>Escape</a:t>
            </a:r>
            <a:r>
              <a:rPr lang="sv-SE" sz="4400" b="0" i="0" u="none" strike="noStrike" cap="none" dirty="0">
                <a:solidFill>
                  <a:srgbClr val="1D9A78"/>
                </a:solidFill>
                <a:latin typeface="Calibri"/>
                <a:ea typeface="Calibri"/>
                <a:cs typeface="Calibri"/>
                <a:sym typeface="Calibri"/>
              </a:rPr>
              <a:t> </a:t>
            </a:r>
            <a:r>
              <a:rPr lang="sv-SE" sz="4400" b="0" i="0" u="none" strike="noStrike" cap="none" dirty="0" err="1">
                <a:solidFill>
                  <a:srgbClr val="1D9A78"/>
                </a:solidFill>
                <a:latin typeface="Calibri"/>
                <a:ea typeface="Calibri"/>
                <a:cs typeface="Calibri"/>
                <a:sym typeface="Calibri"/>
              </a:rPr>
              <a:t>Characters</a:t>
            </a:r>
            <a:endParaRPr sz="4400" b="0" i="0" u="none" strike="noStrike" cap="none" dirty="0">
              <a:solidFill>
                <a:srgbClr val="1D9A78"/>
              </a:solidFill>
              <a:latin typeface="Arial"/>
              <a:ea typeface="Arial"/>
              <a:cs typeface="Arial"/>
              <a:sym typeface="Arial"/>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2" name="Picture 1">
            <a:extLst>
              <a:ext uri="{FF2B5EF4-FFF2-40B4-BE49-F238E27FC236}">
                <a16:creationId xmlns:a16="http://schemas.microsoft.com/office/drawing/2014/main" id="{A0D5F18F-C257-99D8-C76C-88B5A2F471F3}"/>
              </a:ext>
            </a:extLst>
          </p:cNvPr>
          <p:cNvPicPr>
            <a:picLocks noChangeAspect="1"/>
          </p:cNvPicPr>
          <p:nvPr/>
        </p:nvPicPr>
        <p:blipFill>
          <a:blip r:embed="rId4"/>
          <a:stretch>
            <a:fillRect/>
          </a:stretch>
        </p:blipFill>
        <p:spPr>
          <a:xfrm>
            <a:off x="4721207" y="5547946"/>
            <a:ext cx="525811" cy="688002"/>
          </a:xfrm>
          <a:prstGeom prst="rect">
            <a:avLst/>
          </a:prstGeom>
        </p:spPr>
      </p:pic>
      <p:pic>
        <p:nvPicPr>
          <p:cNvPr id="8" name="Picture 16" descr="Download RED CROSS Free PNG transparent image and clipart">
            <a:extLst>
              <a:ext uri="{FF2B5EF4-FFF2-40B4-BE49-F238E27FC236}">
                <a16:creationId xmlns:a16="http://schemas.microsoft.com/office/drawing/2014/main" id="{94BB2EC7-EF20-0F68-A094-E8FB511004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457" y="2779199"/>
            <a:ext cx="543656" cy="5355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A66843E-B7F2-8A8A-EF99-956A84063A77}"/>
              </a:ext>
            </a:extLst>
          </p:cNvPr>
          <p:cNvSpPr txBox="1"/>
          <p:nvPr/>
        </p:nvSpPr>
        <p:spPr>
          <a:xfrm>
            <a:off x="7013803" y="5661302"/>
            <a:ext cx="3411416" cy="523220"/>
          </a:xfrm>
          <a:custGeom>
            <a:avLst/>
            <a:gdLst>
              <a:gd name="connsiteX0" fmla="*/ 0 w 3411416"/>
              <a:gd name="connsiteY0" fmla="*/ 0 h 523220"/>
              <a:gd name="connsiteX1" fmla="*/ 3411416 w 3411416"/>
              <a:gd name="connsiteY1" fmla="*/ 0 h 523220"/>
              <a:gd name="connsiteX2" fmla="*/ 3411416 w 3411416"/>
              <a:gd name="connsiteY2" fmla="*/ 523220 h 523220"/>
              <a:gd name="connsiteX3" fmla="*/ 0 w 3411416"/>
              <a:gd name="connsiteY3" fmla="*/ 523220 h 523220"/>
              <a:gd name="connsiteX4" fmla="*/ 0 w 3411416"/>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416" h="523220" fill="none" extrusionOk="0">
                <a:moveTo>
                  <a:pt x="0" y="0"/>
                </a:moveTo>
                <a:cubicBezTo>
                  <a:pt x="771314" y="102978"/>
                  <a:pt x="2102983" y="101137"/>
                  <a:pt x="3411416" y="0"/>
                </a:cubicBezTo>
                <a:cubicBezTo>
                  <a:pt x="3442935" y="141717"/>
                  <a:pt x="3431542" y="330391"/>
                  <a:pt x="3411416" y="523220"/>
                </a:cubicBezTo>
                <a:cubicBezTo>
                  <a:pt x="2216678" y="587727"/>
                  <a:pt x="369085" y="512235"/>
                  <a:pt x="0" y="523220"/>
                </a:cubicBezTo>
                <a:cubicBezTo>
                  <a:pt x="-26907" y="371847"/>
                  <a:pt x="-44411" y="159395"/>
                  <a:pt x="0" y="0"/>
                </a:cubicBezTo>
                <a:close/>
              </a:path>
              <a:path w="3411416" h="523220" stroke="0" extrusionOk="0">
                <a:moveTo>
                  <a:pt x="0" y="0"/>
                </a:moveTo>
                <a:cubicBezTo>
                  <a:pt x="1351612" y="-951"/>
                  <a:pt x="1983272" y="36535"/>
                  <a:pt x="3411416" y="0"/>
                </a:cubicBezTo>
                <a:cubicBezTo>
                  <a:pt x="3391724" y="72229"/>
                  <a:pt x="3434661" y="430512"/>
                  <a:pt x="3411416" y="523220"/>
                </a:cubicBezTo>
                <a:cubicBezTo>
                  <a:pt x="1737831" y="585541"/>
                  <a:pt x="945290" y="558728"/>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dirty="0">
                <a:latin typeface="Calibri" panose="020F0502020204030204" pitchFamily="34" charset="0"/>
                <a:ea typeface="Calibri" panose="020F0502020204030204" pitchFamily="34" charset="0"/>
                <a:cs typeface="Calibri" panose="020F0502020204030204" pitchFamily="34" charset="0"/>
              </a:rPr>
              <a:t>Hur gör man om man vill skriva ut en </a:t>
            </a:r>
            <a:r>
              <a:rPr lang="sv-SE" b="1" dirty="0">
                <a:solidFill>
                  <a:srgbClr val="C00000"/>
                </a:solidFill>
                <a:latin typeface="Calibri" panose="020F0502020204030204" pitchFamily="34" charset="0"/>
                <a:ea typeface="Calibri" panose="020F0502020204030204" pitchFamily="34" charset="0"/>
                <a:cs typeface="Calibri" panose="020F0502020204030204" pitchFamily="34" charset="0"/>
              </a:rPr>
              <a:t>\</a:t>
            </a:r>
            <a:r>
              <a:rPr lang="sv-SE" dirty="0">
                <a:latin typeface="Calibri" panose="020F0502020204030204" pitchFamily="34" charset="0"/>
                <a:ea typeface="Calibri" panose="020F0502020204030204" pitchFamily="34" charset="0"/>
                <a:cs typeface="Calibri" panose="020F0502020204030204" pitchFamily="34" charset="0"/>
              </a:rPr>
              <a:t> ?</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2">
            <a:extLst>
              <a:ext uri="{FF2B5EF4-FFF2-40B4-BE49-F238E27FC236}">
                <a16:creationId xmlns:a16="http://schemas.microsoft.com/office/drawing/2014/main" id="{7684753C-0143-50E4-058A-A2B73271C2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1896" y="5349715"/>
            <a:ext cx="623173" cy="62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3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Interpolation</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296020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0" y="1454039"/>
            <a:ext cx="11310480" cy="4876423"/>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är vanligt att blanda text med lite kod när du visar något för användaren. </a:t>
            </a:r>
          </a:p>
          <a:p>
            <a:pPr marL="0" marR="0" lvl="0" indent="0" algn="l" rtl="0">
              <a:lnSpc>
                <a:spcPct val="100000"/>
              </a:lnSpc>
              <a:spcBef>
                <a:spcPts val="0"/>
              </a:spcBef>
              <a:spcAft>
                <a:spcPts val="0"/>
              </a:spcAft>
              <a:buNone/>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Tidigare gjorde vi detta genom att sammanslå strängar och kod med en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t>
            </a: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1800" dirty="0">
              <a:solidFill>
                <a:srgbClr val="0000FF"/>
              </a:solidFill>
              <a:latin typeface="Cascadia Mono" panose="020B0609020000020004" pitchFamily="49" charset="0"/>
            </a:endParaRPr>
          </a:p>
          <a:p>
            <a:r>
              <a:rPr lang="sv-SE" sz="1800" dirty="0" err="1">
                <a:solidFill>
                  <a:srgbClr val="0000FF"/>
                </a:solidFill>
                <a:latin typeface="Cascadia Mono" panose="020B0609020000020004" pitchFamily="49" charset="0"/>
              </a:rPr>
              <a:t>int</a:t>
            </a:r>
            <a:r>
              <a:rPr lang="sv-SE" sz="1800" dirty="0">
                <a:solidFill>
                  <a:srgbClr val="000000"/>
                </a:solidFill>
                <a:latin typeface="Cascadia Mono" panose="020B0609020000020004" pitchFamily="49" charset="0"/>
              </a:rPr>
              <a:t> </a:t>
            </a:r>
            <a:r>
              <a:rPr lang="sv-SE" sz="1800" dirty="0" err="1">
                <a:solidFill>
                  <a:srgbClr val="000000"/>
                </a:solidFill>
                <a:latin typeface="Cascadia Mono" panose="020B0609020000020004" pitchFamily="49" charset="0"/>
              </a:rPr>
              <a:t>volume</a:t>
            </a:r>
            <a:r>
              <a:rPr lang="sv-SE" sz="1800" dirty="0">
                <a:solidFill>
                  <a:srgbClr val="000000"/>
                </a:solidFill>
                <a:latin typeface="Cascadia Mono" panose="020B0609020000020004" pitchFamily="49" charset="0"/>
              </a:rPr>
              <a:t> = 10;</a:t>
            </a:r>
          </a:p>
          <a:p>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"The cylinder's volume is: "</a:t>
            </a:r>
            <a:r>
              <a:rPr lang="en-US" sz="1800" dirty="0">
                <a:solidFill>
                  <a:srgbClr val="000000"/>
                </a:solidFill>
                <a:latin typeface="Cascadia Mono" panose="020B0609020000020004" pitchFamily="49" charset="0"/>
              </a:rPr>
              <a:t> + volume + </a:t>
            </a:r>
            <a:r>
              <a:rPr lang="en-US" sz="1800" dirty="0">
                <a:solidFill>
                  <a:srgbClr val="A31515"/>
                </a:solidFill>
                <a:latin typeface="Cascadia Mono" panose="020B0609020000020004" pitchFamily="49" charset="0"/>
              </a:rPr>
              <a:t>" cubic units."</a:t>
            </a:r>
            <a:r>
              <a:rPr lang="en-US" sz="1800" dirty="0">
                <a:solidFill>
                  <a:srgbClr val="000000"/>
                </a:solidFill>
                <a:latin typeface="Cascadia Mono" panose="020B0609020000020004" pitchFamily="49" charset="0"/>
              </a:rPr>
              <a:t>);</a:t>
            </a:r>
          </a:p>
          <a:p>
            <a:endParaRPr lang="en-US" sz="1800" dirty="0">
              <a:latin typeface="Cascadia Mono" panose="020B0609020000020004" pitchFamily="49" charset="0"/>
              <a:ea typeface="Calibri" panose="020F0502020204030204" pitchFamily="34" charset="0"/>
              <a:cs typeface="Calibri" panose="020F0502020204030204" pitchFamily="34" charset="0"/>
              <a:sym typeface="Lato"/>
            </a:endParaRP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C#  6.0 introducerade en funktion som kallas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string interpolation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 här funktionen gör att du kan skriva samma sak på ett mycket mer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kortfattat och läsbart sätt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$"The cylinder's volume is: </a:t>
            </a:r>
            <a:r>
              <a:rPr lang="en-US" sz="1800" dirty="0">
                <a:solidFill>
                  <a:srgbClr val="000000"/>
                </a:solidFill>
                <a:latin typeface="Cascadia Mono" panose="020B0609020000020004" pitchFamily="49" charset="0"/>
              </a:rPr>
              <a:t>{volume}</a:t>
            </a:r>
            <a:r>
              <a:rPr lang="en-US" sz="1800" dirty="0">
                <a:solidFill>
                  <a:srgbClr val="A31515"/>
                </a:solidFill>
                <a:latin typeface="Cascadia Mono" panose="020B0609020000020004" pitchFamily="49" charset="0"/>
              </a:rPr>
              <a:t> cubic units."</a:t>
            </a:r>
            <a:r>
              <a:rPr lang="en-US" sz="1800" dirty="0">
                <a:solidFill>
                  <a:srgbClr val="000000"/>
                </a:solidFill>
                <a:latin typeface="Cascadia Mono" panose="020B0609020000020004" pitchFamily="49" charset="0"/>
              </a:rPr>
              <a:t>);</a:t>
            </a: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4" name="Google Shape;126;p2">
            <a:extLst>
              <a:ext uri="{FF2B5EF4-FFF2-40B4-BE49-F238E27FC236}">
                <a16:creationId xmlns:a16="http://schemas.microsoft.com/office/drawing/2014/main" id="{4771B46A-233B-C554-9461-6E930E187917}"/>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Interpolation</a:t>
            </a:r>
            <a:endParaRPr sz="4400" b="0" i="0" u="none" strike="noStrike" cap="none" dirty="0">
              <a:solidFill>
                <a:srgbClr val="1D9A78"/>
              </a:solidFill>
              <a:latin typeface="Arial"/>
              <a:ea typeface="Arial"/>
              <a:cs typeface="Arial"/>
              <a:sym typeface="Arial"/>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8194" name="Picture 2" descr="Learn C# Programming – Appar på Google Play">
            <a:extLst>
              <a:ext uri="{FF2B5EF4-FFF2-40B4-BE49-F238E27FC236}">
                <a16:creationId xmlns:a16="http://schemas.microsoft.com/office/drawing/2014/main" id="{E569D9C2-7D28-8337-0B85-7FF489BF24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355" y="3868665"/>
            <a:ext cx="491270" cy="491270"/>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a:extLst>
              <a:ext uri="{FF2B5EF4-FFF2-40B4-BE49-F238E27FC236}">
                <a16:creationId xmlns:a16="http://schemas.microsoft.com/office/drawing/2014/main" id="{858AFE6A-D3F7-22C5-3322-99DA9EDF26FC}"/>
              </a:ext>
            </a:extLst>
          </p:cNvPr>
          <p:cNvSpPr/>
          <p:nvPr/>
        </p:nvSpPr>
        <p:spPr>
          <a:xfrm rot="12861615">
            <a:off x="3640016" y="6140420"/>
            <a:ext cx="808892" cy="225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Arrow: Right 11">
            <a:extLst>
              <a:ext uri="{FF2B5EF4-FFF2-40B4-BE49-F238E27FC236}">
                <a16:creationId xmlns:a16="http://schemas.microsoft.com/office/drawing/2014/main" id="{79260EFF-14BA-9964-3F59-DC6D2BD45751}"/>
              </a:ext>
            </a:extLst>
          </p:cNvPr>
          <p:cNvSpPr/>
          <p:nvPr/>
        </p:nvSpPr>
        <p:spPr>
          <a:xfrm rot="12861615">
            <a:off x="7716719" y="6140421"/>
            <a:ext cx="808892" cy="225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Box 1">
            <a:extLst>
              <a:ext uri="{FF2B5EF4-FFF2-40B4-BE49-F238E27FC236}">
                <a16:creationId xmlns:a16="http://schemas.microsoft.com/office/drawing/2014/main" id="{13F00A07-C698-E1F5-B0BB-9C9DB09F244F}"/>
              </a:ext>
            </a:extLst>
          </p:cNvPr>
          <p:cNvSpPr txBox="1"/>
          <p:nvPr/>
        </p:nvSpPr>
        <p:spPr>
          <a:xfrm>
            <a:off x="10074136" y="615521"/>
            <a:ext cx="1720361" cy="523220"/>
          </a:xfrm>
          <a:custGeom>
            <a:avLst/>
            <a:gdLst>
              <a:gd name="connsiteX0" fmla="*/ 0 w 1720361"/>
              <a:gd name="connsiteY0" fmla="*/ 0 h 523220"/>
              <a:gd name="connsiteX1" fmla="*/ 1720361 w 1720361"/>
              <a:gd name="connsiteY1" fmla="*/ 0 h 523220"/>
              <a:gd name="connsiteX2" fmla="*/ 1720361 w 1720361"/>
              <a:gd name="connsiteY2" fmla="*/ 523220 h 523220"/>
              <a:gd name="connsiteX3" fmla="*/ 0 w 1720361"/>
              <a:gd name="connsiteY3" fmla="*/ 523220 h 523220"/>
              <a:gd name="connsiteX4" fmla="*/ 0 w 1720361"/>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361" h="523220" fill="none" extrusionOk="0">
                <a:moveTo>
                  <a:pt x="0" y="0"/>
                </a:moveTo>
                <a:cubicBezTo>
                  <a:pt x="834259" y="106735"/>
                  <a:pt x="1145810" y="-84033"/>
                  <a:pt x="1720361" y="0"/>
                </a:cubicBezTo>
                <a:cubicBezTo>
                  <a:pt x="1751880" y="141717"/>
                  <a:pt x="1740487" y="330391"/>
                  <a:pt x="1720361" y="523220"/>
                </a:cubicBezTo>
                <a:cubicBezTo>
                  <a:pt x="979989" y="595085"/>
                  <a:pt x="257088" y="645061"/>
                  <a:pt x="0" y="523220"/>
                </a:cubicBezTo>
                <a:cubicBezTo>
                  <a:pt x="-26907" y="371847"/>
                  <a:pt x="-44411" y="159395"/>
                  <a:pt x="0" y="0"/>
                </a:cubicBezTo>
                <a:close/>
              </a:path>
              <a:path w="1720361" h="523220" stroke="0" extrusionOk="0">
                <a:moveTo>
                  <a:pt x="0" y="0"/>
                </a:moveTo>
                <a:cubicBezTo>
                  <a:pt x="525450" y="147599"/>
                  <a:pt x="1039513" y="138956"/>
                  <a:pt x="1720361" y="0"/>
                </a:cubicBezTo>
                <a:cubicBezTo>
                  <a:pt x="1700669" y="72229"/>
                  <a:pt x="1743606" y="430512"/>
                  <a:pt x="1720361" y="523220"/>
                </a:cubicBezTo>
                <a:cubicBezTo>
                  <a:pt x="1387831" y="451461"/>
                  <a:pt x="642183" y="406391"/>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dirty="0">
                <a:latin typeface="Calibri" panose="020F0502020204030204" pitchFamily="34" charset="0"/>
                <a:ea typeface="Calibri" panose="020F0502020204030204" pitchFamily="34" charset="0"/>
                <a:cs typeface="Calibri" panose="020F0502020204030204" pitchFamily="34" charset="0"/>
              </a:rPr>
              <a:t>Testa själv!</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BF2826E-8245-2BCF-D46A-71BF150FB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9576" y="125679"/>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64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0" y="1454040"/>
            <a:ext cx="8062560" cy="4559898"/>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Du kan få inmatning från användaren med </a:t>
            </a:r>
            <a:r>
              <a:rPr lang="sv-SE" sz="2000" dirty="0" err="1">
                <a:solidFill>
                  <a:srgbClr val="0000FF"/>
                </a:solidFill>
                <a:latin typeface="Cascadia Mono" panose="020B0609020000020004" pitchFamily="49" charset="0"/>
              </a:rPr>
              <a:t>Console.ReadLine</a:t>
            </a:r>
            <a:r>
              <a:rPr lang="sv-SE" sz="2000" dirty="0">
                <a:solidFill>
                  <a:srgbClr val="000000"/>
                </a:solidFill>
                <a:latin typeface="Cascadia Mono" panose="020B0609020000020004" pitchFamily="49" charset="0"/>
              </a:rPr>
              <a:t>();</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Konvertera det till den typ du behöver med olika metoder från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Convert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-klassen. Tex.</a:t>
            </a:r>
          </a:p>
          <a:p>
            <a:pPr marL="285750" marR="0" lvl="0" indent="-285750" algn="l" rtl="0">
              <a:lnSpc>
                <a:spcPct val="100000"/>
              </a:lnSpc>
              <a:spcBef>
                <a:spcPts val="0"/>
              </a:spcBef>
              <a:spcAft>
                <a:spcPts val="0"/>
              </a:spcAft>
              <a:buFont typeface="Arial" panose="020B0604020202020204" pitchFamily="34" charset="0"/>
              <a:buChar char="•"/>
            </a:pPr>
            <a:endParaRPr lang="sv-SE" sz="1800" dirty="0">
              <a:solidFill>
                <a:srgbClr val="000000"/>
              </a:solidFill>
              <a:latin typeface="Cascadia Mono" panose="020B0609020000020004" pitchFamily="49" charset="0"/>
            </a:endParaRPr>
          </a:p>
          <a:p>
            <a:pPr marL="285750" marR="0" lvl="0" indent="-285750" algn="l" rtl="0">
              <a:lnSpc>
                <a:spcPct val="100000"/>
              </a:lnSpc>
              <a:spcBef>
                <a:spcPts val="0"/>
              </a:spcBef>
              <a:spcAft>
                <a:spcPts val="0"/>
              </a:spcAft>
              <a:buFont typeface="Arial" panose="020B0604020202020204" pitchFamily="34" charset="0"/>
              <a:buChar char="•"/>
            </a:pPr>
            <a:endParaRPr lang="sv-SE" sz="2000" dirty="0">
              <a:solidFill>
                <a:srgbClr val="000000"/>
              </a:solidFill>
              <a:latin typeface="Cascadia Mono" panose="020B0609020000020004" pitchFamily="49" charset="0"/>
            </a:endParaRPr>
          </a:p>
          <a:p>
            <a:pPr marL="285750" marR="0" lvl="0" indent="-285750" algn="l" rtl="0">
              <a:lnSpc>
                <a:spcPct val="100000"/>
              </a:lnSpc>
              <a:spcBef>
                <a:spcPts val="0"/>
              </a:spcBef>
              <a:spcAft>
                <a:spcPts val="0"/>
              </a:spcAft>
              <a:buFont typeface="Arial" panose="020B0604020202020204" pitchFamily="34" charset="0"/>
              <a:buChar char="•"/>
            </a:pPr>
            <a:r>
              <a:rPr lang="sv-SE" sz="2000" dirty="0">
                <a:solidFill>
                  <a:srgbClr val="000000"/>
                </a:solidFill>
                <a:latin typeface="Cascadia Mono" panose="020B0609020000020004" pitchFamily="49" charset="0"/>
              </a:rPr>
              <a:t>Convert.ToInt32</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(konverterar till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-typen)</a:t>
            </a:r>
          </a:p>
          <a:p>
            <a:pPr marL="285750" marR="0" lvl="0" indent="-285750" algn="l" rtl="0">
              <a:lnSpc>
                <a:spcPct val="100000"/>
              </a:lnSpc>
              <a:spcBef>
                <a:spcPts val="0"/>
              </a:spcBef>
              <a:spcAft>
                <a:spcPts val="0"/>
              </a:spcAft>
              <a:buFont typeface="Arial" panose="020B0604020202020204" pitchFamily="34" charset="0"/>
              <a:buChar char="•"/>
            </a:pPr>
            <a:r>
              <a:rPr lang="sv-SE" sz="2000" dirty="0" err="1">
                <a:solidFill>
                  <a:srgbClr val="000000"/>
                </a:solidFill>
                <a:latin typeface="Cascadia Mono" panose="020B0609020000020004" pitchFamily="49" charset="0"/>
              </a:rPr>
              <a:t>Convert.ToDouble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(konverterar till double-typen)</a:t>
            </a:r>
          </a:p>
          <a:p>
            <a:pPr marL="285750" marR="0" lvl="0" indent="-285750" algn="l" rtl="0">
              <a:lnSpc>
                <a:spcPct val="100000"/>
              </a:lnSpc>
              <a:spcBef>
                <a:spcPts val="0"/>
              </a:spcBef>
              <a:spcAft>
                <a:spcPts val="0"/>
              </a:spcAft>
              <a:buFont typeface="Arial" panose="020B0604020202020204" pitchFamily="34" charset="0"/>
              <a:buChar char="•"/>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dirty="0">
                <a:solidFill>
                  <a:srgbClr val="0000FF"/>
                </a:solidFill>
                <a:latin typeface="Cascadia Mono" panose="020B0609020000020004" pitchFamily="49" charset="0"/>
              </a:rPr>
              <a:t>string</a:t>
            </a:r>
            <a:r>
              <a:rPr lang="sv-SE" sz="2000" dirty="0">
                <a:solidFill>
                  <a:srgbClr val="000000"/>
                </a:solidFill>
                <a:latin typeface="Cascadia Mono" panose="020B0609020000020004" pitchFamily="49" charset="0"/>
              </a:rPr>
              <a:t> </a:t>
            </a:r>
            <a:r>
              <a:rPr lang="sv-SE" sz="2000" dirty="0" err="1">
                <a:solidFill>
                  <a:srgbClr val="000000"/>
                </a:solidFill>
                <a:latin typeface="Cascadia Mono" panose="020B0609020000020004" pitchFamily="49" charset="0"/>
              </a:rPr>
              <a:t>whatTheUserTyped</a:t>
            </a:r>
            <a:r>
              <a:rPr lang="sv-SE" sz="2000" dirty="0">
                <a:solidFill>
                  <a:srgbClr val="000000"/>
                </a:solidFill>
                <a:latin typeface="Cascadia Mono" panose="020B0609020000020004" pitchFamily="49" charset="0"/>
              </a:rPr>
              <a:t> = </a:t>
            </a:r>
            <a:r>
              <a:rPr lang="sv-SE" sz="2000" dirty="0" err="1">
                <a:solidFill>
                  <a:srgbClr val="000000"/>
                </a:solidFill>
                <a:latin typeface="Cascadia Mono" panose="020B0609020000020004" pitchFamily="49" charset="0"/>
              </a:rPr>
              <a:t>Console.ReadLine</a:t>
            </a:r>
            <a:r>
              <a:rPr lang="sv-SE" sz="2000" dirty="0">
                <a:solidFill>
                  <a:srgbClr val="000000"/>
                </a:solidFill>
                <a:latin typeface="Cascadia Mono" panose="020B0609020000020004" pitchFamily="49" charset="0"/>
              </a:rPr>
              <a:t>();</a:t>
            </a:r>
            <a:endParaRPr lang="sv-SE" sz="3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4" name="Google Shape;126;p2">
            <a:extLst>
              <a:ext uri="{FF2B5EF4-FFF2-40B4-BE49-F238E27FC236}">
                <a16:creationId xmlns:a16="http://schemas.microsoft.com/office/drawing/2014/main" id="{4771B46A-233B-C554-9461-6E930E187917}"/>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 ett nötskal…</a:t>
            </a:r>
            <a:endParaRPr sz="4400" b="0" i="0" u="none" strike="noStrike" cap="none" dirty="0">
              <a:solidFill>
                <a:srgbClr val="1D9A78"/>
              </a:solidFill>
              <a:latin typeface="Arial"/>
              <a:ea typeface="Arial"/>
              <a:cs typeface="Arial"/>
              <a:sym typeface="Arial"/>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12" name="Picture 2" descr="Writing on a White Computer Keyboard Stock Image - Image of homework,  active: 1855489">
            <a:extLst>
              <a:ext uri="{FF2B5EF4-FFF2-40B4-BE49-F238E27FC236}">
                <a16:creationId xmlns:a16="http://schemas.microsoft.com/office/drawing/2014/main" id="{F0F17147-809E-F720-9C5F-A24B65786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25" y="7803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8B3AB1EE-AC58-829A-A00C-D88D9F0C2DCE}"/>
              </a:ext>
            </a:extLst>
          </p:cNvPr>
          <p:cNvSpPr/>
          <p:nvPr/>
        </p:nvSpPr>
        <p:spPr>
          <a:xfrm>
            <a:off x="1195754" y="4167554"/>
            <a:ext cx="1143000" cy="3780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Rectangle 14">
            <a:extLst>
              <a:ext uri="{FF2B5EF4-FFF2-40B4-BE49-F238E27FC236}">
                <a16:creationId xmlns:a16="http://schemas.microsoft.com/office/drawing/2014/main" id="{713CCC61-C25F-94C5-1822-E7D60F10ED6D}"/>
              </a:ext>
            </a:extLst>
          </p:cNvPr>
          <p:cNvSpPr/>
          <p:nvPr/>
        </p:nvSpPr>
        <p:spPr>
          <a:xfrm>
            <a:off x="2429609" y="4170483"/>
            <a:ext cx="1143000" cy="3780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TextBox 15">
            <a:extLst>
              <a:ext uri="{FF2B5EF4-FFF2-40B4-BE49-F238E27FC236}">
                <a16:creationId xmlns:a16="http://schemas.microsoft.com/office/drawing/2014/main" id="{6D984071-9FB7-E85F-A4E7-9E15C8B1AFC6}"/>
              </a:ext>
            </a:extLst>
          </p:cNvPr>
          <p:cNvSpPr txBox="1"/>
          <p:nvPr/>
        </p:nvSpPr>
        <p:spPr>
          <a:xfrm>
            <a:off x="1192823" y="3710357"/>
            <a:ext cx="1143000" cy="461665"/>
          </a:xfrm>
          <a:prstGeom prst="rect">
            <a:avLst/>
          </a:prstGeom>
          <a:noFill/>
        </p:spPr>
        <p:txBody>
          <a:bodyPr wrap="square" rtlCol="0">
            <a:spAutoFit/>
          </a:bodyPr>
          <a:lstStyle/>
          <a:p>
            <a:pPr algn="ctr"/>
            <a:r>
              <a:rPr lang="sv-SE" sz="2400"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CLASS</a:t>
            </a:r>
          </a:p>
        </p:txBody>
      </p:sp>
      <p:sp>
        <p:nvSpPr>
          <p:cNvPr id="17" name="TextBox 16">
            <a:extLst>
              <a:ext uri="{FF2B5EF4-FFF2-40B4-BE49-F238E27FC236}">
                <a16:creationId xmlns:a16="http://schemas.microsoft.com/office/drawing/2014/main" id="{721CC535-A100-7F7F-CEE8-14E100FCB1ED}"/>
              </a:ext>
            </a:extLst>
          </p:cNvPr>
          <p:cNvSpPr txBox="1"/>
          <p:nvPr/>
        </p:nvSpPr>
        <p:spPr>
          <a:xfrm>
            <a:off x="2312378" y="3704497"/>
            <a:ext cx="1386956" cy="461665"/>
          </a:xfrm>
          <a:prstGeom prst="rect">
            <a:avLst/>
          </a:prstGeom>
          <a:noFill/>
        </p:spPr>
        <p:txBody>
          <a:bodyPr wrap="square" rtlCol="0">
            <a:spAutoFit/>
          </a:bodyPr>
          <a:lstStyle/>
          <a:p>
            <a:pPr algn="ctr"/>
            <a:r>
              <a:rPr lang="sv-SE" sz="2400"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METHOD</a:t>
            </a:r>
          </a:p>
        </p:txBody>
      </p:sp>
      <p:sp>
        <p:nvSpPr>
          <p:cNvPr id="2" name="TextBox 1">
            <a:extLst>
              <a:ext uri="{FF2B5EF4-FFF2-40B4-BE49-F238E27FC236}">
                <a16:creationId xmlns:a16="http://schemas.microsoft.com/office/drawing/2014/main" id="{983256EA-A42C-331A-3944-0135BF452F30}"/>
              </a:ext>
            </a:extLst>
          </p:cNvPr>
          <p:cNvSpPr txBox="1"/>
          <p:nvPr/>
        </p:nvSpPr>
        <p:spPr>
          <a:xfrm>
            <a:off x="9219498" y="3537842"/>
            <a:ext cx="1720361" cy="523220"/>
          </a:xfrm>
          <a:custGeom>
            <a:avLst/>
            <a:gdLst>
              <a:gd name="connsiteX0" fmla="*/ 0 w 1720361"/>
              <a:gd name="connsiteY0" fmla="*/ 0 h 523220"/>
              <a:gd name="connsiteX1" fmla="*/ 1720361 w 1720361"/>
              <a:gd name="connsiteY1" fmla="*/ 0 h 523220"/>
              <a:gd name="connsiteX2" fmla="*/ 1720361 w 1720361"/>
              <a:gd name="connsiteY2" fmla="*/ 523220 h 523220"/>
              <a:gd name="connsiteX3" fmla="*/ 0 w 1720361"/>
              <a:gd name="connsiteY3" fmla="*/ 523220 h 523220"/>
              <a:gd name="connsiteX4" fmla="*/ 0 w 1720361"/>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361" h="523220" fill="none" extrusionOk="0">
                <a:moveTo>
                  <a:pt x="0" y="0"/>
                </a:moveTo>
                <a:cubicBezTo>
                  <a:pt x="834259" y="106735"/>
                  <a:pt x="1145810" y="-84033"/>
                  <a:pt x="1720361" y="0"/>
                </a:cubicBezTo>
                <a:cubicBezTo>
                  <a:pt x="1751880" y="141717"/>
                  <a:pt x="1740487" y="330391"/>
                  <a:pt x="1720361" y="523220"/>
                </a:cubicBezTo>
                <a:cubicBezTo>
                  <a:pt x="979989" y="595085"/>
                  <a:pt x="257088" y="645061"/>
                  <a:pt x="0" y="523220"/>
                </a:cubicBezTo>
                <a:cubicBezTo>
                  <a:pt x="-26907" y="371847"/>
                  <a:pt x="-44411" y="159395"/>
                  <a:pt x="0" y="0"/>
                </a:cubicBezTo>
                <a:close/>
              </a:path>
              <a:path w="1720361" h="523220" stroke="0" extrusionOk="0">
                <a:moveTo>
                  <a:pt x="0" y="0"/>
                </a:moveTo>
                <a:cubicBezTo>
                  <a:pt x="525450" y="147599"/>
                  <a:pt x="1039513" y="138956"/>
                  <a:pt x="1720361" y="0"/>
                </a:cubicBezTo>
                <a:cubicBezTo>
                  <a:pt x="1700669" y="72229"/>
                  <a:pt x="1743606" y="430512"/>
                  <a:pt x="1720361" y="523220"/>
                </a:cubicBezTo>
                <a:cubicBezTo>
                  <a:pt x="1387831" y="451461"/>
                  <a:pt x="642183" y="406391"/>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dirty="0">
                <a:latin typeface="Calibri" panose="020F0502020204030204" pitchFamily="34" charset="0"/>
                <a:ea typeface="Calibri" panose="020F0502020204030204" pitchFamily="34" charset="0"/>
                <a:cs typeface="Calibri" panose="020F0502020204030204" pitchFamily="34" charset="0"/>
              </a:rPr>
              <a:t>Testa själv!</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E610987B-CDA0-60C4-4601-739DA5543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4938" y="30480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Casting</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211610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2052" name="Picture 4" descr="Change Note Pin - Free image on Pixabay">
            <a:extLst>
              <a:ext uri="{FF2B5EF4-FFF2-40B4-BE49-F238E27FC236}">
                <a16:creationId xmlns:a16="http://schemas.microsoft.com/office/drawing/2014/main" id="{C5521AE3-30A5-5C65-EAB3-F49C79551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75" y="127507"/>
            <a:ext cx="2533650" cy="1800225"/>
          </a:xfrm>
          <a:prstGeom prst="rect">
            <a:avLst/>
          </a:prstGeom>
          <a:noFill/>
          <a:extLst>
            <a:ext uri="{909E8E84-426E-40DD-AFC4-6F175D3DCCD1}">
              <a14:hiddenFill xmlns:a14="http://schemas.microsoft.com/office/drawing/2010/main">
                <a:solidFill>
                  <a:srgbClr val="FFFFFF"/>
                </a:solidFill>
              </a14:hiddenFill>
            </a:ext>
          </a:extLst>
        </p:spPr>
      </p:pic>
      <p:sp>
        <p:nvSpPr>
          <p:cNvPr id="658" name="Google Shape;658;p44"/>
          <p:cNvSpPr/>
          <p:nvPr/>
        </p:nvSpPr>
        <p:spPr>
          <a:xfrm>
            <a:off x="852840" y="1454039"/>
            <a:ext cx="10577160" cy="4911591"/>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Men att bara ta användarens inmatning och placera den i en strängvariabel får ofta inte inmatningen i rätt datatyp för våra behov. </a:t>
            </a:r>
          </a:p>
          <a:p>
            <a:pPr marL="0" marR="0" lvl="0" indent="0" algn="l" rtl="0">
              <a:lnSpc>
                <a:spcPct val="100000"/>
              </a:lnSpc>
              <a:spcBef>
                <a:spcPts val="0"/>
              </a:spcBef>
              <a:spcAft>
                <a:spcPts val="0"/>
              </a:spcAft>
              <a:buNone/>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Vad gör vi om vi behöver att användaren skriver in ett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nummer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När vi placerar det i en sträng kan vi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inte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göra matematiska beräkningar med det. </a:t>
            </a:r>
          </a:p>
          <a:p>
            <a:pPr marL="0" marR="0" lvl="0" indent="0" algn="l" rtl="0">
              <a:lnSpc>
                <a:spcPct val="100000"/>
              </a:lnSpc>
              <a:spcBef>
                <a:spcPts val="0"/>
              </a:spcBef>
              <a:spcAft>
                <a:spcPts val="0"/>
              </a:spcAft>
              <a:buNone/>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måste först konvertera det till rätt datatyp. </a:t>
            </a:r>
          </a:p>
        </p:txBody>
      </p:sp>
      <p:sp>
        <p:nvSpPr>
          <p:cNvPr id="4" name="Google Shape;126;p2">
            <a:extLst>
              <a:ext uri="{FF2B5EF4-FFF2-40B4-BE49-F238E27FC236}">
                <a16:creationId xmlns:a16="http://schemas.microsoft.com/office/drawing/2014/main" id="{4771B46A-233B-C554-9461-6E930E187917}"/>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Konvertering av typer (casting)</a:t>
            </a:r>
            <a:endParaRPr sz="4400" b="0" i="0" u="none" strike="noStrike" cap="none" dirty="0">
              <a:solidFill>
                <a:srgbClr val="1D9A78"/>
              </a:solidFill>
              <a:latin typeface="Arial"/>
              <a:ea typeface="Arial"/>
              <a:cs typeface="Arial"/>
              <a:sym typeface="Arial"/>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8" name="TextBox 7">
            <a:extLst>
              <a:ext uri="{FF2B5EF4-FFF2-40B4-BE49-F238E27FC236}">
                <a16:creationId xmlns:a16="http://schemas.microsoft.com/office/drawing/2014/main" id="{EB8A9AC1-C9FB-2BED-E83E-3C1A97C16E85}"/>
              </a:ext>
            </a:extLst>
          </p:cNvPr>
          <p:cNvSpPr txBox="1"/>
          <p:nvPr/>
        </p:nvSpPr>
        <p:spPr>
          <a:xfrm>
            <a:off x="852839" y="5807295"/>
            <a:ext cx="8080145" cy="400110"/>
          </a:xfrm>
          <a:prstGeom prst="rect">
            <a:avLst/>
          </a:prstGeom>
          <a:noFill/>
        </p:spPr>
        <p:txBody>
          <a:bodyPr wrap="square">
            <a:spAutoFit/>
          </a:bodyPr>
          <a:lstStyle/>
          <a:p>
            <a:r>
              <a:rPr lang="en-US" sz="2000" dirty="0">
                <a:solidFill>
                  <a:srgbClr val="0000FF"/>
                </a:solidFill>
                <a:latin typeface="Cascadia Mono" panose="020B0609020000020004" pitchFamily="49" charset="0"/>
              </a:rPr>
              <a:t>int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aNumber</a:t>
            </a:r>
            <a:r>
              <a:rPr lang="en-US" sz="2000" dirty="0">
                <a:solidFill>
                  <a:srgbClr val="000000"/>
                </a:solidFill>
                <a:latin typeface="Cascadia Mono" panose="020B0609020000020004" pitchFamily="49" charset="0"/>
              </a:rPr>
              <a:t> = Convert.ToInt32(</a:t>
            </a:r>
            <a:r>
              <a:rPr lang="en-US" sz="2000" dirty="0" err="1">
                <a:solidFill>
                  <a:srgbClr val="000000"/>
                </a:solidFill>
                <a:latin typeface="Cascadia Mono" panose="020B0609020000020004" pitchFamily="49" charset="0"/>
              </a:rPr>
              <a:t>whatTheUserTyped</a:t>
            </a:r>
            <a:r>
              <a:rPr lang="en-US" sz="2000" dirty="0">
                <a:solidFill>
                  <a:srgbClr val="000000"/>
                </a:solidFill>
                <a:latin typeface="Cascadia Mono" panose="020B0609020000020004" pitchFamily="49" charset="0"/>
              </a:rPr>
              <a:t>);</a:t>
            </a:r>
            <a:endParaRPr lang="sv-SE" sz="2000" dirty="0"/>
          </a:p>
        </p:txBody>
      </p:sp>
      <p:pic>
        <p:nvPicPr>
          <p:cNvPr id="9" name="Picture 16" descr="Download RED CROSS Free PNG transparent image and clipart">
            <a:extLst>
              <a:ext uri="{FF2B5EF4-FFF2-40B4-BE49-F238E27FC236}">
                <a16:creationId xmlns:a16="http://schemas.microsoft.com/office/drawing/2014/main" id="{DE3BA6F0-D616-0DB2-BE14-C0D8DC1AE4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687" y="3700811"/>
            <a:ext cx="406204" cy="4001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0BEEBE4-9A4C-89BB-58D5-4AF53ACD56CD}"/>
              </a:ext>
            </a:extLst>
          </p:cNvPr>
          <p:cNvPicPr>
            <a:picLocks noChangeAspect="1"/>
          </p:cNvPicPr>
          <p:nvPr/>
        </p:nvPicPr>
        <p:blipFill>
          <a:blip r:embed="rId6"/>
          <a:stretch>
            <a:fillRect/>
          </a:stretch>
        </p:blipFill>
        <p:spPr>
          <a:xfrm>
            <a:off x="7709973" y="4283324"/>
            <a:ext cx="434847" cy="568979"/>
          </a:xfrm>
          <a:prstGeom prst="rect">
            <a:avLst/>
          </a:prstGeom>
        </p:spPr>
      </p:pic>
      <p:sp>
        <p:nvSpPr>
          <p:cNvPr id="11" name="Rectangle 10">
            <a:extLst>
              <a:ext uri="{FF2B5EF4-FFF2-40B4-BE49-F238E27FC236}">
                <a16:creationId xmlns:a16="http://schemas.microsoft.com/office/drawing/2014/main" id="{12B4A003-D627-65E7-040B-FF68111D806C}"/>
              </a:ext>
            </a:extLst>
          </p:cNvPr>
          <p:cNvSpPr/>
          <p:nvPr/>
        </p:nvSpPr>
        <p:spPr>
          <a:xfrm>
            <a:off x="2953288" y="5812363"/>
            <a:ext cx="1143000" cy="3780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13">
            <a:extLst>
              <a:ext uri="{FF2B5EF4-FFF2-40B4-BE49-F238E27FC236}">
                <a16:creationId xmlns:a16="http://schemas.microsoft.com/office/drawing/2014/main" id="{EF7FBEF7-C5B1-008B-C56B-C5B7434D791E}"/>
              </a:ext>
            </a:extLst>
          </p:cNvPr>
          <p:cNvSpPr/>
          <p:nvPr/>
        </p:nvSpPr>
        <p:spPr>
          <a:xfrm>
            <a:off x="4187143" y="5815292"/>
            <a:ext cx="1143000" cy="3780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TextBox 14">
            <a:extLst>
              <a:ext uri="{FF2B5EF4-FFF2-40B4-BE49-F238E27FC236}">
                <a16:creationId xmlns:a16="http://schemas.microsoft.com/office/drawing/2014/main" id="{98FF10F3-BDA0-C59E-BA8A-63B20E99C2E9}"/>
              </a:ext>
            </a:extLst>
          </p:cNvPr>
          <p:cNvSpPr txBox="1"/>
          <p:nvPr/>
        </p:nvSpPr>
        <p:spPr>
          <a:xfrm>
            <a:off x="2950357" y="5355166"/>
            <a:ext cx="1143000" cy="461665"/>
          </a:xfrm>
          <a:prstGeom prst="rect">
            <a:avLst/>
          </a:prstGeom>
          <a:noFill/>
        </p:spPr>
        <p:txBody>
          <a:bodyPr wrap="square" rtlCol="0">
            <a:spAutoFit/>
          </a:bodyPr>
          <a:lstStyle/>
          <a:p>
            <a:pPr algn="ctr"/>
            <a:r>
              <a:rPr lang="sv-SE" sz="2400"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CLASS</a:t>
            </a:r>
          </a:p>
        </p:txBody>
      </p:sp>
      <p:sp>
        <p:nvSpPr>
          <p:cNvPr id="16" name="TextBox 15">
            <a:extLst>
              <a:ext uri="{FF2B5EF4-FFF2-40B4-BE49-F238E27FC236}">
                <a16:creationId xmlns:a16="http://schemas.microsoft.com/office/drawing/2014/main" id="{AD28B8D2-D3AE-2225-64AA-027F4942E239}"/>
              </a:ext>
            </a:extLst>
          </p:cNvPr>
          <p:cNvSpPr txBox="1"/>
          <p:nvPr/>
        </p:nvSpPr>
        <p:spPr>
          <a:xfrm>
            <a:off x="4069912" y="5349306"/>
            <a:ext cx="1386956" cy="461665"/>
          </a:xfrm>
          <a:prstGeom prst="rect">
            <a:avLst/>
          </a:prstGeom>
          <a:noFill/>
        </p:spPr>
        <p:txBody>
          <a:bodyPr wrap="square" rtlCol="0">
            <a:spAutoFit/>
          </a:bodyPr>
          <a:lstStyle/>
          <a:p>
            <a:pPr algn="ctr"/>
            <a:r>
              <a:rPr lang="sv-SE" sz="2400"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METHOD</a:t>
            </a:r>
          </a:p>
        </p:txBody>
      </p:sp>
      <p:sp>
        <p:nvSpPr>
          <p:cNvPr id="2" name="TextBox 1">
            <a:extLst>
              <a:ext uri="{FF2B5EF4-FFF2-40B4-BE49-F238E27FC236}">
                <a16:creationId xmlns:a16="http://schemas.microsoft.com/office/drawing/2014/main" id="{77779D51-79B5-C121-D336-9975CF2C91A8}"/>
              </a:ext>
            </a:extLst>
          </p:cNvPr>
          <p:cNvSpPr txBox="1"/>
          <p:nvPr/>
        </p:nvSpPr>
        <p:spPr>
          <a:xfrm>
            <a:off x="8856172" y="5666054"/>
            <a:ext cx="1720361" cy="523220"/>
          </a:xfrm>
          <a:custGeom>
            <a:avLst/>
            <a:gdLst>
              <a:gd name="connsiteX0" fmla="*/ 0 w 1720361"/>
              <a:gd name="connsiteY0" fmla="*/ 0 h 523220"/>
              <a:gd name="connsiteX1" fmla="*/ 1720361 w 1720361"/>
              <a:gd name="connsiteY1" fmla="*/ 0 h 523220"/>
              <a:gd name="connsiteX2" fmla="*/ 1720361 w 1720361"/>
              <a:gd name="connsiteY2" fmla="*/ 523220 h 523220"/>
              <a:gd name="connsiteX3" fmla="*/ 0 w 1720361"/>
              <a:gd name="connsiteY3" fmla="*/ 523220 h 523220"/>
              <a:gd name="connsiteX4" fmla="*/ 0 w 1720361"/>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361" h="523220" fill="none" extrusionOk="0">
                <a:moveTo>
                  <a:pt x="0" y="0"/>
                </a:moveTo>
                <a:cubicBezTo>
                  <a:pt x="834259" y="106735"/>
                  <a:pt x="1145810" y="-84033"/>
                  <a:pt x="1720361" y="0"/>
                </a:cubicBezTo>
                <a:cubicBezTo>
                  <a:pt x="1751880" y="141717"/>
                  <a:pt x="1740487" y="330391"/>
                  <a:pt x="1720361" y="523220"/>
                </a:cubicBezTo>
                <a:cubicBezTo>
                  <a:pt x="979989" y="595085"/>
                  <a:pt x="257088" y="645061"/>
                  <a:pt x="0" y="523220"/>
                </a:cubicBezTo>
                <a:cubicBezTo>
                  <a:pt x="-26907" y="371847"/>
                  <a:pt x="-44411" y="159395"/>
                  <a:pt x="0" y="0"/>
                </a:cubicBezTo>
                <a:close/>
              </a:path>
              <a:path w="1720361" h="523220" stroke="0" extrusionOk="0">
                <a:moveTo>
                  <a:pt x="0" y="0"/>
                </a:moveTo>
                <a:cubicBezTo>
                  <a:pt x="525450" y="147599"/>
                  <a:pt x="1039513" y="138956"/>
                  <a:pt x="1720361" y="0"/>
                </a:cubicBezTo>
                <a:cubicBezTo>
                  <a:pt x="1700669" y="72229"/>
                  <a:pt x="1743606" y="430512"/>
                  <a:pt x="1720361" y="523220"/>
                </a:cubicBezTo>
                <a:cubicBezTo>
                  <a:pt x="1387831" y="451461"/>
                  <a:pt x="642183" y="406391"/>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dirty="0">
                <a:latin typeface="Calibri" panose="020F0502020204030204" pitchFamily="34" charset="0"/>
                <a:ea typeface="Calibri" panose="020F0502020204030204" pitchFamily="34" charset="0"/>
                <a:cs typeface="Calibri" panose="020F0502020204030204" pitchFamily="34" charset="0"/>
              </a:rPr>
              <a:t>Testa själv!</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B666C84-5D5D-47FF-E1DD-561BA9BD30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11612" y="5176212"/>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54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0" y="1454040"/>
            <a:ext cx="10577160" cy="3144338"/>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finns liknande metoder för varje annan datatyp. </a:t>
            </a:r>
          </a:p>
          <a:p>
            <a:pPr marL="0" marR="0" lvl="0" indent="0" algn="l" rtl="0">
              <a:lnSpc>
                <a:spcPct val="100000"/>
              </a:lnSpc>
              <a:spcBef>
                <a:spcPts val="0"/>
              </a:spcBef>
              <a:spcAft>
                <a:spcPts val="0"/>
              </a:spcAft>
              <a:buNone/>
            </a:pP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ToInt16</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(short)</a:t>
            </a:r>
          </a:p>
          <a:p>
            <a:pPr marL="0" marR="0" lvl="0" indent="0" algn="l" rtl="0">
              <a:lnSpc>
                <a:spcPct val="100000"/>
              </a:lnSpc>
              <a:spcBef>
                <a:spcPts val="0"/>
              </a:spcBef>
              <a:spcAft>
                <a:spcPts val="0"/>
              </a:spcAft>
              <a:buNone/>
            </a:pP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ToBoolean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bool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L="0" marR="0" lvl="0" indent="0" algn="l" rtl="0">
              <a:lnSpc>
                <a:spcPct val="100000"/>
              </a:lnSpc>
              <a:spcBef>
                <a:spcPts val="0"/>
              </a:spcBef>
              <a:spcAft>
                <a:spcPts val="0"/>
              </a:spcAft>
              <a:buNone/>
            </a:pP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ToDouble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(double) osv. </a:t>
            </a:r>
          </a:p>
          <a:p>
            <a:pPr marL="0" marR="0" lvl="0" indent="0" algn="l" rtl="0">
              <a:lnSpc>
                <a:spcPct val="100000"/>
              </a:lnSpc>
              <a:spcBef>
                <a:spcPts val="0"/>
              </a:spcBef>
              <a:spcAft>
                <a:spcPts val="0"/>
              </a:spcAft>
              <a:buNone/>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Dessa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Convert.ToWhatever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-metoder kan konvertera mer än bara strängar. Alla inbyggda typer kan konverteras till andra inbyggda typer. </a:t>
            </a:r>
          </a:p>
        </p:txBody>
      </p:sp>
      <p:sp>
        <p:nvSpPr>
          <p:cNvPr id="4" name="Google Shape;126;p2">
            <a:extLst>
              <a:ext uri="{FF2B5EF4-FFF2-40B4-BE49-F238E27FC236}">
                <a16:creationId xmlns:a16="http://schemas.microsoft.com/office/drawing/2014/main" id="{4771B46A-233B-C554-9461-6E930E187917}"/>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Konvertering av typer (casting)</a:t>
            </a:r>
            <a:endParaRPr sz="4400" b="0" i="0" u="none" strike="noStrike" cap="none" dirty="0">
              <a:solidFill>
                <a:srgbClr val="1D9A78"/>
              </a:solidFill>
              <a:latin typeface="Arial"/>
              <a:ea typeface="Arial"/>
              <a:cs typeface="Arial"/>
              <a:sym typeface="Arial"/>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2052" name="Picture 4" descr="Change Note Pin - Free image on Pixabay">
            <a:extLst>
              <a:ext uri="{FF2B5EF4-FFF2-40B4-BE49-F238E27FC236}">
                <a16:creationId xmlns:a16="http://schemas.microsoft.com/office/drawing/2014/main" id="{C5521AE3-30A5-5C65-EAB3-F49C795519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75" y="127507"/>
            <a:ext cx="2533650" cy="1800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390A50-C5BE-9137-B1C4-C1675BE35698}"/>
              </a:ext>
            </a:extLst>
          </p:cNvPr>
          <p:cNvSpPr txBox="1"/>
          <p:nvPr/>
        </p:nvSpPr>
        <p:spPr>
          <a:xfrm>
            <a:off x="923179" y="4724030"/>
            <a:ext cx="3566880" cy="1600438"/>
          </a:xfrm>
          <a:prstGeom prst="rect">
            <a:avLst/>
          </a:prstGeom>
          <a:noFill/>
        </p:spPr>
        <p:txBody>
          <a:bodyPr wrap="square">
            <a:spAutoFit/>
          </a:bodyPr>
          <a:lstStyle/>
          <a:p>
            <a:r>
              <a:rPr lang="sv-SE" sz="1400" dirty="0" err="1">
                <a:solidFill>
                  <a:srgbClr val="0000FF"/>
                </a:solidFill>
                <a:latin typeface="Cascadia Mono" panose="020B0609020000020004" pitchFamily="49" charset="0"/>
              </a:rPr>
              <a:t>bool</a:t>
            </a:r>
            <a:r>
              <a:rPr lang="sv-SE" sz="1400" dirty="0">
                <a:solidFill>
                  <a:srgbClr val="000000"/>
                </a:solidFill>
                <a:latin typeface="Cascadia Mono" panose="020B0609020000020004" pitchFamily="49" charset="0"/>
              </a:rPr>
              <a:t> b = </a:t>
            </a:r>
            <a:r>
              <a:rPr lang="sv-SE" sz="1400" dirty="0" err="1">
                <a:solidFill>
                  <a:srgbClr val="0000FF"/>
                </a:solidFill>
                <a:latin typeface="Cascadia Mono" panose="020B0609020000020004" pitchFamily="49" charset="0"/>
              </a:rPr>
              <a:t>true</a:t>
            </a:r>
            <a:r>
              <a:rPr lang="sv-SE" sz="1400" dirty="0">
                <a:solidFill>
                  <a:srgbClr val="000000"/>
                </a:solidFill>
                <a:latin typeface="Cascadia Mono" panose="020B0609020000020004" pitchFamily="49" charset="0"/>
              </a:rPr>
              <a:t>;</a:t>
            </a:r>
          </a:p>
          <a:p>
            <a:r>
              <a:rPr lang="sv-SE" sz="1400" dirty="0" err="1">
                <a:solidFill>
                  <a:srgbClr val="0000FF"/>
                </a:solidFill>
                <a:latin typeface="Cascadia Mono" panose="020B0609020000020004" pitchFamily="49" charset="0"/>
              </a:rPr>
              <a:t>int</a:t>
            </a:r>
            <a:r>
              <a:rPr lang="sv-SE" sz="1400" dirty="0">
                <a:solidFill>
                  <a:srgbClr val="000000"/>
                </a:solidFill>
                <a:latin typeface="Cascadia Mono" panose="020B0609020000020004" pitchFamily="49" charset="0"/>
              </a:rPr>
              <a:t> i = Convert.ToInt32(b);</a:t>
            </a:r>
          </a:p>
          <a:p>
            <a:r>
              <a:rPr lang="sv-SE" sz="1400" dirty="0" err="1">
                <a:solidFill>
                  <a:srgbClr val="000000"/>
                </a:solidFill>
                <a:latin typeface="Cascadia Mono" panose="020B0609020000020004" pitchFamily="49" charset="0"/>
              </a:rPr>
              <a:t>Console.WriteLine</a:t>
            </a:r>
            <a:r>
              <a:rPr lang="sv-SE" sz="1400" dirty="0">
                <a:solidFill>
                  <a:srgbClr val="000000"/>
                </a:solidFill>
                <a:latin typeface="Cascadia Mono" panose="020B0609020000020004" pitchFamily="49" charset="0"/>
              </a:rPr>
              <a:t>(i);</a:t>
            </a:r>
          </a:p>
          <a:p>
            <a:r>
              <a:rPr lang="sv-SE" sz="1400" dirty="0">
                <a:solidFill>
                  <a:srgbClr val="000000"/>
                </a:solidFill>
                <a:latin typeface="Cascadia Mono" panose="020B0609020000020004" pitchFamily="49" charset="0"/>
              </a:rPr>
              <a:t>            </a:t>
            </a:r>
          </a:p>
          <a:p>
            <a:r>
              <a:rPr lang="sv-SE" sz="1400" dirty="0">
                <a:solidFill>
                  <a:srgbClr val="0000FF"/>
                </a:solidFill>
                <a:latin typeface="Cascadia Mono" panose="020B0609020000020004" pitchFamily="49" charset="0"/>
              </a:rPr>
              <a:t>double</a:t>
            </a:r>
            <a:r>
              <a:rPr lang="sv-SE" sz="1400" dirty="0">
                <a:solidFill>
                  <a:srgbClr val="000000"/>
                </a:solidFill>
                <a:latin typeface="Cascadia Mono" panose="020B0609020000020004" pitchFamily="49" charset="0"/>
              </a:rPr>
              <a:t> d = 3.4;</a:t>
            </a:r>
          </a:p>
          <a:p>
            <a:r>
              <a:rPr lang="en-US" sz="1400" dirty="0">
                <a:solidFill>
                  <a:srgbClr val="0000FF"/>
                </a:solidFill>
                <a:latin typeface="Cascadia Mono" panose="020B0609020000020004" pitchFamily="49" charset="0"/>
              </a:rPr>
              <a:t>float</a:t>
            </a:r>
            <a:r>
              <a:rPr lang="en-US" sz="1400" dirty="0">
                <a:solidFill>
                  <a:srgbClr val="000000"/>
                </a:solidFill>
                <a:latin typeface="Cascadia Mono" panose="020B0609020000020004" pitchFamily="49" charset="0"/>
              </a:rPr>
              <a:t> f = </a:t>
            </a:r>
            <a:r>
              <a:rPr lang="en-US" sz="1400" dirty="0" err="1">
                <a:solidFill>
                  <a:srgbClr val="000000"/>
                </a:solidFill>
                <a:latin typeface="Cascadia Mono" panose="020B0609020000020004" pitchFamily="49" charset="0"/>
              </a:rPr>
              <a:t>Convert.ToSingle</a:t>
            </a:r>
            <a:r>
              <a:rPr lang="en-US" sz="1400" dirty="0">
                <a:solidFill>
                  <a:srgbClr val="000000"/>
                </a:solidFill>
                <a:latin typeface="Cascadia Mono" panose="020B0609020000020004" pitchFamily="49" charset="0"/>
              </a:rPr>
              <a:t>(d);</a:t>
            </a:r>
          </a:p>
          <a:p>
            <a:r>
              <a:rPr lang="sv-SE" sz="1400" dirty="0" err="1">
                <a:solidFill>
                  <a:srgbClr val="000000"/>
                </a:solidFill>
                <a:latin typeface="Cascadia Mono" panose="020B0609020000020004" pitchFamily="49" charset="0"/>
              </a:rPr>
              <a:t>Console.WriteLine</a:t>
            </a:r>
            <a:r>
              <a:rPr lang="sv-SE" sz="1400" dirty="0">
                <a:solidFill>
                  <a:srgbClr val="000000"/>
                </a:solidFill>
                <a:latin typeface="Cascadia Mono" panose="020B0609020000020004" pitchFamily="49" charset="0"/>
              </a:rPr>
              <a:t>(f);</a:t>
            </a:r>
            <a:endParaRPr lang="sv-SE" dirty="0"/>
          </a:p>
        </p:txBody>
      </p:sp>
      <p:sp>
        <p:nvSpPr>
          <p:cNvPr id="7" name="TextBox 6">
            <a:extLst>
              <a:ext uri="{FF2B5EF4-FFF2-40B4-BE49-F238E27FC236}">
                <a16:creationId xmlns:a16="http://schemas.microsoft.com/office/drawing/2014/main" id="{62B9D5DF-F1E1-15CE-041B-4C8D0F02E7C7}"/>
              </a:ext>
            </a:extLst>
          </p:cNvPr>
          <p:cNvSpPr txBox="1"/>
          <p:nvPr/>
        </p:nvSpPr>
        <p:spPr>
          <a:xfrm>
            <a:off x="7095221" y="5325764"/>
            <a:ext cx="3411416" cy="523220"/>
          </a:xfrm>
          <a:custGeom>
            <a:avLst/>
            <a:gdLst>
              <a:gd name="connsiteX0" fmla="*/ 0 w 3411416"/>
              <a:gd name="connsiteY0" fmla="*/ 0 h 523220"/>
              <a:gd name="connsiteX1" fmla="*/ 3411416 w 3411416"/>
              <a:gd name="connsiteY1" fmla="*/ 0 h 523220"/>
              <a:gd name="connsiteX2" fmla="*/ 3411416 w 3411416"/>
              <a:gd name="connsiteY2" fmla="*/ 523220 h 523220"/>
              <a:gd name="connsiteX3" fmla="*/ 0 w 3411416"/>
              <a:gd name="connsiteY3" fmla="*/ 523220 h 523220"/>
              <a:gd name="connsiteX4" fmla="*/ 0 w 3411416"/>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416" h="523220" fill="none" extrusionOk="0">
                <a:moveTo>
                  <a:pt x="0" y="0"/>
                </a:moveTo>
                <a:cubicBezTo>
                  <a:pt x="771314" y="102978"/>
                  <a:pt x="2102983" y="101137"/>
                  <a:pt x="3411416" y="0"/>
                </a:cubicBezTo>
                <a:cubicBezTo>
                  <a:pt x="3442935" y="141717"/>
                  <a:pt x="3431542" y="330391"/>
                  <a:pt x="3411416" y="523220"/>
                </a:cubicBezTo>
                <a:cubicBezTo>
                  <a:pt x="2216678" y="587727"/>
                  <a:pt x="369085" y="512235"/>
                  <a:pt x="0" y="523220"/>
                </a:cubicBezTo>
                <a:cubicBezTo>
                  <a:pt x="-26907" y="371847"/>
                  <a:pt x="-44411" y="159395"/>
                  <a:pt x="0" y="0"/>
                </a:cubicBezTo>
                <a:close/>
              </a:path>
              <a:path w="3411416" h="523220" stroke="0" extrusionOk="0">
                <a:moveTo>
                  <a:pt x="0" y="0"/>
                </a:moveTo>
                <a:cubicBezTo>
                  <a:pt x="1351612" y="-951"/>
                  <a:pt x="1983272" y="36535"/>
                  <a:pt x="3411416" y="0"/>
                </a:cubicBezTo>
                <a:cubicBezTo>
                  <a:pt x="3391724" y="72229"/>
                  <a:pt x="3434661" y="430512"/>
                  <a:pt x="3411416" y="523220"/>
                </a:cubicBezTo>
                <a:cubicBezTo>
                  <a:pt x="1737831" y="585541"/>
                  <a:pt x="945290" y="558728"/>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dirty="0">
                <a:solidFill>
                  <a:schemeClr val="tx1"/>
                </a:solidFill>
                <a:latin typeface="Calibri" panose="020F0502020204030204" pitchFamily="34" charset="0"/>
                <a:ea typeface="Calibri" panose="020F0502020204030204" pitchFamily="34" charset="0"/>
                <a:cs typeface="Calibri" panose="020F0502020204030204" pitchFamily="34" charset="0"/>
              </a:rPr>
              <a:t>Ändra b till </a:t>
            </a:r>
            <a:r>
              <a:rPr lang="sv-SE" b="1" dirty="0" err="1">
                <a:solidFill>
                  <a:srgbClr val="C00000"/>
                </a:solidFill>
                <a:latin typeface="Calibri" panose="020F0502020204030204" pitchFamily="34" charset="0"/>
                <a:ea typeface="Calibri" panose="020F0502020204030204" pitchFamily="34" charset="0"/>
                <a:cs typeface="Calibri" panose="020F0502020204030204" pitchFamily="34" charset="0"/>
              </a:rPr>
              <a:t>false</a:t>
            </a:r>
            <a:r>
              <a:rPr lang="sv-SE" dirty="0">
                <a:solidFill>
                  <a:schemeClr val="tx1"/>
                </a:solidFill>
                <a:latin typeface="Calibri" panose="020F0502020204030204" pitchFamily="34" charset="0"/>
                <a:ea typeface="Calibri" panose="020F0502020204030204" pitchFamily="34" charset="0"/>
                <a:cs typeface="Calibri" panose="020F0502020204030204" pitchFamily="34" charset="0"/>
              </a:rPr>
              <a:t>… vad händer?</a:t>
            </a:r>
          </a:p>
        </p:txBody>
      </p:sp>
      <p:pic>
        <p:nvPicPr>
          <p:cNvPr id="11" name="Picture 2">
            <a:extLst>
              <a:ext uri="{FF2B5EF4-FFF2-40B4-BE49-F238E27FC236}">
                <a16:creationId xmlns:a16="http://schemas.microsoft.com/office/drawing/2014/main" id="{7C5EE0EC-1866-BED8-22D7-8B539E84E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3314" y="5014177"/>
            <a:ext cx="623173" cy="6231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2E506D-FDEF-BD2E-4F03-8FAC829DCA2C}"/>
              </a:ext>
            </a:extLst>
          </p:cNvPr>
          <p:cNvSpPr txBox="1"/>
          <p:nvPr/>
        </p:nvSpPr>
        <p:spPr>
          <a:xfrm>
            <a:off x="4833920" y="5325764"/>
            <a:ext cx="1720361" cy="523220"/>
          </a:xfrm>
          <a:custGeom>
            <a:avLst/>
            <a:gdLst>
              <a:gd name="connsiteX0" fmla="*/ 0 w 1720361"/>
              <a:gd name="connsiteY0" fmla="*/ 0 h 523220"/>
              <a:gd name="connsiteX1" fmla="*/ 1720361 w 1720361"/>
              <a:gd name="connsiteY1" fmla="*/ 0 h 523220"/>
              <a:gd name="connsiteX2" fmla="*/ 1720361 w 1720361"/>
              <a:gd name="connsiteY2" fmla="*/ 523220 h 523220"/>
              <a:gd name="connsiteX3" fmla="*/ 0 w 1720361"/>
              <a:gd name="connsiteY3" fmla="*/ 523220 h 523220"/>
              <a:gd name="connsiteX4" fmla="*/ 0 w 1720361"/>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361" h="523220" fill="none" extrusionOk="0">
                <a:moveTo>
                  <a:pt x="0" y="0"/>
                </a:moveTo>
                <a:cubicBezTo>
                  <a:pt x="834259" y="106735"/>
                  <a:pt x="1145810" y="-84033"/>
                  <a:pt x="1720361" y="0"/>
                </a:cubicBezTo>
                <a:cubicBezTo>
                  <a:pt x="1751880" y="141717"/>
                  <a:pt x="1740487" y="330391"/>
                  <a:pt x="1720361" y="523220"/>
                </a:cubicBezTo>
                <a:cubicBezTo>
                  <a:pt x="979989" y="595085"/>
                  <a:pt x="257088" y="645061"/>
                  <a:pt x="0" y="523220"/>
                </a:cubicBezTo>
                <a:cubicBezTo>
                  <a:pt x="-26907" y="371847"/>
                  <a:pt x="-44411" y="159395"/>
                  <a:pt x="0" y="0"/>
                </a:cubicBezTo>
                <a:close/>
              </a:path>
              <a:path w="1720361" h="523220" stroke="0" extrusionOk="0">
                <a:moveTo>
                  <a:pt x="0" y="0"/>
                </a:moveTo>
                <a:cubicBezTo>
                  <a:pt x="525450" y="147599"/>
                  <a:pt x="1039513" y="138956"/>
                  <a:pt x="1720361" y="0"/>
                </a:cubicBezTo>
                <a:cubicBezTo>
                  <a:pt x="1700669" y="72229"/>
                  <a:pt x="1743606" y="430512"/>
                  <a:pt x="1720361" y="523220"/>
                </a:cubicBezTo>
                <a:cubicBezTo>
                  <a:pt x="1387831" y="451461"/>
                  <a:pt x="642183" y="406391"/>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dirty="0">
                <a:latin typeface="Calibri" panose="020F0502020204030204" pitchFamily="34" charset="0"/>
                <a:ea typeface="Calibri" panose="020F0502020204030204" pitchFamily="34" charset="0"/>
                <a:cs typeface="Calibri" panose="020F0502020204030204" pitchFamily="34" charset="0"/>
              </a:rPr>
              <a:t>Testa själv!</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2">
            <a:extLst>
              <a:ext uri="{FF2B5EF4-FFF2-40B4-BE49-F238E27FC236}">
                <a16:creationId xmlns:a16="http://schemas.microsoft.com/office/drawing/2014/main" id="{C34BE0B6-B9C0-B9DD-4CA0-3B83175967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360" y="4835922"/>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38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Lab</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40364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10" name="TextBox 9">
            <a:extLst>
              <a:ext uri="{FF2B5EF4-FFF2-40B4-BE49-F238E27FC236}">
                <a16:creationId xmlns:a16="http://schemas.microsoft.com/office/drawing/2014/main" id="{1A0BD876-1337-02CB-95F7-F993EC7B538A}"/>
              </a:ext>
            </a:extLst>
          </p:cNvPr>
          <p:cNvSpPr txBox="1"/>
          <p:nvPr/>
        </p:nvSpPr>
        <p:spPr>
          <a:xfrm>
            <a:off x="9319847" y="5391139"/>
            <a:ext cx="2289688" cy="738664"/>
          </a:xfrm>
          <a:custGeom>
            <a:avLst/>
            <a:gdLst>
              <a:gd name="connsiteX0" fmla="*/ 0 w 2289688"/>
              <a:gd name="connsiteY0" fmla="*/ 0 h 738664"/>
              <a:gd name="connsiteX1" fmla="*/ 2289688 w 2289688"/>
              <a:gd name="connsiteY1" fmla="*/ 0 h 738664"/>
              <a:gd name="connsiteX2" fmla="*/ 2289688 w 2289688"/>
              <a:gd name="connsiteY2" fmla="*/ 738664 h 738664"/>
              <a:gd name="connsiteX3" fmla="*/ 0 w 2289688"/>
              <a:gd name="connsiteY3" fmla="*/ 738664 h 738664"/>
              <a:gd name="connsiteX4" fmla="*/ 0 w 2289688"/>
              <a:gd name="connsiteY4" fmla="*/ 0 h 738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688" h="738664" fill="none" extrusionOk="0">
                <a:moveTo>
                  <a:pt x="0" y="0"/>
                </a:moveTo>
                <a:cubicBezTo>
                  <a:pt x="960748" y="102978"/>
                  <a:pt x="1555264" y="101137"/>
                  <a:pt x="2289688" y="0"/>
                </a:cubicBezTo>
                <a:cubicBezTo>
                  <a:pt x="2237816" y="350324"/>
                  <a:pt x="2341895" y="477015"/>
                  <a:pt x="2289688" y="738664"/>
                </a:cubicBezTo>
                <a:cubicBezTo>
                  <a:pt x="1382024" y="803171"/>
                  <a:pt x="999057" y="727679"/>
                  <a:pt x="0" y="738664"/>
                </a:cubicBezTo>
                <a:cubicBezTo>
                  <a:pt x="42305" y="378171"/>
                  <a:pt x="35307" y="264282"/>
                  <a:pt x="0" y="0"/>
                </a:cubicBezTo>
                <a:close/>
              </a:path>
              <a:path w="2289688" h="738664" stroke="0" extrusionOk="0">
                <a:moveTo>
                  <a:pt x="0" y="0"/>
                </a:moveTo>
                <a:cubicBezTo>
                  <a:pt x="465655" y="-951"/>
                  <a:pt x="2055377" y="36535"/>
                  <a:pt x="2289688" y="0"/>
                </a:cubicBezTo>
                <a:cubicBezTo>
                  <a:pt x="2312818" y="217702"/>
                  <a:pt x="2283326" y="428383"/>
                  <a:pt x="2289688" y="738664"/>
                </a:cubicBezTo>
                <a:cubicBezTo>
                  <a:pt x="1179360" y="800985"/>
                  <a:pt x="423806" y="774172"/>
                  <a:pt x="0" y="738664"/>
                </a:cubicBezTo>
                <a:cubicBezTo>
                  <a:pt x="-24482" y="491940"/>
                  <a:pt x="20768" y="286611"/>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endParaRPr lang="sv-SE" dirty="0">
              <a:latin typeface="Calibri" panose="020F0502020204030204" pitchFamily="34" charset="0"/>
              <a:ea typeface="Calibri" panose="020F0502020204030204" pitchFamily="34" charset="0"/>
              <a:cs typeface="Calibri" panose="020F0502020204030204" pitchFamily="34" charset="0"/>
            </a:endParaRPr>
          </a:p>
          <a:p>
            <a:endParaRPr lang="sv-SE"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126;p2">
            <a:extLst>
              <a:ext uri="{FF2B5EF4-FFF2-40B4-BE49-F238E27FC236}">
                <a16:creationId xmlns:a16="http://schemas.microsoft.com/office/drawing/2014/main" id="{7BDA04FC-2DCA-AFE5-773D-BCB05A8405A5}"/>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Cylindrar</a:t>
            </a:r>
            <a:endParaRPr sz="4400" b="0" i="0" u="none" strike="noStrike" cap="none" dirty="0">
              <a:solidFill>
                <a:srgbClr val="1D9A78"/>
              </a:solidFill>
              <a:latin typeface="Arial"/>
              <a:ea typeface="Arial"/>
              <a:cs typeface="Arial"/>
              <a:sym typeface="Arial"/>
            </a:endParaRPr>
          </a:p>
        </p:txBody>
      </p:sp>
      <p:sp>
        <p:nvSpPr>
          <p:cNvPr id="5" name="Google Shape;658;p44">
            <a:extLst>
              <a:ext uri="{FF2B5EF4-FFF2-40B4-BE49-F238E27FC236}">
                <a16:creationId xmlns:a16="http://schemas.microsoft.com/office/drawing/2014/main" id="{D3D2D105-7337-014E-A529-88382FFF1E67}"/>
              </a:ext>
            </a:extLst>
          </p:cNvPr>
          <p:cNvSpPr/>
          <p:nvPr/>
        </p:nvSpPr>
        <p:spPr>
          <a:xfrm>
            <a:off x="852839" y="1454040"/>
            <a:ext cx="10717837" cy="5257422"/>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Tillsammans skapar vi ett enkelt program som ge användaren </a:t>
            </a:r>
          </a:p>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intressant information om en cylinder. En cylinder definieras vanligtvis av </a:t>
            </a:r>
          </a:p>
          <a:p>
            <a:pPr marL="457200" marR="0" lvl="0" indent="-457200" algn="l" rtl="0">
              <a:lnSpc>
                <a:spcPct val="100000"/>
              </a:lnSpc>
              <a:spcBef>
                <a:spcPts val="0"/>
              </a:spcBef>
              <a:spcAft>
                <a:spcPts val="0"/>
              </a:spcAft>
              <a:buFont typeface="Arial" panose="020B0604020202020204" pitchFamily="34" charset="0"/>
              <a:buChar char="•"/>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höjd (h) </a:t>
            </a:r>
          </a:p>
          <a:p>
            <a:pPr marL="457200" marR="0" lvl="0" indent="-457200" algn="l" rtl="0">
              <a:lnSpc>
                <a:spcPct val="100000"/>
              </a:lnSpc>
              <a:spcBef>
                <a:spcPts val="0"/>
              </a:spcBef>
              <a:spcAft>
                <a:spcPts val="0"/>
              </a:spcAft>
              <a:buFont typeface="Arial" panose="020B0604020202020204" pitchFamily="34" charset="0"/>
              <a:buChar char="•"/>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och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radien på basen (r)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L="0" marR="0" lvl="0" indent="0" algn="l" rtl="0">
              <a:lnSpc>
                <a:spcPct val="100000"/>
              </a:lnSpc>
              <a:spcBef>
                <a:spcPts val="0"/>
              </a:spcBef>
              <a:spcAft>
                <a:spcPts val="0"/>
              </a:spcAft>
              <a:buNone/>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kommer att skapa ett program som låter användaren skriva in dessa två värden och göra beräkningar med dessa värden för att ta reda på cylinderns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volym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samt dess </a:t>
            </a:r>
            <a:r>
              <a:rPr lang="sv-SE" sz="26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ytarea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Programmet kommer sedan att ge resultatet till användaren.</a:t>
            </a:r>
          </a:p>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Formeln för volymen av en cylinder är följande:</a:t>
            </a:r>
          </a:p>
          <a:p>
            <a:pPr marL="0" marR="0" lvl="0" indent="0" algn="l" rtl="0">
              <a:lnSpc>
                <a:spcPct val="100000"/>
              </a:lnSpc>
              <a:spcBef>
                <a:spcPts val="0"/>
              </a:spcBef>
              <a:spcAft>
                <a:spcPts val="0"/>
              </a:spcAft>
              <a:buNone/>
            </a:pP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𝑉 </a:t>
            </a:r>
            <a:r>
              <a:rPr lang="sv-SE" sz="2600" b="1" strike="noStrike">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𝜋𝑟</a:t>
            </a:r>
            <a:r>
              <a:rPr lang="sv-SE" sz="3600" b="0" i="0">
                <a:solidFill>
                  <a:srgbClr val="050E17"/>
                </a:solidFill>
                <a:effectLst/>
                <a:latin typeface="-apple-system"/>
              </a:rPr>
              <a:t>²</a:t>
            </a:r>
            <a:r>
              <a:rPr lang="sv-SE" sz="2600" b="1" strike="noStrike">
                <a:solidFill>
                  <a:schemeClr val="tx1"/>
                </a:solidFill>
                <a:latin typeface="Calibri" panose="020F0502020204030204" pitchFamily="34" charset="0"/>
                <a:ea typeface="Calibri" panose="020F0502020204030204" pitchFamily="34" charset="0"/>
                <a:cs typeface="Calibri" panose="020F0502020204030204" pitchFamily="34" charset="0"/>
                <a:sym typeface="Lato"/>
              </a:rPr>
              <a:t>ℎ</a:t>
            </a:r>
            <a:endPar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Formeln för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ytarean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en cylinder är följande:</a:t>
            </a:r>
          </a:p>
          <a:p>
            <a:pPr marL="0" marR="0" lvl="0" indent="0" algn="l" rtl="0">
              <a:lnSpc>
                <a:spcPct val="100000"/>
              </a:lnSpc>
              <a:spcBef>
                <a:spcPts val="0"/>
              </a:spcBef>
              <a:spcAft>
                <a:spcPts val="0"/>
              </a:spcAft>
              <a:buNone/>
            </a:pP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𝑆𝐴 = 2𝜋𝑟(𝑟 + ℎ)</a:t>
            </a:r>
          </a:p>
        </p:txBody>
      </p:sp>
      <p:pic>
        <p:nvPicPr>
          <p:cNvPr id="3074" name="Picture 2" descr="What Is Pi | What Is Pi Used For | DK Find Out">
            <a:extLst>
              <a:ext uri="{FF2B5EF4-FFF2-40B4-BE49-F238E27FC236}">
                <a16:creationId xmlns:a16="http://schemas.microsoft.com/office/drawing/2014/main" id="{DFE2E593-52B8-83E5-E5B3-40DB4D5AB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8643" y="5616280"/>
            <a:ext cx="760946" cy="4001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5932A0C-70D4-B9F0-C5F1-F9D2E650BA0E}"/>
              </a:ext>
            </a:extLst>
          </p:cNvPr>
          <p:cNvSpPr txBox="1"/>
          <p:nvPr/>
        </p:nvSpPr>
        <p:spPr>
          <a:xfrm>
            <a:off x="10020921" y="5628242"/>
            <a:ext cx="1549755" cy="400110"/>
          </a:xfrm>
          <a:prstGeom prst="rect">
            <a:avLst/>
          </a:prstGeom>
          <a:noFill/>
        </p:spPr>
        <p:txBody>
          <a:bodyPr wrap="square">
            <a:spAutoFit/>
          </a:bodyPr>
          <a:lstStyle/>
          <a:p>
            <a:pPr algn="ctr"/>
            <a:r>
              <a:rPr lang="sv-SE" sz="20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3.1415926</a:t>
            </a:r>
            <a:endParaRPr lang="sv-SE" sz="2000" b="1" dirty="0"/>
          </a:p>
        </p:txBody>
      </p:sp>
      <p:pic>
        <p:nvPicPr>
          <p:cNvPr id="11" name="Picture 10" descr="Icon&#10;&#10;Description automatically generated">
            <a:extLst>
              <a:ext uri="{FF2B5EF4-FFF2-40B4-BE49-F238E27FC236}">
                <a16:creationId xmlns:a16="http://schemas.microsoft.com/office/drawing/2014/main" id="{CC0C4025-545B-93E1-3732-F2ACD24A0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0759" y="4989665"/>
            <a:ext cx="713060" cy="713060"/>
          </a:xfrm>
          <a:prstGeom prst="rect">
            <a:avLst/>
          </a:prstGeom>
        </p:spPr>
      </p:pic>
      <p:pic>
        <p:nvPicPr>
          <p:cNvPr id="3076" name="Picture 4" descr="Volume of a Cylinder Calculator">
            <a:extLst>
              <a:ext uri="{FF2B5EF4-FFF2-40B4-BE49-F238E27FC236}">
                <a16:creationId xmlns:a16="http://schemas.microsoft.com/office/drawing/2014/main" id="{B96052DA-C389-8B9B-F135-71AFF9043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3569" y="111370"/>
            <a:ext cx="1986696" cy="1692371"/>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481;p21">
            <a:extLst>
              <a:ext uri="{FF2B5EF4-FFF2-40B4-BE49-F238E27FC236}">
                <a16:creationId xmlns:a16="http://schemas.microsoft.com/office/drawing/2014/main" id="{9123EBBC-1220-A5C5-17D6-965527804D20}"/>
              </a:ext>
            </a:extLst>
          </p:cNvPr>
          <p:cNvPicPr preferRelativeResize="0"/>
          <p:nvPr/>
        </p:nvPicPr>
        <p:blipFill rotWithShape="1">
          <a:blip r:embed="rId6">
            <a:alphaModFix/>
          </a:blip>
          <a:srcRect/>
          <a:stretch/>
        </p:blipFill>
        <p:spPr>
          <a:xfrm>
            <a:off x="9420480" y="6450120"/>
            <a:ext cx="2742840" cy="4082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2" name="Google Shape;126;p2">
            <a:extLst>
              <a:ext uri="{FF2B5EF4-FFF2-40B4-BE49-F238E27FC236}">
                <a16:creationId xmlns:a16="http://schemas.microsoft.com/office/drawing/2014/main" id="{7BDA04FC-2DCA-AFE5-773D-BCB05A8405A5}"/>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Testa själv - Välkommen</a:t>
            </a:r>
            <a:endParaRPr sz="4400" b="0" i="0" u="none" strike="noStrike" cap="none" dirty="0">
              <a:solidFill>
                <a:srgbClr val="1D9A78"/>
              </a:solidFill>
              <a:latin typeface="Arial"/>
              <a:ea typeface="Arial"/>
              <a:cs typeface="Arial"/>
              <a:sym typeface="Arial"/>
            </a:endParaRPr>
          </a:p>
        </p:txBody>
      </p:sp>
      <p:sp>
        <p:nvSpPr>
          <p:cNvPr id="5" name="Google Shape;658;p44">
            <a:extLst>
              <a:ext uri="{FF2B5EF4-FFF2-40B4-BE49-F238E27FC236}">
                <a16:creationId xmlns:a16="http://schemas.microsoft.com/office/drawing/2014/main" id="{D3D2D105-7337-014E-A529-88382FFF1E67}"/>
              </a:ext>
            </a:extLst>
          </p:cNvPr>
          <p:cNvSpPr/>
          <p:nvPr/>
        </p:nvSpPr>
        <p:spPr>
          <a:xfrm>
            <a:off x="852839" y="1454040"/>
            <a:ext cx="10717837" cy="5257422"/>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första vi lägger till är ett enkelt välkomstmeddelande till användaren.</a:t>
            </a:r>
          </a:p>
          <a:p>
            <a:r>
              <a:rPr lang="sv-SE" sz="1800" dirty="0">
                <a:latin typeface="Cascadia Mono" panose="020B0609020000020004" pitchFamily="49" charset="0"/>
              </a:rPr>
              <a:t>	</a:t>
            </a:r>
            <a:r>
              <a:rPr lang="sv-SE" sz="1800" dirty="0">
                <a:solidFill>
                  <a:srgbClr val="008000"/>
                </a:solidFill>
                <a:latin typeface="Cascadia Mono" panose="020B0609020000020004" pitchFamily="49" charset="0"/>
              </a:rPr>
              <a:t>// Skriv ut ett hälsningsmeddelande. Varför inte?</a:t>
            </a:r>
            <a:endParaRPr lang="sv-SE" sz="1800" dirty="0">
              <a:solidFill>
                <a:srgbClr val="000000"/>
              </a:solidFill>
              <a:latin typeface="Cascadia Mono" panose="020B0609020000020004" pitchFamily="49" charset="0"/>
            </a:endParaRPr>
          </a:p>
          <a:p>
            <a:r>
              <a:rPr lang="sv-SE" sz="1800" dirty="0">
                <a:latin typeface="Cascadia Mono" panose="020B0609020000020004" pitchFamily="49" charset="0"/>
              </a:rPr>
              <a:t>	</a:t>
            </a:r>
            <a:r>
              <a:rPr lang="sv-SE" sz="1800" dirty="0" err="1">
                <a:solidFill>
                  <a:srgbClr val="000000"/>
                </a:solidFill>
                <a:latin typeface="Cascadia Mono" panose="020B0609020000020004" pitchFamily="49" charset="0"/>
              </a:rPr>
              <a:t>Console.WriteLine</a:t>
            </a:r>
            <a:r>
              <a:rPr lang="sv-SE" sz="1800" dirty="0">
                <a:solidFill>
                  <a:srgbClr val="000000"/>
                </a:solidFill>
                <a:latin typeface="Cascadia Mono" panose="020B0609020000020004" pitchFamily="49" charset="0"/>
              </a:rPr>
              <a:t>(</a:t>
            </a:r>
            <a:r>
              <a:rPr lang="sv-SE" sz="1800" dirty="0">
                <a:solidFill>
                  <a:srgbClr val="A31515"/>
                </a:solidFill>
                <a:latin typeface="Cascadia Mono" panose="020B0609020000020004" pitchFamily="49" charset="0"/>
              </a:rPr>
              <a:t>"Välkommen till Cylinder </a:t>
            </a:r>
            <a:r>
              <a:rPr lang="sv-SE" sz="1800" dirty="0" err="1">
                <a:solidFill>
                  <a:srgbClr val="A31515"/>
                </a:solidFill>
                <a:latin typeface="Cascadia Mono" panose="020B0609020000020004" pitchFamily="49" charset="0"/>
              </a:rPr>
              <a:t>Calculator</a:t>
            </a:r>
            <a:r>
              <a:rPr lang="sv-SE" sz="1800" dirty="0">
                <a:solidFill>
                  <a:srgbClr val="A31515"/>
                </a:solidFill>
                <a:latin typeface="Cascadia Mono" panose="020B0609020000020004" pitchFamily="49" charset="0"/>
              </a:rPr>
              <a:t> 1.0!"</a:t>
            </a:r>
            <a:r>
              <a:rPr lang="sv-SE" sz="1800" dirty="0">
                <a:solidFill>
                  <a:srgbClr val="000000"/>
                </a:solidFill>
                <a:latin typeface="Cascadia Mono" panose="020B0609020000020004" pitchFamily="49" charset="0"/>
              </a:rPr>
              <a:t>);</a:t>
            </a:r>
          </a:p>
          <a:p>
            <a:endParaRPr lang="sv-SE" sz="1800" strike="noStrike" dirty="0">
              <a:latin typeface="Cascadia Mono" panose="020B0609020000020004" pitchFamily="49" charset="0"/>
              <a:ea typeface="Calibri" panose="020F0502020204030204" pitchFamily="34" charset="0"/>
              <a:cs typeface="Calibri" panose="020F0502020204030204" pitchFamily="34" charset="0"/>
              <a:sym typeface="Lato"/>
            </a:endParaRP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(Detta är i princip bara det Hello World-program vi gjorde tidigare. </a:t>
            </a: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Inga överraskningar här)</a:t>
            </a:r>
          </a:p>
        </p:txBody>
      </p:sp>
      <p:pic>
        <p:nvPicPr>
          <p:cNvPr id="3" name="Google Shape;568;p32">
            <a:extLst>
              <a:ext uri="{FF2B5EF4-FFF2-40B4-BE49-F238E27FC236}">
                <a16:creationId xmlns:a16="http://schemas.microsoft.com/office/drawing/2014/main" id="{6247E6E2-05C5-DD1C-C5C0-0042C53EF4B8}"/>
              </a:ext>
            </a:extLst>
          </p:cNvPr>
          <p:cNvPicPr preferRelativeResize="0"/>
          <p:nvPr/>
        </p:nvPicPr>
        <p:blipFill rotWithShape="1">
          <a:blip r:embed="rId3">
            <a:alphaModFix/>
          </a:blip>
          <a:srcRect/>
          <a:stretch/>
        </p:blipFill>
        <p:spPr>
          <a:xfrm>
            <a:off x="10199217" y="39413"/>
            <a:ext cx="1992783" cy="899222"/>
          </a:xfrm>
          <a:prstGeom prst="rect">
            <a:avLst/>
          </a:prstGeom>
          <a:noFill/>
          <a:ln>
            <a:noFill/>
          </a:ln>
        </p:spPr>
      </p:pic>
      <p:pic>
        <p:nvPicPr>
          <p:cNvPr id="4" name="Picture 2" descr="net - Is it possible to build a Console app that does not display a console  Window when double-clicked? - Stack Overflow">
            <a:extLst>
              <a:ext uri="{FF2B5EF4-FFF2-40B4-BE49-F238E27FC236}">
                <a16:creationId xmlns:a16="http://schemas.microsoft.com/office/drawing/2014/main" id="{6DBA3B24-6B75-8227-D538-E524FB47C0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289" y="3664929"/>
            <a:ext cx="7466636" cy="26697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8461F4-2EFC-F833-2EBB-116D40B414A6}"/>
              </a:ext>
            </a:extLst>
          </p:cNvPr>
          <p:cNvSpPr txBox="1"/>
          <p:nvPr/>
        </p:nvSpPr>
        <p:spPr>
          <a:xfrm>
            <a:off x="2565157" y="4136759"/>
            <a:ext cx="3870812" cy="338554"/>
          </a:xfrm>
          <a:prstGeom prst="rect">
            <a:avLst/>
          </a:prstGeom>
          <a:noFill/>
        </p:spPr>
        <p:txBody>
          <a:bodyPr wrap="square">
            <a:spAutoFit/>
          </a:bodyPr>
          <a:lstStyle/>
          <a:p>
            <a:r>
              <a:rPr lang="sv-SE" sz="1600" dirty="0">
                <a:solidFill>
                  <a:schemeClr val="bg1"/>
                </a:solidFill>
              </a:rPr>
              <a:t>Välkommen till Cylinder </a:t>
            </a:r>
            <a:r>
              <a:rPr lang="sv-SE" sz="1600" dirty="0" err="1">
                <a:solidFill>
                  <a:schemeClr val="bg1"/>
                </a:solidFill>
              </a:rPr>
              <a:t>Calculator</a:t>
            </a:r>
            <a:r>
              <a:rPr lang="sv-SE" sz="1600" dirty="0">
                <a:solidFill>
                  <a:schemeClr val="bg1"/>
                </a:solidFill>
              </a:rPr>
              <a:t> 1.0!</a:t>
            </a:r>
          </a:p>
        </p:txBody>
      </p:sp>
      <p:pic>
        <p:nvPicPr>
          <p:cNvPr id="6" name="Google Shape;481;p21">
            <a:extLst>
              <a:ext uri="{FF2B5EF4-FFF2-40B4-BE49-F238E27FC236}">
                <a16:creationId xmlns:a16="http://schemas.microsoft.com/office/drawing/2014/main" id="{06FD704D-E1DE-A379-7B27-9F605C275F1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8" name="Google Shape;482;p21">
            <a:extLst>
              <a:ext uri="{FF2B5EF4-FFF2-40B4-BE49-F238E27FC236}">
                <a16:creationId xmlns:a16="http://schemas.microsoft.com/office/drawing/2014/main" id="{DFC1AB5F-F76C-F1BD-8223-F5BFC8FDA1C6}"/>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extLst>
      <p:ext uri="{BB962C8B-B14F-4D97-AF65-F5344CB8AC3E}">
        <p14:creationId xmlns:p14="http://schemas.microsoft.com/office/powerpoint/2010/main" val="164195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2" name="Google Shape;126;p2">
            <a:extLst>
              <a:ext uri="{FF2B5EF4-FFF2-40B4-BE49-F238E27FC236}">
                <a16:creationId xmlns:a16="http://schemas.microsoft.com/office/drawing/2014/main" id="{7BDA04FC-2DCA-AFE5-773D-BCB05A8405A5}"/>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Testa själv - Input</a:t>
            </a:r>
            <a:endParaRPr sz="4400" b="0" i="0" u="none" strike="noStrike" cap="none" dirty="0">
              <a:solidFill>
                <a:srgbClr val="1D9A78"/>
              </a:solidFill>
              <a:latin typeface="Arial"/>
              <a:ea typeface="Arial"/>
              <a:cs typeface="Arial"/>
              <a:sym typeface="Arial"/>
            </a:endParaRPr>
          </a:p>
        </p:txBody>
      </p:sp>
      <p:sp>
        <p:nvSpPr>
          <p:cNvPr id="5" name="Google Shape;658;p44">
            <a:extLst>
              <a:ext uri="{FF2B5EF4-FFF2-40B4-BE49-F238E27FC236}">
                <a16:creationId xmlns:a16="http://schemas.microsoft.com/office/drawing/2014/main" id="{D3D2D105-7337-014E-A529-88382FFF1E67}"/>
              </a:ext>
            </a:extLst>
          </p:cNvPr>
          <p:cNvSpPr/>
          <p:nvPr/>
        </p:nvSpPr>
        <p:spPr>
          <a:xfrm>
            <a:off x="852839" y="1454039"/>
            <a:ext cx="10717837" cy="1325159"/>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Nästa steg är att be användaren att ange cylinderns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radie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höjd</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p>
          <a:p>
            <a:pPr marL="0" marR="0" lvl="0" indent="0" algn="l" rtl="0">
              <a:lnSpc>
                <a:spcPct val="100000"/>
              </a:lnSpc>
              <a:spcBef>
                <a:spcPts val="0"/>
              </a:spcBef>
              <a:spcAft>
                <a:spcPts val="0"/>
              </a:spcAft>
              <a:buNone/>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konvertera dem till rätt datatyp med hjälp av det vi lärt oss tidigare</a:t>
            </a: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3" name="Google Shape;568;p32">
            <a:extLst>
              <a:ext uri="{FF2B5EF4-FFF2-40B4-BE49-F238E27FC236}">
                <a16:creationId xmlns:a16="http://schemas.microsoft.com/office/drawing/2014/main" id="{6247E6E2-05C5-DD1C-C5C0-0042C53EF4B8}"/>
              </a:ext>
            </a:extLst>
          </p:cNvPr>
          <p:cNvPicPr preferRelativeResize="0"/>
          <p:nvPr/>
        </p:nvPicPr>
        <p:blipFill rotWithShape="1">
          <a:blip r:embed="rId3">
            <a:alphaModFix/>
          </a:blip>
          <a:srcRect/>
          <a:stretch/>
        </p:blipFill>
        <p:spPr>
          <a:xfrm>
            <a:off x="10199217" y="39413"/>
            <a:ext cx="1992783" cy="899222"/>
          </a:xfrm>
          <a:prstGeom prst="rect">
            <a:avLst/>
          </a:prstGeom>
          <a:noFill/>
          <a:ln>
            <a:noFill/>
          </a:ln>
        </p:spPr>
      </p:pic>
      <p:sp>
        <p:nvSpPr>
          <p:cNvPr id="8" name="TextBox 7">
            <a:extLst>
              <a:ext uri="{FF2B5EF4-FFF2-40B4-BE49-F238E27FC236}">
                <a16:creationId xmlns:a16="http://schemas.microsoft.com/office/drawing/2014/main" id="{9027D37A-CFCB-002C-0829-FADEBDC3F3BD}"/>
              </a:ext>
            </a:extLst>
          </p:cNvPr>
          <p:cNvSpPr txBox="1"/>
          <p:nvPr/>
        </p:nvSpPr>
        <p:spPr>
          <a:xfrm>
            <a:off x="1211140" y="2938504"/>
            <a:ext cx="8302137" cy="2862322"/>
          </a:xfrm>
          <a:prstGeom prst="rect">
            <a:avLst/>
          </a:prstGeom>
          <a:noFill/>
        </p:spPr>
        <p:txBody>
          <a:bodyPr wrap="square">
            <a:spAutoFit/>
          </a:bodyPr>
          <a:lstStyle/>
          <a:p>
            <a:r>
              <a:rPr lang="sv-SE" sz="2000" dirty="0">
                <a:solidFill>
                  <a:srgbClr val="008000"/>
                </a:solidFill>
                <a:latin typeface="Cascadia Mono" panose="020B0609020000020004" pitchFamily="49" charset="0"/>
              </a:rPr>
              <a:t>// Läs in cylinderns radie från användaren</a:t>
            </a:r>
            <a:endParaRPr lang="sv-SE" sz="2000" dirty="0">
              <a:solidFill>
                <a:srgbClr val="000000"/>
              </a:solidFill>
              <a:latin typeface="Cascadia Mono" panose="020B0609020000020004" pitchFamily="49" charset="0"/>
            </a:endParaRPr>
          </a:p>
          <a:p>
            <a:r>
              <a:rPr lang="sv-SE" sz="2000" dirty="0" err="1">
                <a:solidFill>
                  <a:srgbClr val="000000"/>
                </a:solidFill>
                <a:latin typeface="Cascadia Mono" panose="020B0609020000020004" pitchFamily="49" charset="0"/>
              </a:rPr>
              <a:t>Console.Write</a:t>
            </a:r>
            <a:r>
              <a:rPr lang="sv-SE" sz="2000" dirty="0">
                <a:solidFill>
                  <a:srgbClr val="000000"/>
                </a:solidFill>
                <a:latin typeface="Cascadia Mono" panose="020B0609020000020004" pitchFamily="49" charset="0"/>
              </a:rPr>
              <a:t>(</a:t>
            </a:r>
            <a:r>
              <a:rPr lang="sv-SE" sz="2000" dirty="0">
                <a:solidFill>
                  <a:srgbClr val="A31515"/>
                </a:solidFill>
                <a:latin typeface="Cascadia Mono" panose="020B0609020000020004" pitchFamily="49" charset="0"/>
              </a:rPr>
              <a:t>"Ange cylinderns radie: "</a:t>
            </a:r>
            <a:r>
              <a:rPr lang="sv-SE" sz="2000" dirty="0">
                <a:solidFill>
                  <a:srgbClr val="000000"/>
                </a:solidFill>
                <a:latin typeface="Cascadia Mono" panose="020B0609020000020004" pitchFamily="49" charset="0"/>
              </a:rPr>
              <a:t>);</a:t>
            </a:r>
          </a:p>
          <a:p>
            <a:r>
              <a:rPr lang="sv-SE" sz="2000" dirty="0">
                <a:solidFill>
                  <a:srgbClr val="0000FF"/>
                </a:solidFill>
                <a:latin typeface="Cascadia Mono" panose="020B0609020000020004" pitchFamily="49" charset="0"/>
              </a:rPr>
              <a:t>string</a:t>
            </a:r>
            <a:r>
              <a:rPr lang="sv-SE" sz="2000" dirty="0">
                <a:solidFill>
                  <a:srgbClr val="000000"/>
                </a:solidFill>
                <a:latin typeface="Cascadia Mono" panose="020B0609020000020004" pitchFamily="49" charset="0"/>
              </a:rPr>
              <a:t> </a:t>
            </a:r>
            <a:r>
              <a:rPr lang="sv-SE" sz="2000" dirty="0" err="1">
                <a:solidFill>
                  <a:srgbClr val="000000"/>
                </a:solidFill>
                <a:latin typeface="Cascadia Mono" panose="020B0609020000020004" pitchFamily="49" charset="0"/>
              </a:rPr>
              <a:t>radiusAsString</a:t>
            </a:r>
            <a:r>
              <a:rPr lang="sv-SE" sz="2000" dirty="0">
                <a:solidFill>
                  <a:srgbClr val="000000"/>
                </a:solidFill>
                <a:latin typeface="Cascadia Mono" panose="020B0609020000020004" pitchFamily="49" charset="0"/>
              </a:rPr>
              <a:t> = </a:t>
            </a:r>
            <a:r>
              <a:rPr lang="sv-SE" sz="2000" dirty="0" err="1">
                <a:solidFill>
                  <a:srgbClr val="000000"/>
                </a:solidFill>
                <a:latin typeface="Cascadia Mono" panose="020B0609020000020004" pitchFamily="49" charset="0"/>
              </a:rPr>
              <a:t>Console.ReadLine</a:t>
            </a:r>
            <a:r>
              <a:rPr lang="sv-SE" sz="2000" dirty="0">
                <a:solidFill>
                  <a:srgbClr val="000000"/>
                </a:solidFill>
                <a:latin typeface="Cascadia Mono" panose="020B0609020000020004" pitchFamily="49" charset="0"/>
              </a:rPr>
              <a:t>();</a:t>
            </a:r>
          </a:p>
          <a:p>
            <a:r>
              <a:rPr lang="fr-FR" sz="2000" dirty="0">
                <a:solidFill>
                  <a:srgbClr val="0000FF"/>
                </a:solidFill>
                <a:latin typeface="Cascadia Mono" panose="020B0609020000020004" pitchFamily="49" charset="0"/>
              </a:rPr>
              <a:t>double</a:t>
            </a:r>
            <a:r>
              <a:rPr lang="fr-FR" sz="2000" dirty="0">
                <a:solidFill>
                  <a:srgbClr val="000000"/>
                </a:solidFill>
                <a:latin typeface="Cascadia Mono" panose="020B0609020000020004" pitchFamily="49" charset="0"/>
              </a:rPr>
              <a:t> radius = </a:t>
            </a:r>
            <a:r>
              <a:rPr lang="fr-FR" sz="2000" dirty="0" err="1">
                <a:solidFill>
                  <a:srgbClr val="000000"/>
                </a:solidFill>
                <a:latin typeface="Cascadia Mono" panose="020B0609020000020004" pitchFamily="49" charset="0"/>
              </a:rPr>
              <a:t>Convert.ToDouble</a:t>
            </a:r>
            <a:r>
              <a:rPr lang="fr-FR" sz="2000" dirty="0">
                <a:solidFill>
                  <a:srgbClr val="000000"/>
                </a:solidFill>
                <a:latin typeface="Cascadia Mono" panose="020B0609020000020004" pitchFamily="49" charset="0"/>
              </a:rPr>
              <a:t>(</a:t>
            </a:r>
            <a:r>
              <a:rPr lang="fr-FR" sz="2000" dirty="0" err="1">
                <a:solidFill>
                  <a:srgbClr val="000000"/>
                </a:solidFill>
                <a:latin typeface="Cascadia Mono" panose="020B0609020000020004" pitchFamily="49" charset="0"/>
              </a:rPr>
              <a:t>radiusAsString</a:t>
            </a:r>
            <a:r>
              <a:rPr lang="fr-FR" sz="2000" dirty="0">
                <a:solidFill>
                  <a:srgbClr val="000000"/>
                </a:solidFill>
                <a:latin typeface="Cascadia Mono" panose="020B0609020000020004" pitchFamily="49" charset="0"/>
              </a:rPr>
              <a:t>);</a:t>
            </a:r>
          </a:p>
          <a:p>
            <a:endParaRPr lang="sv-SE" sz="2000" dirty="0">
              <a:solidFill>
                <a:srgbClr val="000000"/>
              </a:solidFill>
              <a:latin typeface="Cascadia Mono" panose="020B0609020000020004" pitchFamily="49" charset="0"/>
            </a:endParaRPr>
          </a:p>
          <a:p>
            <a:r>
              <a:rPr lang="sv-SE" sz="2000" dirty="0">
                <a:solidFill>
                  <a:srgbClr val="008000"/>
                </a:solidFill>
                <a:latin typeface="Cascadia Mono" panose="020B0609020000020004" pitchFamily="49" charset="0"/>
              </a:rPr>
              <a:t>// Läs in cylinderns höjd från användaren</a:t>
            </a:r>
            <a:endParaRPr lang="sv-SE" sz="2000" dirty="0">
              <a:solidFill>
                <a:srgbClr val="000000"/>
              </a:solidFill>
              <a:latin typeface="Cascadia Mono" panose="020B0609020000020004" pitchFamily="49" charset="0"/>
            </a:endParaRPr>
          </a:p>
          <a:p>
            <a:r>
              <a:rPr lang="sv-SE" sz="2000" dirty="0" err="1">
                <a:solidFill>
                  <a:srgbClr val="000000"/>
                </a:solidFill>
                <a:latin typeface="Cascadia Mono" panose="020B0609020000020004" pitchFamily="49" charset="0"/>
              </a:rPr>
              <a:t>Console.Write</a:t>
            </a:r>
            <a:r>
              <a:rPr lang="sv-SE" sz="2000" dirty="0">
                <a:solidFill>
                  <a:srgbClr val="000000"/>
                </a:solidFill>
                <a:latin typeface="Cascadia Mono" panose="020B0609020000020004" pitchFamily="49" charset="0"/>
              </a:rPr>
              <a:t>(</a:t>
            </a:r>
            <a:r>
              <a:rPr lang="sv-SE" sz="2000" dirty="0">
                <a:solidFill>
                  <a:srgbClr val="A31515"/>
                </a:solidFill>
                <a:latin typeface="Cascadia Mono" panose="020B0609020000020004" pitchFamily="49" charset="0"/>
              </a:rPr>
              <a:t>"Ange cylinderns höjd: "</a:t>
            </a:r>
            <a:r>
              <a:rPr lang="sv-SE" sz="2000" dirty="0">
                <a:solidFill>
                  <a:srgbClr val="000000"/>
                </a:solidFill>
                <a:latin typeface="Cascadia Mono" panose="020B0609020000020004" pitchFamily="49" charset="0"/>
              </a:rPr>
              <a:t>);</a:t>
            </a:r>
          </a:p>
          <a:p>
            <a:r>
              <a:rPr lang="sv-SE" sz="2000" dirty="0">
                <a:solidFill>
                  <a:srgbClr val="0000FF"/>
                </a:solidFill>
                <a:latin typeface="Cascadia Mono" panose="020B0609020000020004" pitchFamily="49" charset="0"/>
              </a:rPr>
              <a:t>string</a:t>
            </a:r>
            <a:r>
              <a:rPr lang="sv-SE" sz="2000" dirty="0">
                <a:solidFill>
                  <a:srgbClr val="000000"/>
                </a:solidFill>
                <a:latin typeface="Cascadia Mono" panose="020B0609020000020004" pitchFamily="49" charset="0"/>
              </a:rPr>
              <a:t> </a:t>
            </a:r>
            <a:r>
              <a:rPr lang="sv-SE" sz="2000" dirty="0" err="1">
                <a:solidFill>
                  <a:srgbClr val="000000"/>
                </a:solidFill>
                <a:latin typeface="Cascadia Mono" panose="020B0609020000020004" pitchFamily="49" charset="0"/>
              </a:rPr>
              <a:t>heightAsString</a:t>
            </a:r>
            <a:r>
              <a:rPr lang="sv-SE" sz="2000" dirty="0">
                <a:solidFill>
                  <a:srgbClr val="000000"/>
                </a:solidFill>
                <a:latin typeface="Cascadia Mono" panose="020B0609020000020004" pitchFamily="49" charset="0"/>
              </a:rPr>
              <a:t> = </a:t>
            </a:r>
            <a:r>
              <a:rPr lang="sv-SE" sz="2000" dirty="0" err="1">
                <a:solidFill>
                  <a:srgbClr val="000000"/>
                </a:solidFill>
                <a:latin typeface="Cascadia Mono" panose="020B0609020000020004" pitchFamily="49" charset="0"/>
              </a:rPr>
              <a:t>Console.ReadLine</a:t>
            </a:r>
            <a:r>
              <a:rPr lang="sv-SE" sz="2000" dirty="0">
                <a:solidFill>
                  <a:srgbClr val="000000"/>
                </a:solidFill>
                <a:latin typeface="Cascadia Mono" panose="020B0609020000020004" pitchFamily="49" charset="0"/>
              </a:rPr>
              <a:t>();</a:t>
            </a:r>
          </a:p>
          <a:p>
            <a:r>
              <a:rPr lang="en-US" sz="2000" dirty="0">
                <a:solidFill>
                  <a:srgbClr val="0000FF"/>
                </a:solidFill>
                <a:latin typeface="Cascadia Mono" panose="020B0609020000020004" pitchFamily="49" charset="0"/>
              </a:rPr>
              <a:t>double</a:t>
            </a:r>
            <a:r>
              <a:rPr lang="en-US" sz="2000" dirty="0">
                <a:solidFill>
                  <a:srgbClr val="000000"/>
                </a:solidFill>
                <a:latin typeface="Cascadia Mono" panose="020B0609020000020004" pitchFamily="49" charset="0"/>
              </a:rPr>
              <a:t> height = </a:t>
            </a:r>
            <a:r>
              <a:rPr lang="en-US" sz="2000" dirty="0" err="1">
                <a:solidFill>
                  <a:srgbClr val="000000"/>
                </a:solidFill>
                <a:latin typeface="Cascadia Mono" panose="020B0609020000020004" pitchFamily="49" charset="0"/>
              </a:rPr>
              <a:t>Convert.ToDouble</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heightAsString</a:t>
            </a:r>
            <a:r>
              <a:rPr lang="en-US" sz="2000" dirty="0">
                <a:solidFill>
                  <a:srgbClr val="000000"/>
                </a:solidFill>
                <a:latin typeface="Cascadia Mono" panose="020B0609020000020004" pitchFamily="49" charset="0"/>
              </a:rPr>
              <a:t>);</a:t>
            </a:r>
            <a:endParaRPr lang="sv-SE" sz="2000" dirty="0"/>
          </a:p>
        </p:txBody>
      </p:sp>
      <p:pic>
        <p:nvPicPr>
          <p:cNvPr id="4" name="Google Shape;481;p21">
            <a:extLst>
              <a:ext uri="{FF2B5EF4-FFF2-40B4-BE49-F238E27FC236}">
                <a16:creationId xmlns:a16="http://schemas.microsoft.com/office/drawing/2014/main" id="{3450AF47-587A-0D5F-13DE-5EF6BEB11DC4}"/>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531F0C4F-AC2A-6284-CFAB-2B9DBA794616}"/>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extLst>
      <p:ext uri="{BB962C8B-B14F-4D97-AF65-F5344CB8AC3E}">
        <p14:creationId xmlns:p14="http://schemas.microsoft.com/office/powerpoint/2010/main" val="30384331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TotalTime>
  <Words>1381</Words>
  <Application>Microsoft Office PowerPoint</Application>
  <PresentationFormat>Widescreen</PresentationFormat>
  <Paragraphs>209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Cascadia Mono</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Chalk</cp:lastModifiedBy>
  <cp:revision>1</cp:revision>
  <dcterms:created xsi:type="dcterms:W3CDTF">2020-11-22T13:16:43Z</dcterms:created>
  <dcterms:modified xsi:type="dcterms:W3CDTF">2024-06-25T05:13:46Z</dcterms:modified>
</cp:coreProperties>
</file>