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5"/>
  </p:notesMasterIdLst>
  <p:sldIdLst>
    <p:sldId id="309" r:id="rId2"/>
    <p:sldId id="530" r:id="rId3"/>
    <p:sldId id="299" r:id="rId4"/>
    <p:sldId id="302" r:id="rId5"/>
    <p:sldId id="304" r:id="rId6"/>
    <p:sldId id="312" r:id="rId7"/>
    <p:sldId id="314" r:id="rId8"/>
    <p:sldId id="315" r:id="rId9"/>
    <p:sldId id="310" r:id="rId10"/>
    <p:sldId id="316" r:id="rId11"/>
    <p:sldId id="311" r:id="rId12"/>
    <p:sldId id="317" r:id="rId13"/>
    <p:sldId id="313"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4tLYp1sGNGNvpY7HLkhLQwiTEu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A78"/>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CDB60-2A2C-408A-B0E5-27EEBBB13ECA}" v="271" dt="2024-06-24T11:31:36.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70" autoAdjust="0"/>
  </p:normalViewPr>
  <p:slideViewPr>
    <p:cSldViewPr snapToGrid="0">
      <p:cViewPr varScale="1">
        <p:scale>
          <a:sx n="87" d="100"/>
          <a:sy n="87" d="100"/>
        </p:scale>
        <p:origin x="91"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51" Type="http://schemas.microsoft.com/office/2016/11/relationships/changesInfo" Target="changesInfos/changesInfo1.xml"/><Relationship Id="rId3" Type="http://schemas.openxmlformats.org/officeDocument/2006/relationships/slide" Target="slides/slide2.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46"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Chalk" userId="287f8aa4f4de1d19" providerId="LiveId" clId="{404ACD4A-D5E2-4191-B481-235526E58B99}"/>
    <pc:docChg chg="undo custSel addSld delSld modSld sldOrd">
      <pc:chgData name="Richard Chalk" userId="287f8aa4f4de1d19" providerId="LiveId" clId="{404ACD4A-D5E2-4191-B481-235526E58B99}" dt="2023-05-08T15:23:37.380" v="7633" actId="20577"/>
      <pc:docMkLst>
        <pc:docMk/>
      </pc:docMkLst>
      <pc:sldChg chg="modSp mod">
        <pc:chgData name="Richard Chalk" userId="287f8aa4f4de1d19" providerId="LiveId" clId="{404ACD4A-D5E2-4191-B481-235526E58B99}" dt="2023-05-08T04:50:15.860" v="0"/>
        <pc:sldMkLst>
          <pc:docMk/>
          <pc:sldMk cId="0" sldId="256"/>
        </pc:sldMkLst>
        <pc:spChg chg="mod">
          <ac:chgData name="Richard Chalk" userId="287f8aa4f4de1d19" providerId="LiveId" clId="{404ACD4A-D5E2-4191-B481-235526E58B99}" dt="2023-05-08T04:50:15.860" v="0"/>
          <ac:spMkLst>
            <pc:docMk/>
            <pc:sldMk cId="0" sldId="256"/>
            <ac:spMk id="118" creationId="{00000000-0000-0000-0000-000000000000}"/>
          </ac:spMkLst>
        </pc:spChg>
      </pc:sldChg>
      <pc:sldChg chg="addSp delSp modSp mod modNotesTx">
        <pc:chgData name="Richard Chalk" userId="287f8aa4f4de1d19" providerId="LiveId" clId="{404ACD4A-D5E2-4191-B481-235526E58B99}" dt="2023-05-08T14:38:23.655" v="7198" actId="20577"/>
        <pc:sldMkLst>
          <pc:docMk/>
          <pc:sldMk cId="0" sldId="257"/>
        </pc:sldMkLst>
        <pc:spChg chg="add mod">
          <ac:chgData name="Richard Chalk" userId="287f8aa4f4de1d19" providerId="LiveId" clId="{404ACD4A-D5E2-4191-B481-235526E58B99}" dt="2023-05-08T04:55:13.805" v="53" actId="1036"/>
          <ac:spMkLst>
            <pc:docMk/>
            <pc:sldMk cId="0" sldId="257"/>
            <ac:spMk id="5" creationId="{0DDCE4B4-4224-8917-2248-73908592F547}"/>
          </ac:spMkLst>
        </pc:spChg>
        <pc:spChg chg="add mod">
          <ac:chgData name="Richard Chalk" userId="287f8aa4f4de1d19" providerId="LiveId" clId="{404ACD4A-D5E2-4191-B481-235526E58B99}" dt="2023-05-08T04:56:18.037" v="65" actId="1076"/>
          <ac:spMkLst>
            <pc:docMk/>
            <pc:sldMk cId="0" sldId="257"/>
            <ac:spMk id="6" creationId="{C2BE871E-865B-8380-B8AE-83C5FF091EB2}"/>
          </ac:spMkLst>
        </pc:spChg>
        <pc:spChg chg="add mod">
          <ac:chgData name="Richard Chalk" userId="287f8aa4f4de1d19" providerId="LiveId" clId="{404ACD4A-D5E2-4191-B481-235526E58B99}" dt="2023-05-08T04:56:23.539" v="69" actId="20577"/>
          <ac:spMkLst>
            <pc:docMk/>
            <pc:sldMk cId="0" sldId="257"/>
            <ac:spMk id="7" creationId="{55342F01-0376-4682-7BD4-1CAA5E7AE571}"/>
          </ac:spMkLst>
        </pc:spChg>
        <pc:spChg chg="mod">
          <ac:chgData name="Richard Chalk" userId="287f8aa4f4de1d19" providerId="LiveId" clId="{404ACD4A-D5E2-4191-B481-235526E58B99}" dt="2023-05-08T04:50:29.972" v="8" actId="20577"/>
          <ac:spMkLst>
            <pc:docMk/>
            <pc:sldMk cId="0" sldId="257"/>
            <ac:spMk id="126" creationId="{00000000-0000-0000-0000-000000000000}"/>
          </ac:spMkLst>
        </pc:spChg>
        <pc:spChg chg="mod">
          <ac:chgData name="Richard Chalk" userId="287f8aa4f4de1d19" providerId="LiveId" clId="{404ACD4A-D5E2-4191-B481-235526E58B99}" dt="2023-05-08T14:38:23.655" v="7198" actId="20577"/>
          <ac:spMkLst>
            <pc:docMk/>
            <pc:sldMk cId="0" sldId="257"/>
            <ac:spMk id="127" creationId="{00000000-0000-0000-0000-000000000000}"/>
          </ac:spMkLst>
        </pc:spChg>
        <pc:picChg chg="del">
          <ac:chgData name="Richard Chalk" userId="287f8aa4f4de1d19" providerId="LiveId" clId="{404ACD4A-D5E2-4191-B481-235526E58B99}" dt="2023-05-08T04:51:17.775" v="12" actId="478"/>
          <ac:picMkLst>
            <pc:docMk/>
            <pc:sldMk cId="0" sldId="257"/>
            <ac:picMk id="3" creationId="{143BD36C-96AA-1372-4D44-554B3007C308}"/>
          </ac:picMkLst>
        </pc:picChg>
        <pc:picChg chg="add mod">
          <ac:chgData name="Richard Chalk" userId="287f8aa4f4de1d19" providerId="LiveId" clId="{404ACD4A-D5E2-4191-B481-235526E58B99}" dt="2023-05-08T04:54:43.642" v="30" actId="1076"/>
          <ac:picMkLst>
            <pc:docMk/>
            <pc:sldMk cId="0" sldId="257"/>
            <ac:picMk id="4" creationId="{17CA0E32-CFD0-6C61-DED8-9E64D4967CE7}"/>
          </ac:picMkLst>
        </pc:picChg>
        <pc:picChg chg="add mod">
          <ac:chgData name="Richard Chalk" userId="287f8aa4f4de1d19" providerId="LiveId" clId="{404ACD4A-D5E2-4191-B481-235526E58B99}" dt="2023-05-08T05:02:43.627" v="275" actId="1037"/>
          <ac:picMkLst>
            <pc:docMk/>
            <pc:sldMk cId="0" sldId="257"/>
            <ac:picMk id="1026" creationId="{78B40E09-3300-4168-84E4-07634E372E62}"/>
          </ac:picMkLst>
        </pc:picChg>
        <pc:picChg chg="add mod">
          <ac:chgData name="Richard Chalk" userId="287f8aa4f4de1d19" providerId="LiveId" clId="{404ACD4A-D5E2-4191-B481-235526E58B99}" dt="2023-05-08T05:02:01.902" v="259" actId="1037"/>
          <ac:picMkLst>
            <pc:docMk/>
            <pc:sldMk cId="0" sldId="257"/>
            <ac:picMk id="1028" creationId="{6EECFAD7-5812-C8DB-8D98-B2BF2AA9ACD5}"/>
          </ac:picMkLst>
        </pc:picChg>
        <pc:picChg chg="add mod">
          <ac:chgData name="Richard Chalk" userId="287f8aa4f4de1d19" providerId="LiveId" clId="{404ACD4A-D5E2-4191-B481-235526E58B99}" dt="2023-05-08T05:02:46.941" v="288" actId="1037"/>
          <ac:picMkLst>
            <pc:docMk/>
            <pc:sldMk cId="0" sldId="257"/>
            <ac:picMk id="1030" creationId="{FC5F5384-DCBE-689F-9E55-918B4E1984B3}"/>
          </ac:picMkLst>
        </pc:picChg>
        <pc:picChg chg="del">
          <ac:chgData name="Richard Chalk" userId="287f8aa4f4de1d19" providerId="LiveId" clId="{404ACD4A-D5E2-4191-B481-235526E58B99}" dt="2023-05-08T04:51:16.386" v="11" actId="478"/>
          <ac:picMkLst>
            <pc:docMk/>
            <pc:sldMk cId="0" sldId="257"/>
            <ac:picMk id="2050" creationId="{30233214-8DEF-52D0-FA15-20E8577D6D38}"/>
          </ac:picMkLst>
        </pc:picChg>
        <pc:picChg chg="del">
          <ac:chgData name="Richard Chalk" userId="287f8aa4f4de1d19" providerId="LiveId" clId="{404ACD4A-D5E2-4191-B481-235526E58B99}" dt="2023-05-08T04:51:16.386" v="11" actId="478"/>
          <ac:picMkLst>
            <pc:docMk/>
            <pc:sldMk cId="0" sldId="257"/>
            <ac:picMk id="2052" creationId="{74A359EC-53D2-9F7F-B118-10D36749B6F7}"/>
          </ac:picMkLst>
        </pc:picChg>
        <pc:picChg chg="del">
          <ac:chgData name="Richard Chalk" userId="287f8aa4f4de1d19" providerId="LiveId" clId="{404ACD4A-D5E2-4191-B481-235526E58B99}" dt="2023-05-08T04:51:16.386" v="11" actId="478"/>
          <ac:picMkLst>
            <pc:docMk/>
            <pc:sldMk cId="0" sldId="257"/>
            <ac:picMk id="2054" creationId="{536F9954-DBF7-8CDE-501B-51E0CC3C69C7}"/>
          </ac:picMkLst>
        </pc:picChg>
        <pc:picChg chg="del">
          <ac:chgData name="Richard Chalk" userId="287f8aa4f4de1d19" providerId="LiveId" clId="{404ACD4A-D5E2-4191-B481-235526E58B99}" dt="2023-05-08T04:51:16.386" v="11" actId="478"/>
          <ac:picMkLst>
            <pc:docMk/>
            <pc:sldMk cId="0" sldId="257"/>
            <ac:picMk id="2056" creationId="{CC440FEC-E00C-A149-C547-FE5C2FF6F5B1}"/>
          </ac:picMkLst>
        </pc:picChg>
      </pc:sldChg>
      <pc:sldChg chg="del">
        <pc:chgData name="Richard Chalk" userId="287f8aa4f4de1d19" providerId="LiveId" clId="{404ACD4A-D5E2-4191-B481-235526E58B99}" dt="2023-05-08T14:53:06.588" v="7552" actId="47"/>
        <pc:sldMkLst>
          <pc:docMk/>
          <pc:sldMk cId="0" sldId="258"/>
        </pc:sldMkLst>
      </pc:sldChg>
      <pc:sldChg chg="del">
        <pc:chgData name="Richard Chalk" userId="287f8aa4f4de1d19" providerId="LiveId" clId="{404ACD4A-D5E2-4191-B481-235526E58B99}" dt="2023-05-08T14:53:06.588" v="7552" actId="47"/>
        <pc:sldMkLst>
          <pc:docMk/>
          <pc:sldMk cId="2987041011" sldId="259"/>
        </pc:sldMkLst>
      </pc:sldChg>
      <pc:sldChg chg="del">
        <pc:chgData name="Richard Chalk" userId="287f8aa4f4de1d19" providerId="LiveId" clId="{404ACD4A-D5E2-4191-B481-235526E58B99}" dt="2023-05-08T14:53:06.588" v="7552" actId="47"/>
        <pc:sldMkLst>
          <pc:docMk/>
          <pc:sldMk cId="565442270" sldId="260"/>
        </pc:sldMkLst>
      </pc:sldChg>
      <pc:sldChg chg="del">
        <pc:chgData name="Richard Chalk" userId="287f8aa4f4de1d19" providerId="LiveId" clId="{404ACD4A-D5E2-4191-B481-235526E58B99}" dt="2023-05-08T14:53:06.588" v="7552" actId="47"/>
        <pc:sldMkLst>
          <pc:docMk/>
          <pc:sldMk cId="3457483595" sldId="262"/>
        </pc:sldMkLst>
      </pc:sldChg>
      <pc:sldChg chg="addSp delSp modSp new del ord">
        <pc:chgData name="Richard Chalk" userId="287f8aa4f4de1d19" providerId="LiveId" clId="{404ACD4A-D5E2-4191-B481-235526E58B99}" dt="2023-05-08T15:15:07.290" v="7558" actId="47"/>
        <pc:sldMkLst>
          <pc:docMk/>
          <pc:sldMk cId="1411399585" sldId="263"/>
        </pc:sldMkLst>
        <pc:picChg chg="add del mod">
          <ac:chgData name="Richard Chalk" userId="287f8aa4f4de1d19" providerId="LiveId" clId="{404ACD4A-D5E2-4191-B481-235526E58B99}" dt="2023-05-08T05:48:47.155" v="1618" actId="478"/>
          <ac:picMkLst>
            <pc:docMk/>
            <pc:sldMk cId="1411399585" sldId="263"/>
            <ac:picMk id="4" creationId="{936BFCAC-6218-108A-D40B-4438960ABECE}"/>
          </ac:picMkLst>
        </pc:picChg>
        <pc:picChg chg="add mod">
          <ac:chgData name="Richard Chalk" userId="287f8aa4f4de1d19" providerId="LiveId" clId="{404ACD4A-D5E2-4191-B481-235526E58B99}" dt="2023-05-08T05:50:04.642" v="1631"/>
          <ac:picMkLst>
            <pc:docMk/>
            <pc:sldMk cId="1411399585" sldId="263"/>
            <ac:picMk id="5" creationId="{8EC8C2CB-3DC3-F098-8006-3EC272132572}"/>
          </ac:picMkLst>
        </pc:picChg>
      </pc:sldChg>
      <pc:sldChg chg="modSp add mod setBg">
        <pc:chgData name="Richard Chalk" userId="287f8aa4f4de1d19" providerId="LiveId" clId="{404ACD4A-D5E2-4191-B481-235526E58B99}" dt="2023-05-08T04:57:28.302" v="131" actId="20577"/>
        <pc:sldMkLst>
          <pc:docMk/>
          <pc:sldMk cId="377805924" sldId="264"/>
        </pc:sldMkLst>
        <pc:spChg chg="mod">
          <ac:chgData name="Richard Chalk" userId="287f8aa4f4de1d19" providerId="LiveId" clId="{404ACD4A-D5E2-4191-B481-235526E58B99}" dt="2023-05-08T04:57:28.302" v="131" actId="20577"/>
          <ac:spMkLst>
            <pc:docMk/>
            <pc:sldMk cId="377805924" sldId="264"/>
            <ac:spMk id="118" creationId="{00000000-0000-0000-0000-000000000000}"/>
          </ac:spMkLst>
        </pc:spChg>
      </pc:sldChg>
      <pc:sldChg chg="addSp delSp modSp add mod modNotesTx">
        <pc:chgData name="Richard Chalk" userId="287f8aa4f4de1d19" providerId="LiveId" clId="{404ACD4A-D5E2-4191-B481-235526E58B99}" dt="2023-05-08T14:39:21.293" v="7237" actId="6549"/>
        <pc:sldMkLst>
          <pc:docMk/>
          <pc:sldMk cId="1075608736" sldId="265"/>
        </pc:sldMkLst>
        <pc:spChg chg="add del mod">
          <ac:chgData name="Richard Chalk" userId="287f8aa4f4de1d19" providerId="LiveId" clId="{404ACD4A-D5E2-4191-B481-235526E58B99}" dt="2023-05-08T05:07:46.105" v="352"/>
          <ac:spMkLst>
            <pc:docMk/>
            <pc:sldMk cId="1075608736" sldId="265"/>
            <ac:spMk id="2" creationId="{16AA7BF4-3D9A-808F-A82F-A6A9B4F3E68F}"/>
          </ac:spMkLst>
        </pc:spChg>
        <pc:spChg chg="del">
          <ac:chgData name="Richard Chalk" userId="287f8aa4f4de1d19" providerId="LiveId" clId="{404ACD4A-D5E2-4191-B481-235526E58B99}" dt="2023-05-08T04:59:10.565" v="154" actId="478"/>
          <ac:spMkLst>
            <pc:docMk/>
            <pc:sldMk cId="1075608736" sldId="265"/>
            <ac:spMk id="5" creationId="{0DDCE4B4-4224-8917-2248-73908592F547}"/>
          </ac:spMkLst>
        </pc:spChg>
        <pc:spChg chg="del">
          <ac:chgData name="Richard Chalk" userId="287f8aa4f4de1d19" providerId="LiveId" clId="{404ACD4A-D5E2-4191-B481-235526E58B99}" dt="2023-05-08T04:58:36.271" v="133" actId="478"/>
          <ac:spMkLst>
            <pc:docMk/>
            <pc:sldMk cId="1075608736" sldId="265"/>
            <ac:spMk id="6" creationId="{C2BE871E-865B-8380-B8AE-83C5FF091EB2}"/>
          </ac:spMkLst>
        </pc:spChg>
        <pc:spChg chg="del">
          <ac:chgData name="Richard Chalk" userId="287f8aa4f4de1d19" providerId="LiveId" clId="{404ACD4A-D5E2-4191-B481-235526E58B99}" dt="2023-05-08T04:58:36.271" v="133" actId="478"/>
          <ac:spMkLst>
            <pc:docMk/>
            <pc:sldMk cId="1075608736" sldId="265"/>
            <ac:spMk id="7" creationId="{55342F01-0376-4682-7BD4-1CAA5E7AE571}"/>
          </ac:spMkLst>
        </pc:spChg>
        <pc:spChg chg="add mod">
          <ac:chgData name="Richard Chalk" userId="287f8aa4f4de1d19" providerId="LiveId" clId="{404ACD4A-D5E2-4191-B481-235526E58B99}" dt="2023-05-08T05:14:25.362" v="437" actId="1076"/>
          <ac:spMkLst>
            <pc:docMk/>
            <pc:sldMk cId="1075608736" sldId="265"/>
            <ac:spMk id="8" creationId="{B9ADC30B-9391-0A69-5D72-55F8ACD24075}"/>
          </ac:spMkLst>
        </pc:spChg>
        <pc:spChg chg="mod">
          <ac:chgData name="Richard Chalk" userId="287f8aa4f4de1d19" providerId="LiveId" clId="{404ACD4A-D5E2-4191-B481-235526E58B99}" dt="2023-05-08T04:58:44.599" v="147" actId="20577"/>
          <ac:spMkLst>
            <pc:docMk/>
            <pc:sldMk cId="1075608736" sldId="265"/>
            <ac:spMk id="126" creationId="{00000000-0000-0000-0000-000000000000}"/>
          </ac:spMkLst>
        </pc:spChg>
        <pc:spChg chg="mod">
          <ac:chgData name="Richard Chalk" userId="287f8aa4f4de1d19" providerId="LiveId" clId="{404ACD4A-D5E2-4191-B481-235526E58B99}" dt="2023-05-08T14:39:21.293" v="7237" actId="6549"/>
          <ac:spMkLst>
            <pc:docMk/>
            <pc:sldMk cId="1075608736" sldId="265"/>
            <ac:spMk id="127" creationId="{00000000-0000-0000-0000-000000000000}"/>
          </ac:spMkLst>
        </pc:spChg>
        <pc:picChg chg="add mod">
          <ac:chgData name="Richard Chalk" userId="287f8aa4f4de1d19" providerId="LiveId" clId="{404ACD4A-D5E2-4191-B481-235526E58B99}" dt="2023-05-08T05:14:27.761" v="438" actId="1076"/>
          <ac:picMkLst>
            <pc:docMk/>
            <pc:sldMk cId="1075608736" sldId="265"/>
            <ac:picMk id="3" creationId="{6B243C0F-2248-9561-5F65-8744092F8B26}"/>
          </ac:picMkLst>
        </pc:picChg>
        <pc:picChg chg="del">
          <ac:chgData name="Richard Chalk" userId="287f8aa4f4de1d19" providerId="LiveId" clId="{404ACD4A-D5E2-4191-B481-235526E58B99}" dt="2023-05-08T04:58:36.271" v="133" actId="478"/>
          <ac:picMkLst>
            <pc:docMk/>
            <pc:sldMk cId="1075608736" sldId="265"/>
            <ac:picMk id="4" creationId="{17CA0E32-CFD0-6C61-DED8-9E64D4967CE7}"/>
          </ac:picMkLst>
        </pc:picChg>
        <pc:picChg chg="add mod">
          <ac:chgData name="Richard Chalk" userId="287f8aa4f4de1d19" providerId="LiveId" clId="{404ACD4A-D5E2-4191-B481-235526E58B99}" dt="2023-05-08T05:14:25.362" v="437" actId="1076"/>
          <ac:picMkLst>
            <pc:docMk/>
            <pc:sldMk cId="1075608736" sldId="265"/>
            <ac:picMk id="9" creationId="{A19636EE-482F-27C7-5682-B90510CE2462}"/>
          </ac:picMkLst>
        </pc:picChg>
        <pc:picChg chg="add del mod">
          <ac:chgData name="Richard Chalk" userId="287f8aa4f4de1d19" providerId="LiveId" clId="{404ACD4A-D5E2-4191-B481-235526E58B99}" dt="2023-05-08T05:08:40.465" v="366" actId="478"/>
          <ac:picMkLst>
            <pc:docMk/>
            <pc:sldMk cId="1075608736" sldId="265"/>
            <ac:picMk id="2050" creationId="{E0AD3BB2-9901-66BC-523A-97DDB5757442}"/>
          </ac:picMkLst>
        </pc:picChg>
      </pc:sldChg>
      <pc:sldChg chg="addSp delSp modSp add mod">
        <pc:chgData name="Richard Chalk" userId="287f8aa4f4de1d19" providerId="LiveId" clId="{404ACD4A-D5E2-4191-B481-235526E58B99}" dt="2023-05-08T14:40:09.112" v="7271" actId="20577"/>
        <pc:sldMkLst>
          <pc:docMk/>
          <pc:sldMk cId="3785578434" sldId="266"/>
        </pc:sldMkLst>
        <pc:spChg chg="mod">
          <ac:chgData name="Richard Chalk" userId="287f8aa4f4de1d19" providerId="LiveId" clId="{404ACD4A-D5E2-4191-B481-235526E58B99}" dt="2023-05-08T05:07:56.540" v="363" actId="6549"/>
          <ac:spMkLst>
            <pc:docMk/>
            <pc:sldMk cId="3785578434" sldId="266"/>
            <ac:spMk id="126" creationId="{00000000-0000-0000-0000-000000000000}"/>
          </ac:spMkLst>
        </pc:spChg>
        <pc:spChg chg="mod">
          <ac:chgData name="Richard Chalk" userId="287f8aa4f4de1d19" providerId="LiveId" clId="{404ACD4A-D5E2-4191-B481-235526E58B99}" dt="2023-05-08T14:40:09.112" v="7271" actId="20577"/>
          <ac:spMkLst>
            <pc:docMk/>
            <pc:sldMk cId="3785578434" sldId="266"/>
            <ac:spMk id="127" creationId="{00000000-0000-0000-0000-000000000000}"/>
          </ac:spMkLst>
        </pc:spChg>
        <pc:picChg chg="del">
          <ac:chgData name="Richard Chalk" userId="287f8aa4f4de1d19" providerId="LiveId" clId="{404ACD4A-D5E2-4191-B481-235526E58B99}" dt="2023-05-08T05:16:36.496" v="452" actId="478"/>
          <ac:picMkLst>
            <pc:docMk/>
            <pc:sldMk cId="3785578434" sldId="266"/>
            <ac:picMk id="2050" creationId="{E0AD3BB2-9901-66BC-523A-97DDB5757442}"/>
          </ac:picMkLst>
        </pc:picChg>
        <pc:picChg chg="add mod">
          <ac:chgData name="Richard Chalk" userId="287f8aa4f4de1d19" providerId="LiveId" clId="{404ACD4A-D5E2-4191-B481-235526E58B99}" dt="2023-05-08T05:16:39.344" v="454" actId="1076"/>
          <ac:picMkLst>
            <pc:docMk/>
            <pc:sldMk cId="3785578434" sldId="266"/>
            <ac:picMk id="3074" creationId="{9AC3688F-8929-C660-3A52-3EEEE39712B4}"/>
          </ac:picMkLst>
        </pc:picChg>
        <pc:picChg chg="add del">
          <ac:chgData name="Richard Chalk" userId="287f8aa4f4de1d19" providerId="LiveId" clId="{404ACD4A-D5E2-4191-B481-235526E58B99}" dt="2023-05-08T05:19:03.715" v="460"/>
          <ac:picMkLst>
            <pc:docMk/>
            <pc:sldMk cId="3785578434" sldId="266"/>
            <ac:picMk id="3076" creationId="{3BC3B732-C25E-450B-6029-F5FF728879F3}"/>
          </ac:picMkLst>
        </pc:picChg>
      </pc:sldChg>
      <pc:sldChg chg="addSp delSp modSp add mod modNotesTx">
        <pc:chgData name="Richard Chalk" userId="287f8aa4f4de1d19" providerId="LiveId" clId="{404ACD4A-D5E2-4191-B481-235526E58B99}" dt="2023-05-08T14:42:14.465" v="7345" actId="5793"/>
        <pc:sldMkLst>
          <pc:docMk/>
          <pc:sldMk cId="2913995376" sldId="267"/>
        </pc:sldMkLst>
        <pc:spChg chg="add mod">
          <ac:chgData name="Richard Chalk" userId="287f8aa4f4de1d19" providerId="LiveId" clId="{404ACD4A-D5E2-4191-B481-235526E58B99}" dt="2023-05-08T14:41:49.005" v="7307" actId="207"/>
          <ac:spMkLst>
            <pc:docMk/>
            <pc:sldMk cId="2913995376" sldId="267"/>
            <ac:spMk id="2" creationId="{8776158E-4A81-D400-3926-D73C3B71E9F5}"/>
          </ac:spMkLst>
        </pc:spChg>
        <pc:spChg chg="add del mod">
          <ac:chgData name="Richard Chalk" userId="287f8aa4f4de1d19" providerId="LiveId" clId="{404ACD4A-D5E2-4191-B481-235526E58B99}" dt="2023-05-08T05:22:08.758" v="618" actId="478"/>
          <ac:spMkLst>
            <pc:docMk/>
            <pc:sldMk cId="2913995376" sldId="267"/>
            <ac:spMk id="5" creationId="{5A1F6822-869C-9C0E-AD86-486C536D743E}"/>
          </ac:spMkLst>
        </pc:spChg>
        <pc:spChg chg="add mod">
          <ac:chgData name="Richard Chalk" userId="287f8aa4f4de1d19" providerId="LiveId" clId="{404ACD4A-D5E2-4191-B481-235526E58B99}" dt="2023-05-08T05:27:30.604" v="1015" actId="20577"/>
          <ac:spMkLst>
            <pc:docMk/>
            <pc:sldMk cId="2913995376" sldId="267"/>
            <ac:spMk id="6" creationId="{EDFC00C2-2C4C-1F24-7BF9-A455406DF998}"/>
          </ac:spMkLst>
        </pc:spChg>
        <pc:spChg chg="mod">
          <ac:chgData name="Richard Chalk" userId="287f8aa4f4de1d19" providerId="LiveId" clId="{404ACD4A-D5E2-4191-B481-235526E58B99}" dt="2023-05-08T05:19:12.959" v="468" actId="20577"/>
          <ac:spMkLst>
            <pc:docMk/>
            <pc:sldMk cId="2913995376" sldId="267"/>
            <ac:spMk id="126" creationId="{00000000-0000-0000-0000-000000000000}"/>
          </ac:spMkLst>
        </pc:spChg>
        <pc:spChg chg="mod">
          <ac:chgData name="Richard Chalk" userId="287f8aa4f4de1d19" providerId="LiveId" clId="{404ACD4A-D5E2-4191-B481-235526E58B99}" dt="2023-05-08T14:40:57.133" v="7289" actId="20577"/>
          <ac:spMkLst>
            <pc:docMk/>
            <pc:sldMk cId="2913995376" sldId="267"/>
            <ac:spMk id="127" creationId="{00000000-0000-0000-0000-000000000000}"/>
          </ac:spMkLst>
        </pc:spChg>
        <pc:picChg chg="add mod">
          <ac:chgData name="Richard Chalk" userId="287f8aa4f4de1d19" providerId="LiveId" clId="{404ACD4A-D5E2-4191-B481-235526E58B99}" dt="2023-05-08T05:27:18.581" v="1012" actId="1076"/>
          <ac:picMkLst>
            <pc:docMk/>
            <pc:sldMk cId="2913995376" sldId="267"/>
            <ac:picMk id="7" creationId="{8D759FF8-F602-D888-CF85-4CFD1BDF3D78}"/>
          </ac:picMkLst>
        </pc:picChg>
        <pc:picChg chg="del">
          <ac:chgData name="Richard Chalk" userId="287f8aa4f4de1d19" providerId="LiveId" clId="{404ACD4A-D5E2-4191-B481-235526E58B99}" dt="2023-05-08T05:19:27.232" v="471" actId="478"/>
          <ac:picMkLst>
            <pc:docMk/>
            <pc:sldMk cId="2913995376" sldId="267"/>
            <ac:picMk id="3074" creationId="{9AC3688F-8929-C660-3A52-3EEEE39712B4}"/>
          </ac:picMkLst>
        </pc:picChg>
        <pc:cxnChg chg="add mod">
          <ac:chgData name="Richard Chalk" userId="287f8aa4f4de1d19" providerId="LiveId" clId="{404ACD4A-D5E2-4191-B481-235526E58B99}" dt="2023-05-08T05:20:50.591" v="608" actId="1582"/>
          <ac:cxnSpMkLst>
            <pc:docMk/>
            <pc:sldMk cId="2913995376" sldId="267"/>
            <ac:cxnSpMk id="4" creationId="{A3A58D75-6EF2-FB36-3740-D225180AC4F5}"/>
          </ac:cxnSpMkLst>
        </pc:cxnChg>
      </pc:sldChg>
      <pc:sldChg chg="addSp delSp modSp add mod modNotesTx">
        <pc:chgData name="Richard Chalk" userId="287f8aa4f4de1d19" providerId="LiveId" clId="{404ACD4A-D5E2-4191-B481-235526E58B99}" dt="2023-05-08T05:52:29.540" v="1718" actId="167"/>
        <pc:sldMkLst>
          <pc:docMk/>
          <pc:sldMk cId="1175204052" sldId="268"/>
        </pc:sldMkLst>
        <pc:spChg chg="mod">
          <ac:chgData name="Richard Chalk" userId="287f8aa4f4de1d19" providerId="LiveId" clId="{404ACD4A-D5E2-4191-B481-235526E58B99}" dt="2023-05-08T05:49:21.350" v="1628" actId="20577"/>
          <ac:spMkLst>
            <pc:docMk/>
            <pc:sldMk cId="1175204052" sldId="268"/>
            <ac:spMk id="2" creationId="{8776158E-4A81-D400-3926-D73C3B71E9F5}"/>
          </ac:spMkLst>
        </pc:spChg>
        <pc:spChg chg="del">
          <ac:chgData name="Richard Chalk" userId="287f8aa4f4de1d19" providerId="LiveId" clId="{404ACD4A-D5E2-4191-B481-235526E58B99}" dt="2023-05-08T05:30:28.977" v="1289" actId="478"/>
          <ac:spMkLst>
            <pc:docMk/>
            <pc:sldMk cId="1175204052" sldId="268"/>
            <ac:spMk id="6" creationId="{EDFC00C2-2C4C-1F24-7BF9-A455406DF998}"/>
          </ac:spMkLst>
        </pc:spChg>
        <pc:spChg chg="mod">
          <ac:chgData name="Richard Chalk" userId="287f8aa4f4de1d19" providerId="LiveId" clId="{404ACD4A-D5E2-4191-B481-235526E58B99}" dt="2023-05-08T05:30:24.764" v="1288" actId="20577"/>
          <ac:spMkLst>
            <pc:docMk/>
            <pc:sldMk cId="1175204052" sldId="268"/>
            <ac:spMk id="126" creationId="{00000000-0000-0000-0000-000000000000}"/>
          </ac:spMkLst>
        </pc:spChg>
        <pc:spChg chg="mod">
          <ac:chgData name="Richard Chalk" userId="287f8aa4f4de1d19" providerId="LiveId" clId="{404ACD4A-D5E2-4191-B481-235526E58B99}" dt="2023-05-08T05:49:01.343" v="1619" actId="20577"/>
          <ac:spMkLst>
            <pc:docMk/>
            <pc:sldMk cId="1175204052" sldId="268"/>
            <ac:spMk id="127" creationId="{00000000-0000-0000-0000-000000000000}"/>
          </ac:spMkLst>
        </pc:spChg>
        <pc:picChg chg="add del mod">
          <ac:chgData name="Richard Chalk" userId="287f8aa4f4de1d19" providerId="LiveId" clId="{404ACD4A-D5E2-4191-B481-235526E58B99}" dt="2023-05-08T05:31:51.910" v="1351" actId="478"/>
          <ac:picMkLst>
            <pc:docMk/>
            <pc:sldMk cId="1175204052" sldId="268"/>
            <ac:picMk id="3" creationId="{99145953-09DF-FDAF-2AE6-B837685747B9}"/>
          </ac:picMkLst>
        </pc:picChg>
        <pc:picChg chg="del">
          <ac:chgData name="Richard Chalk" userId="287f8aa4f4de1d19" providerId="LiveId" clId="{404ACD4A-D5E2-4191-B481-235526E58B99}" dt="2023-05-08T05:30:28.977" v="1289" actId="478"/>
          <ac:picMkLst>
            <pc:docMk/>
            <pc:sldMk cId="1175204052" sldId="268"/>
            <ac:picMk id="7" creationId="{8D759FF8-F602-D888-CF85-4CFD1BDF3D78}"/>
          </ac:picMkLst>
        </pc:picChg>
        <pc:picChg chg="add del">
          <ac:chgData name="Richard Chalk" userId="287f8aa4f4de1d19" providerId="LiveId" clId="{404ACD4A-D5E2-4191-B481-235526E58B99}" dt="2023-05-08T05:32:09.629" v="1354" actId="478"/>
          <ac:picMkLst>
            <pc:docMk/>
            <pc:sldMk cId="1175204052" sldId="268"/>
            <ac:picMk id="9" creationId="{0A9FF752-2361-68D4-B5A5-F9B6CECEFE8F}"/>
          </ac:picMkLst>
        </pc:picChg>
        <pc:picChg chg="add mod">
          <ac:chgData name="Richard Chalk" userId="287f8aa4f4de1d19" providerId="LiveId" clId="{404ACD4A-D5E2-4191-B481-235526E58B99}" dt="2023-05-08T05:33:55.711" v="1463" actId="1076"/>
          <ac:picMkLst>
            <pc:docMk/>
            <pc:sldMk cId="1175204052" sldId="268"/>
            <ac:picMk id="11" creationId="{BF6A4543-E87E-E1CB-7AAC-91D853C54834}"/>
          </ac:picMkLst>
        </pc:picChg>
        <pc:picChg chg="add mod">
          <ac:chgData name="Richard Chalk" userId="287f8aa4f4de1d19" providerId="LiveId" clId="{404ACD4A-D5E2-4191-B481-235526E58B99}" dt="2023-05-08T05:34:03.122" v="1465" actId="1076"/>
          <ac:picMkLst>
            <pc:docMk/>
            <pc:sldMk cId="1175204052" sldId="268"/>
            <ac:picMk id="13" creationId="{AE410B15-174B-0D9A-A854-4F8850147CE6}"/>
          </ac:picMkLst>
        </pc:picChg>
        <pc:picChg chg="add mod">
          <ac:chgData name="Richard Chalk" userId="287f8aa4f4de1d19" providerId="LiveId" clId="{404ACD4A-D5E2-4191-B481-235526E58B99}" dt="2023-05-08T05:50:19.503" v="1633" actId="1076"/>
          <ac:picMkLst>
            <pc:docMk/>
            <pc:sldMk cId="1175204052" sldId="268"/>
            <ac:picMk id="17" creationId="{A44A3081-0B86-BE15-44F0-7247CB23C5BE}"/>
          </ac:picMkLst>
        </pc:picChg>
        <pc:picChg chg="add mod">
          <ac:chgData name="Richard Chalk" userId="287f8aa4f4de1d19" providerId="LiveId" clId="{404ACD4A-D5E2-4191-B481-235526E58B99}" dt="2023-05-08T05:35:13" v="1473" actId="1036"/>
          <ac:picMkLst>
            <pc:docMk/>
            <pc:sldMk cId="1175204052" sldId="268"/>
            <ac:picMk id="4098" creationId="{4B58C1A8-56D3-D6F1-50E4-F0A666820944}"/>
          </ac:picMkLst>
        </pc:picChg>
        <pc:picChg chg="add del">
          <ac:chgData name="Richard Chalk" userId="287f8aa4f4de1d19" providerId="LiveId" clId="{404ACD4A-D5E2-4191-B481-235526E58B99}" dt="2023-05-08T05:48:39.486" v="1616" actId="21"/>
          <ac:picMkLst>
            <pc:docMk/>
            <pc:sldMk cId="1175204052" sldId="268"/>
            <ac:picMk id="4100" creationId="{3EDFA479-43D4-E144-5604-AAA1D784C1B6}"/>
          </ac:picMkLst>
        </pc:picChg>
        <pc:picChg chg="add del">
          <ac:chgData name="Richard Chalk" userId="287f8aa4f4de1d19" providerId="LiveId" clId="{404ACD4A-D5E2-4191-B481-235526E58B99}" dt="2023-05-08T05:50:02.799" v="1630" actId="21"/>
          <ac:picMkLst>
            <pc:docMk/>
            <pc:sldMk cId="1175204052" sldId="268"/>
            <ac:picMk id="4102" creationId="{B796BDB1-76BC-E17A-F317-B836E45118F9}"/>
          </ac:picMkLst>
        </pc:picChg>
        <pc:picChg chg="add del mod">
          <ac:chgData name="Richard Chalk" userId="287f8aa4f4de1d19" providerId="LiveId" clId="{404ACD4A-D5E2-4191-B481-235526E58B99}" dt="2023-05-08T05:50:50.872" v="1637" actId="478"/>
          <ac:picMkLst>
            <pc:docMk/>
            <pc:sldMk cId="1175204052" sldId="268"/>
            <ac:picMk id="4104" creationId="{3E84BD82-9745-DBAA-89F9-1569C6C189E8}"/>
          </ac:picMkLst>
        </pc:picChg>
        <pc:picChg chg="add mod">
          <ac:chgData name="Richard Chalk" userId="287f8aa4f4de1d19" providerId="LiveId" clId="{404ACD4A-D5E2-4191-B481-235526E58B99}" dt="2023-05-08T05:51:19.212" v="1698" actId="1038"/>
          <ac:picMkLst>
            <pc:docMk/>
            <pc:sldMk cId="1175204052" sldId="268"/>
            <ac:picMk id="4106" creationId="{5892758E-09A7-418E-917B-553E7853EA7A}"/>
          </ac:picMkLst>
        </pc:picChg>
        <pc:picChg chg="add mod">
          <ac:chgData name="Richard Chalk" userId="287f8aa4f4de1d19" providerId="LiveId" clId="{404ACD4A-D5E2-4191-B481-235526E58B99}" dt="2023-05-08T05:52:24.487" v="1716" actId="167"/>
          <ac:picMkLst>
            <pc:docMk/>
            <pc:sldMk cId="1175204052" sldId="268"/>
            <ac:picMk id="4108" creationId="{74319650-B5A5-2668-45BC-964CB4D8B09F}"/>
          </ac:picMkLst>
        </pc:picChg>
        <pc:picChg chg="add del mod">
          <ac:chgData name="Richard Chalk" userId="287f8aa4f4de1d19" providerId="LiveId" clId="{404ACD4A-D5E2-4191-B481-235526E58B99}" dt="2023-05-08T05:52:02.955" v="1711" actId="478"/>
          <ac:picMkLst>
            <pc:docMk/>
            <pc:sldMk cId="1175204052" sldId="268"/>
            <ac:picMk id="4110" creationId="{517BB427-C4E8-6938-FC29-838EA0ECCF91}"/>
          </ac:picMkLst>
        </pc:picChg>
        <pc:picChg chg="add mod">
          <ac:chgData name="Richard Chalk" userId="287f8aa4f4de1d19" providerId="LiveId" clId="{404ACD4A-D5E2-4191-B481-235526E58B99}" dt="2023-05-08T05:52:29.540" v="1718" actId="167"/>
          <ac:picMkLst>
            <pc:docMk/>
            <pc:sldMk cId="1175204052" sldId="268"/>
            <ac:picMk id="4112" creationId="{464F6A67-E739-CB7E-BD6D-277E360529C5}"/>
          </ac:picMkLst>
        </pc:picChg>
        <pc:cxnChg chg="del mod ord">
          <ac:chgData name="Richard Chalk" userId="287f8aa4f4de1d19" providerId="LiveId" clId="{404ACD4A-D5E2-4191-B481-235526E58B99}" dt="2023-05-08T05:33:45.757" v="1460" actId="478"/>
          <ac:cxnSpMkLst>
            <pc:docMk/>
            <pc:sldMk cId="1175204052" sldId="268"/>
            <ac:cxnSpMk id="4" creationId="{A3A58D75-6EF2-FB36-3740-D225180AC4F5}"/>
          </ac:cxnSpMkLst>
        </pc:cxnChg>
        <pc:cxnChg chg="add mod">
          <ac:chgData name="Richard Chalk" userId="287f8aa4f4de1d19" providerId="LiveId" clId="{404ACD4A-D5E2-4191-B481-235526E58B99}" dt="2023-05-08T05:33:49.129" v="1461"/>
          <ac:cxnSpMkLst>
            <pc:docMk/>
            <pc:sldMk cId="1175204052" sldId="268"/>
            <ac:cxnSpMk id="15" creationId="{4AAD086B-3D8A-76D3-E585-ADC9C6855087}"/>
          </ac:cxnSpMkLst>
        </pc:cxnChg>
      </pc:sldChg>
      <pc:sldChg chg="addSp delSp modSp add mod">
        <pc:chgData name="Richard Chalk" userId="287f8aa4f4de1d19" providerId="LiveId" clId="{404ACD4A-D5E2-4191-B481-235526E58B99}" dt="2023-05-08T14:43:07.587" v="7352" actId="403"/>
        <pc:sldMkLst>
          <pc:docMk/>
          <pc:sldMk cId="607423208" sldId="269"/>
        </pc:sldMkLst>
        <pc:spChg chg="add mod">
          <ac:chgData name="Richard Chalk" userId="287f8aa4f4de1d19" providerId="LiveId" clId="{404ACD4A-D5E2-4191-B481-235526E58B99}" dt="2023-05-08T06:00:32.641" v="1836" actId="14100"/>
          <ac:spMkLst>
            <pc:docMk/>
            <pc:sldMk cId="607423208" sldId="269"/>
            <ac:spMk id="4" creationId="{30F6E6FC-13EB-5D0E-DDBE-9DFC5BAD01DE}"/>
          </ac:spMkLst>
        </pc:spChg>
        <pc:spChg chg="mod">
          <ac:chgData name="Richard Chalk" userId="287f8aa4f4de1d19" providerId="LiveId" clId="{404ACD4A-D5E2-4191-B481-235526E58B99}" dt="2023-05-08T05:53:16.489" v="1737" actId="20577"/>
          <ac:spMkLst>
            <pc:docMk/>
            <pc:sldMk cId="607423208" sldId="269"/>
            <ac:spMk id="126" creationId="{00000000-0000-0000-0000-000000000000}"/>
          </ac:spMkLst>
        </pc:spChg>
        <pc:spChg chg="mod">
          <ac:chgData name="Richard Chalk" userId="287f8aa4f4de1d19" providerId="LiveId" clId="{404ACD4A-D5E2-4191-B481-235526E58B99}" dt="2023-05-08T14:43:07.587" v="7352" actId="403"/>
          <ac:spMkLst>
            <pc:docMk/>
            <pc:sldMk cId="607423208" sldId="269"/>
            <ac:spMk id="127" creationId="{00000000-0000-0000-0000-000000000000}"/>
          </ac:spMkLst>
        </pc:spChg>
        <pc:picChg chg="add mod">
          <ac:chgData name="Richard Chalk" userId="287f8aa4f4de1d19" providerId="LiveId" clId="{404ACD4A-D5E2-4191-B481-235526E58B99}" dt="2023-05-08T05:58:01.864" v="1818" actId="1037"/>
          <ac:picMkLst>
            <pc:docMk/>
            <pc:sldMk cId="607423208" sldId="269"/>
            <ac:picMk id="2" creationId="{C1D74A97-2715-D8EB-0932-5D07AC198A3B}"/>
          </ac:picMkLst>
        </pc:picChg>
        <pc:picChg chg="add mod">
          <ac:chgData name="Richard Chalk" userId="287f8aa4f4de1d19" providerId="LiveId" clId="{404ACD4A-D5E2-4191-B481-235526E58B99}" dt="2023-05-08T06:00:45.101" v="1839" actId="1076"/>
          <ac:picMkLst>
            <pc:docMk/>
            <pc:sldMk cId="607423208" sldId="269"/>
            <ac:picMk id="5" creationId="{29EADFE8-09A1-B198-0DDA-BE73BAD7192D}"/>
          </ac:picMkLst>
        </pc:picChg>
        <pc:picChg chg="add del mod">
          <ac:chgData name="Richard Chalk" userId="287f8aa4f4de1d19" providerId="LiveId" clId="{404ACD4A-D5E2-4191-B481-235526E58B99}" dt="2023-05-08T06:01:46.268" v="1841"/>
          <ac:picMkLst>
            <pc:docMk/>
            <pc:sldMk cId="607423208" sldId="269"/>
            <ac:picMk id="6" creationId="{530E1B5E-E52D-B113-A169-9EDC253E3EF8}"/>
          </ac:picMkLst>
        </pc:picChg>
        <pc:picChg chg="del">
          <ac:chgData name="Richard Chalk" userId="287f8aa4f4de1d19" providerId="LiveId" clId="{404ACD4A-D5E2-4191-B481-235526E58B99}" dt="2023-05-08T05:53:20.694" v="1738" actId="478"/>
          <ac:picMkLst>
            <pc:docMk/>
            <pc:sldMk cId="607423208" sldId="269"/>
            <ac:picMk id="3074" creationId="{9AC3688F-8929-C660-3A52-3EEEE39712B4}"/>
          </ac:picMkLst>
        </pc:picChg>
        <pc:picChg chg="add mod">
          <ac:chgData name="Richard Chalk" userId="287f8aa4f4de1d19" providerId="LiveId" clId="{404ACD4A-D5E2-4191-B481-235526E58B99}" dt="2023-05-08T05:57:56.563" v="1790" actId="1037"/>
          <ac:picMkLst>
            <pc:docMk/>
            <pc:sldMk cId="607423208" sldId="269"/>
            <ac:picMk id="7170" creationId="{DBF8B77D-433D-BFA8-FD0F-5FDE56D12716}"/>
          </ac:picMkLst>
        </pc:picChg>
        <pc:picChg chg="add mod">
          <ac:chgData name="Richard Chalk" userId="287f8aa4f4de1d19" providerId="LiveId" clId="{404ACD4A-D5E2-4191-B481-235526E58B99}" dt="2023-05-08T05:57:53.848" v="1776" actId="167"/>
          <ac:picMkLst>
            <pc:docMk/>
            <pc:sldMk cId="607423208" sldId="269"/>
            <ac:picMk id="7172" creationId="{4DE448AF-B804-9B3A-04C7-6CF04F7C097D}"/>
          </ac:picMkLst>
        </pc:picChg>
      </pc:sldChg>
      <pc:sldChg chg="addSp delSp modSp add mod modNotesTx">
        <pc:chgData name="Richard Chalk" userId="287f8aa4f4de1d19" providerId="LiveId" clId="{404ACD4A-D5E2-4191-B481-235526E58B99}" dt="2023-05-08T14:43:47.697" v="7354" actId="113"/>
        <pc:sldMkLst>
          <pc:docMk/>
          <pc:sldMk cId="1350979902" sldId="270"/>
        </pc:sldMkLst>
        <pc:spChg chg="del">
          <ac:chgData name="Richard Chalk" userId="287f8aa4f4de1d19" providerId="LiveId" clId="{404ACD4A-D5E2-4191-B481-235526E58B99}" dt="2023-05-08T06:09:06.732" v="2151" actId="478"/>
          <ac:spMkLst>
            <pc:docMk/>
            <pc:sldMk cId="1350979902" sldId="270"/>
            <ac:spMk id="4" creationId="{30F6E6FC-13EB-5D0E-DDBE-9DFC5BAD01DE}"/>
          </ac:spMkLst>
        </pc:spChg>
        <pc:spChg chg="add mod">
          <ac:chgData name="Richard Chalk" userId="287f8aa4f4de1d19" providerId="LiveId" clId="{404ACD4A-D5E2-4191-B481-235526E58B99}" dt="2023-05-08T06:11:12.960" v="2222" actId="1076"/>
          <ac:spMkLst>
            <pc:docMk/>
            <pc:sldMk cId="1350979902" sldId="270"/>
            <ac:spMk id="6" creationId="{922EE5EF-7215-8E14-BF73-6B4A2625A832}"/>
          </ac:spMkLst>
        </pc:spChg>
        <pc:spChg chg="add mod">
          <ac:chgData name="Richard Chalk" userId="287f8aa4f4de1d19" providerId="LiveId" clId="{404ACD4A-D5E2-4191-B481-235526E58B99}" dt="2023-05-08T06:12:04.066" v="2232" actId="1076"/>
          <ac:spMkLst>
            <pc:docMk/>
            <pc:sldMk cId="1350979902" sldId="270"/>
            <ac:spMk id="8" creationId="{414DEC07-4155-1F06-BED5-165EBC05551F}"/>
          </ac:spMkLst>
        </pc:spChg>
        <pc:spChg chg="add del mod">
          <ac:chgData name="Richard Chalk" userId="287f8aa4f4de1d19" providerId="LiveId" clId="{404ACD4A-D5E2-4191-B481-235526E58B99}" dt="2023-05-08T06:13:22.050" v="2310"/>
          <ac:spMkLst>
            <pc:docMk/>
            <pc:sldMk cId="1350979902" sldId="270"/>
            <ac:spMk id="9" creationId="{2D139312-9A48-8D4A-83C1-408383FA9223}"/>
          </ac:spMkLst>
        </pc:spChg>
        <pc:spChg chg="mod">
          <ac:chgData name="Richard Chalk" userId="287f8aa4f4de1d19" providerId="LiveId" clId="{404ACD4A-D5E2-4191-B481-235526E58B99}" dt="2023-05-08T06:05:05.236" v="1856" actId="20577"/>
          <ac:spMkLst>
            <pc:docMk/>
            <pc:sldMk cId="1350979902" sldId="270"/>
            <ac:spMk id="126" creationId="{00000000-0000-0000-0000-000000000000}"/>
          </ac:spMkLst>
        </pc:spChg>
        <pc:spChg chg="mod">
          <ac:chgData name="Richard Chalk" userId="287f8aa4f4de1d19" providerId="LiveId" clId="{404ACD4A-D5E2-4191-B481-235526E58B99}" dt="2023-05-08T14:43:47.697" v="7354" actId="113"/>
          <ac:spMkLst>
            <pc:docMk/>
            <pc:sldMk cId="1350979902" sldId="270"/>
            <ac:spMk id="127" creationId="{00000000-0000-0000-0000-000000000000}"/>
          </ac:spMkLst>
        </pc:spChg>
        <pc:picChg chg="del">
          <ac:chgData name="Richard Chalk" userId="287f8aa4f4de1d19" providerId="LiveId" clId="{404ACD4A-D5E2-4191-B481-235526E58B99}" dt="2023-05-08T06:09:06.732" v="2151" actId="478"/>
          <ac:picMkLst>
            <pc:docMk/>
            <pc:sldMk cId="1350979902" sldId="270"/>
            <ac:picMk id="5" creationId="{29EADFE8-09A1-B198-0DDA-BE73BAD7192D}"/>
          </ac:picMkLst>
        </pc:picChg>
        <pc:picChg chg="add mod">
          <ac:chgData name="Richard Chalk" userId="287f8aa4f4de1d19" providerId="LiveId" clId="{404ACD4A-D5E2-4191-B481-235526E58B99}" dt="2023-05-08T06:12:12.014" v="2233" actId="1076"/>
          <ac:picMkLst>
            <pc:docMk/>
            <pc:sldMk cId="1350979902" sldId="270"/>
            <ac:picMk id="7" creationId="{CEC64844-CE72-C0AF-4CFF-5012EAA0D6C4}"/>
          </ac:picMkLst>
        </pc:picChg>
      </pc:sldChg>
      <pc:sldChg chg="addSp delSp modSp add mod modNotesTx">
        <pc:chgData name="Richard Chalk" userId="287f8aa4f4de1d19" providerId="LiveId" clId="{404ACD4A-D5E2-4191-B481-235526E58B99}" dt="2023-05-08T06:29:43.697" v="2819" actId="20577"/>
        <pc:sldMkLst>
          <pc:docMk/>
          <pc:sldMk cId="1502058788" sldId="271"/>
        </pc:sldMkLst>
        <pc:spChg chg="add del mod">
          <ac:chgData name="Richard Chalk" userId="287f8aa4f4de1d19" providerId="LiveId" clId="{404ACD4A-D5E2-4191-B481-235526E58B99}" dt="2023-05-08T06:22:36.746" v="2618" actId="478"/>
          <ac:spMkLst>
            <pc:docMk/>
            <pc:sldMk cId="1502058788" sldId="271"/>
            <ac:spMk id="3" creationId="{D531FEEF-2B34-803C-C54D-65DE5438DDDC}"/>
          </ac:spMkLst>
        </pc:spChg>
        <pc:spChg chg="add del mod">
          <ac:chgData name="Richard Chalk" userId="287f8aa4f4de1d19" providerId="LiveId" clId="{404ACD4A-D5E2-4191-B481-235526E58B99}" dt="2023-05-08T06:22:36.746" v="2618" actId="478"/>
          <ac:spMkLst>
            <pc:docMk/>
            <pc:sldMk cId="1502058788" sldId="271"/>
            <ac:spMk id="4" creationId="{EBCA759B-6DA6-EFB1-D0C0-306A35783269}"/>
          </ac:spMkLst>
        </pc:spChg>
        <pc:spChg chg="add del mod">
          <ac:chgData name="Richard Chalk" userId="287f8aa4f4de1d19" providerId="LiveId" clId="{404ACD4A-D5E2-4191-B481-235526E58B99}" dt="2023-05-08T06:22:36.746" v="2618" actId="478"/>
          <ac:spMkLst>
            <pc:docMk/>
            <pc:sldMk cId="1502058788" sldId="271"/>
            <ac:spMk id="5" creationId="{390E0CFA-0F4A-4D63-4C01-0502E9B4BB73}"/>
          </ac:spMkLst>
        </pc:spChg>
        <pc:spChg chg="del">
          <ac:chgData name="Richard Chalk" userId="287f8aa4f4de1d19" providerId="LiveId" clId="{404ACD4A-D5E2-4191-B481-235526E58B99}" dt="2023-05-08T06:13:40.693" v="2323" actId="478"/>
          <ac:spMkLst>
            <pc:docMk/>
            <pc:sldMk cId="1502058788" sldId="271"/>
            <ac:spMk id="6" creationId="{922EE5EF-7215-8E14-BF73-6B4A2625A832}"/>
          </ac:spMkLst>
        </pc:spChg>
        <pc:spChg chg="del">
          <ac:chgData name="Richard Chalk" userId="287f8aa4f4de1d19" providerId="LiveId" clId="{404ACD4A-D5E2-4191-B481-235526E58B99}" dt="2023-05-08T06:13:42.923" v="2325" actId="478"/>
          <ac:spMkLst>
            <pc:docMk/>
            <pc:sldMk cId="1502058788" sldId="271"/>
            <ac:spMk id="8" creationId="{414DEC07-4155-1F06-BED5-165EBC05551F}"/>
          </ac:spMkLst>
        </pc:spChg>
        <pc:spChg chg="add del mod">
          <ac:chgData name="Richard Chalk" userId="287f8aa4f4de1d19" providerId="LiveId" clId="{404ACD4A-D5E2-4191-B481-235526E58B99}" dt="2023-05-08T06:22:36.746" v="2618" actId="478"/>
          <ac:spMkLst>
            <pc:docMk/>
            <pc:sldMk cId="1502058788" sldId="271"/>
            <ac:spMk id="9" creationId="{2F4FE70C-937D-C439-37AA-2B09F65A50D4}"/>
          </ac:spMkLst>
        </pc:spChg>
        <pc:spChg chg="add del mod">
          <ac:chgData name="Richard Chalk" userId="287f8aa4f4de1d19" providerId="LiveId" clId="{404ACD4A-D5E2-4191-B481-235526E58B99}" dt="2023-05-08T06:22:36.746" v="2618" actId="478"/>
          <ac:spMkLst>
            <pc:docMk/>
            <pc:sldMk cId="1502058788" sldId="271"/>
            <ac:spMk id="10" creationId="{FEAE6000-3FE5-E932-7E29-2B2A43E93258}"/>
          </ac:spMkLst>
        </pc:spChg>
        <pc:spChg chg="add del mod">
          <ac:chgData name="Richard Chalk" userId="287f8aa4f4de1d19" providerId="LiveId" clId="{404ACD4A-D5E2-4191-B481-235526E58B99}" dt="2023-05-08T06:22:36.746" v="2618" actId="478"/>
          <ac:spMkLst>
            <pc:docMk/>
            <pc:sldMk cId="1502058788" sldId="271"/>
            <ac:spMk id="11" creationId="{0A7F2664-5CFC-7220-019A-A2D3247D3E71}"/>
          </ac:spMkLst>
        </pc:spChg>
        <pc:spChg chg="add mod">
          <ac:chgData name="Richard Chalk" userId="287f8aa4f4de1d19" providerId="LiveId" clId="{404ACD4A-D5E2-4191-B481-235526E58B99}" dt="2023-05-08T06:20:06.855" v="2578" actId="1035"/>
          <ac:spMkLst>
            <pc:docMk/>
            <pc:sldMk cId="1502058788" sldId="271"/>
            <ac:spMk id="12" creationId="{87D0DFB6-7BB6-C1A8-A6E4-767DC68E2D51}"/>
          </ac:spMkLst>
        </pc:spChg>
        <pc:spChg chg="add mod">
          <ac:chgData name="Richard Chalk" userId="287f8aa4f4de1d19" providerId="LiveId" clId="{404ACD4A-D5E2-4191-B481-235526E58B99}" dt="2023-05-08T06:20:19.373" v="2584" actId="1038"/>
          <ac:spMkLst>
            <pc:docMk/>
            <pc:sldMk cId="1502058788" sldId="271"/>
            <ac:spMk id="13" creationId="{9903F38B-703C-0D32-831E-9D07A862B5F8}"/>
          </ac:spMkLst>
        </pc:spChg>
        <pc:spChg chg="add del mod">
          <ac:chgData name="Richard Chalk" userId="287f8aa4f4de1d19" providerId="LiveId" clId="{404ACD4A-D5E2-4191-B481-235526E58B99}" dt="2023-05-08T06:17:57.683" v="2447" actId="478"/>
          <ac:spMkLst>
            <pc:docMk/>
            <pc:sldMk cId="1502058788" sldId="271"/>
            <ac:spMk id="14" creationId="{0B3E0E9C-C339-E599-025E-E552974D9C5E}"/>
          </ac:spMkLst>
        </pc:spChg>
        <pc:spChg chg="add del mod">
          <ac:chgData name="Richard Chalk" userId="287f8aa4f4de1d19" providerId="LiveId" clId="{404ACD4A-D5E2-4191-B481-235526E58B99}" dt="2023-05-08T06:18:02.917" v="2450" actId="478"/>
          <ac:spMkLst>
            <pc:docMk/>
            <pc:sldMk cId="1502058788" sldId="271"/>
            <ac:spMk id="15" creationId="{B8AD04E4-8DD2-A9F5-A95D-24FAECBE6F59}"/>
          </ac:spMkLst>
        </pc:spChg>
        <pc:spChg chg="add del mod">
          <ac:chgData name="Richard Chalk" userId="287f8aa4f4de1d19" providerId="LiveId" clId="{404ACD4A-D5E2-4191-B481-235526E58B99}" dt="2023-05-08T06:18:02.917" v="2450" actId="478"/>
          <ac:spMkLst>
            <pc:docMk/>
            <pc:sldMk cId="1502058788" sldId="271"/>
            <ac:spMk id="16" creationId="{663D398F-52B5-4BD0-3804-FB542DBBDBB1}"/>
          </ac:spMkLst>
        </pc:spChg>
        <pc:spChg chg="add mod">
          <ac:chgData name="Richard Chalk" userId="287f8aa4f4de1d19" providerId="LiveId" clId="{404ACD4A-D5E2-4191-B481-235526E58B99}" dt="2023-05-08T06:19:52.560" v="2563" actId="14100"/>
          <ac:spMkLst>
            <pc:docMk/>
            <pc:sldMk cId="1502058788" sldId="271"/>
            <ac:spMk id="17" creationId="{8D87A7C8-DB6C-0036-8442-9C367A0931D3}"/>
          </ac:spMkLst>
        </pc:spChg>
        <pc:spChg chg="add mod">
          <ac:chgData name="Richard Chalk" userId="287f8aa4f4de1d19" providerId="LiveId" clId="{404ACD4A-D5E2-4191-B481-235526E58B99}" dt="2023-05-08T06:19:44.496" v="2561" actId="1076"/>
          <ac:spMkLst>
            <pc:docMk/>
            <pc:sldMk cId="1502058788" sldId="271"/>
            <ac:spMk id="18" creationId="{68B96F5E-E9CA-0A8A-D376-FA68459C4AE9}"/>
          </ac:spMkLst>
        </pc:spChg>
        <pc:spChg chg="add del mod">
          <ac:chgData name="Richard Chalk" userId="287f8aa4f4de1d19" providerId="LiveId" clId="{404ACD4A-D5E2-4191-B481-235526E58B99}" dt="2023-05-08T06:18:00.180" v="2448" actId="478"/>
          <ac:spMkLst>
            <pc:docMk/>
            <pc:sldMk cId="1502058788" sldId="271"/>
            <ac:spMk id="19" creationId="{3FD7D2D8-234F-87BC-3956-412BEFD501BA}"/>
          </ac:spMkLst>
        </pc:spChg>
        <pc:spChg chg="add del mod">
          <ac:chgData name="Richard Chalk" userId="287f8aa4f4de1d19" providerId="LiveId" clId="{404ACD4A-D5E2-4191-B481-235526E58B99}" dt="2023-05-08T06:18:01.433" v="2449" actId="478"/>
          <ac:spMkLst>
            <pc:docMk/>
            <pc:sldMk cId="1502058788" sldId="271"/>
            <ac:spMk id="20" creationId="{1710DD6C-FEB9-777D-CEC6-EC865FA4141E}"/>
          </ac:spMkLst>
        </pc:spChg>
        <pc:spChg chg="add del mod">
          <ac:chgData name="Richard Chalk" userId="287f8aa4f4de1d19" providerId="LiveId" clId="{404ACD4A-D5E2-4191-B481-235526E58B99}" dt="2023-05-08T06:18:01.433" v="2449" actId="478"/>
          <ac:spMkLst>
            <pc:docMk/>
            <pc:sldMk cId="1502058788" sldId="271"/>
            <ac:spMk id="21" creationId="{FF68F609-6016-81D3-B8A6-ABB038216FF3}"/>
          </ac:spMkLst>
        </pc:spChg>
        <pc:spChg chg="add mod">
          <ac:chgData name="Richard Chalk" userId="287f8aa4f4de1d19" providerId="LiveId" clId="{404ACD4A-D5E2-4191-B481-235526E58B99}" dt="2023-05-08T06:18:13.551" v="2459" actId="1038"/>
          <ac:spMkLst>
            <pc:docMk/>
            <pc:sldMk cId="1502058788" sldId="271"/>
            <ac:spMk id="23" creationId="{F3B0AF7E-96A9-B81F-DF6A-A70DC50AD27D}"/>
          </ac:spMkLst>
        </pc:spChg>
        <pc:spChg chg="add mod">
          <ac:chgData name="Richard Chalk" userId="287f8aa4f4de1d19" providerId="LiveId" clId="{404ACD4A-D5E2-4191-B481-235526E58B99}" dt="2023-05-08T06:18:24.508" v="2542" actId="1037"/>
          <ac:spMkLst>
            <pc:docMk/>
            <pc:sldMk cId="1502058788" sldId="271"/>
            <ac:spMk id="24" creationId="{9220DA62-89FB-7D57-0758-C69CC88FAB69}"/>
          </ac:spMkLst>
        </pc:spChg>
        <pc:spChg chg="add del mod">
          <ac:chgData name="Richard Chalk" userId="287f8aa4f4de1d19" providerId="LiveId" clId="{404ACD4A-D5E2-4191-B481-235526E58B99}" dt="2023-05-08T06:13:46.327" v="2328" actId="478"/>
          <ac:spMkLst>
            <pc:docMk/>
            <pc:sldMk cId="1502058788" sldId="271"/>
            <ac:spMk id="126" creationId="{00000000-0000-0000-0000-000000000000}"/>
          </ac:spMkLst>
        </pc:spChg>
        <pc:spChg chg="mod">
          <ac:chgData name="Richard Chalk" userId="287f8aa4f4de1d19" providerId="LiveId" clId="{404ACD4A-D5E2-4191-B481-235526E58B99}" dt="2023-05-08T06:29:43.697" v="2819" actId="20577"/>
          <ac:spMkLst>
            <pc:docMk/>
            <pc:sldMk cId="1502058788" sldId="271"/>
            <ac:spMk id="127" creationId="{00000000-0000-0000-0000-000000000000}"/>
          </ac:spMkLst>
        </pc:spChg>
        <pc:picChg chg="del">
          <ac:chgData name="Richard Chalk" userId="287f8aa4f4de1d19" providerId="LiveId" clId="{404ACD4A-D5E2-4191-B481-235526E58B99}" dt="2023-05-08T06:13:44.198" v="2326" actId="478"/>
          <ac:picMkLst>
            <pc:docMk/>
            <pc:sldMk cId="1502058788" sldId="271"/>
            <ac:picMk id="2" creationId="{C1D74A97-2715-D8EB-0932-5D07AC198A3B}"/>
          </ac:picMkLst>
        </pc:picChg>
        <pc:picChg chg="del">
          <ac:chgData name="Richard Chalk" userId="287f8aa4f4de1d19" providerId="LiveId" clId="{404ACD4A-D5E2-4191-B481-235526E58B99}" dt="2023-05-08T06:13:41.670" v="2324" actId="478"/>
          <ac:picMkLst>
            <pc:docMk/>
            <pc:sldMk cId="1502058788" sldId="271"/>
            <ac:picMk id="7" creationId="{CEC64844-CE72-C0AF-4CFF-5012EAA0D6C4}"/>
          </ac:picMkLst>
        </pc:picChg>
        <pc:picChg chg="add mod">
          <ac:chgData name="Richard Chalk" userId="287f8aa4f4de1d19" providerId="LiveId" clId="{404ACD4A-D5E2-4191-B481-235526E58B99}" dt="2023-05-08T06:26:06.019" v="2726" actId="1035"/>
          <ac:picMkLst>
            <pc:docMk/>
            <pc:sldMk cId="1502058788" sldId="271"/>
            <ac:picMk id="25" creationId="{04150706-1121-DC95-DC6E-49D97F0D9CE1}"/>
          </ac:picMkLst>
        </pc:picChg>
        <pc:picChg chg="add mod">
          <ac:chgData name="Richard Chalk" userId="287f8aa4f4de1d19" providerId="LiveId" clId="{404ACD4A-D5E2-4191-B481-235526E58B99}" dt="2023-05-08T06:26:06.019" v="2726" actId="1035"/>
          <ac:picMkLst>
            <pc:docMk/>
            <pc:sldMk cId="1502058788" sldId="271"/>
            <ac:picMk id="26" creationId="{1A487673-89AA-E7CC-C8A6-5C748128DDBB}"/>
          </ac:picMkLst>
        </pc:picChg>
        <pc:picChg chg="del">
          <ac:chgData name="Richard Chalk" userId="287f8aa4f4de1d19" providerId="LiveId" clId="{404ACD4A-D5E2-4191-B481-235526E58B99}" dt="2023-05-08T06:13:44.198" v="2326" actId="478"/>
          <ac:picMkLst>
            <pc:docMk/>
            <pc:sldMk cId="1502058788" sldId="271"/>
            <ac:picMk id="7170" creationId="{DBF8B77D-433D-BFA8-FD0F-5FDE56D12716}"/>
          </ac:picMkLst>
        </pc:picChg>
        <pc:picChg chg="del">
          <ac:chgData name="Richard Chalk" userId="287f8aa4f4de1d19" providerId="LiveId" clId="{404ACD4A-D5E2-4191-B481-235526E58B99}" dt="2023-05-08T06:13:47.987" v="2329" actId="478"/>
          <ac:picMkLst>
            <pc:docMk/>
            <pc:sldMk cId="1502058788" sldId="271"/>
            <ac:picMk id="7172" creationId="{4DE448AF-B804-9B3A-04C7-6CF04F7C097D}"/>
          </ac:picMkLst>
        </pc:picChg>
        <pc:picChg chg="add mod">
          <ac:chgData name="Richard Chalk" userId="287f8aa4f4de1d19" providerId="LiveId" clId="{404ACD4A-D5E2-4191-B481-235526E58B99}" dt="2023-05-08T06:26:06.019" v="2726" actId="1035"/>
          <ac:picMkLst>
            <pc:docMk/>
            <pc:sldMk cId="1502058788" sldId="271"/>
            <ac:picMk id="8194" creationId="{FCD1079C-599F-977C-43E7-2CBEB9725754}"/>
          </ac:picMkLst>
        </pc:picChg>
        <pc:picChg chg="add mod">
          <ac:chgData name="Richard Chalk" userId="287f8aa4f4de1d19" providerId="LiveId" clId="{404ACD4A-D5E2-4191-B481-235526E58B99}" dt="2023-05-08T06:26:06.019" v="2726" actId="1035"/>
          <ac:picMkLst>
            <pc:docMk/>
            <pc:sldMk cId="1502058788" sldId="271"/>
            <ac:picMk id="8196" creationId="{6E0EAFDB-76D4-6F45-E761-117C87867C3A}"/>
          </ac:picMkLst>
        </pc:picChg>
        <pc:picChg chg="add del mod">
          <ac:chgData name="Richard Chalk" userId="287f8aa4f4de1d19" providerId="LiveId" clId="{404ACD4A-D5E2-4191-B481-235526E58B99}" dt="2023-05-08T06:24:18.597" v="2659"/>
          <ac:picMkLst>
            <pc:docMk/>
            <pc:sldMk cId="1502058788" sldId="271"/>
            <ac:picMk id="8198" creationId="{487BD00B-BF1C-4172-A637-7F6C8A09473C}"/>
          </ac:picMkLst>
        </pc:picChg>
        <pc:picChg chg="add mod">
          <ac:chgData name="Richard Chalk" userId="287f8aa4f4de1d19" providerId="LiveId" clId="{404ACD4A-D5E2-4191-B481-235526E58B99}" dt="2023-05-08T06:26:06.019" v="2726" actId="1035"/>
          <ac:picMkLst>
            <pc:docMk/>
            <pc:sldMk cId="1502058788" sldId="271"/>
            <ac:picMk id="8200" creationId="{D80C28AF-9D62-8BE0-DAC0-5FDF5525D12A}"/>
          </ac:picMkLst>
        </pc:picChg>
        <pc:picChg chg="add mod">
          <ac:chgData name="Richard Chalk" userId="287f8aa4f4de1d19" providerId="LiveId" clId="{404ACD4A-D5E2-4191-B481-235526E58B99}" dt="2023-05-08T06:26:06.019" v="2726" actId="1035"/>
          <ac:picMkLst>
            <pc:docMk/>
            <pc:sldMk cId="1502058788" sldId="271"/>
            <ac:picMk id="8202" creationId="{BFF67E33-7D7D-05A0-1EC8-0E79D7A6D565}"/>
          </ac:picMkLst>
        </pc:picChg>
        <pc:picChg chg="add mod">
          <ac:chgData name="Richard Chalk" userId="287f8aa4f4de1d19" providerId="LiveId" clId="{404ACD4A-D5E2-4191-B481-235526E58B99}" dt="2023-05-08T06:26:06.019" v="2726" actId="1035"/>
          <ac:picMkLst>
            <pc:docMk/>
            <pc:sldMk cId="1502058788" sldId="271"/>
            <ac:picMk id="8204" creationId="{C0517EE5-D580-E718-6A67-06048A3C702E}"/>
          </ac:picMkLst>
        </pc:picChg>
        <pc:cxnChg chg="add mod">
          <ac:chgData name="Richard Chalk" userId="287f8aa4f4de1d19" providerId="LiveId" clId="{404ACD4A-D5E2-4191-B481-235526E58B99}" dt="2023-05-08T06:17:18.932" v="2441"/>
          <ac:cxnSpMkLst>
            <pc:docMk/>
            <pc:sldMk cId="1502058788" sldId="271"/>
            <ac:cxnSpMk id="22" creationId="{A7F73CD3-40A2-9923-B430-882A2A43977F}"/>
          </ac:cxnSpMkLst>
        </pc:cxnChg>
      </pc:sldChg>
      <pc:sldChg chg="addSp delSp modSp add mod">
        <pc:chgData name="Richard Chalk" userId="287f8aa4f4de1d19" providerId="LiveId" clId="{404ACD4A-D5E2-4191-B481-235526E58B99}" dt="2023-05-08T14:47:02.123" v="7426" actId="403"/>
        <pc:sldMkLst>
          <pc:docMk/>
          <pc:sldMk cId="0" sldId="276"/>
        </pc:sldMkLst>
        <pc:spChg chg="add mod">
          <ac:chgData name="Richard Chalk" userId="287f8aa4f4de1d19" providerId="LiveId" clId="{404ACD4A-D5E2-4191-B481-235526E58B99}" dt="2023-05-08T08:25:09.288" v="5143" actId="20577"/>
          <ac:spMkLst>
            <pc:docMk/>
            <pc:sldMk cId="0" sldId="276"/>
            <ac:spMk id="2" creationId="{3A71E821-B9AB-AD65-7FBF-FDAD0E49BECC}"/>
          </ac:spMkLst>
        </pc:spChg>
        <pc:spChg chg="add mod">
          <ac:chgData name="Richard Chalk" userId="287f8aa4f4de1d19" providerId="LiveId" clId="{404ACD4A-D5E2-4191-B481-235526E58B99}" dt="2023-05-08T14:47:02.123" v="7426" actId="403"/>
          <ac:spMkLst>
            <pc:docMk/>
            <pc:sldMk cId="0" sldId="276"/>
            <ac:spMk id="5" creationId="{47613644-6273-A98D-5607-2C79758DB957}"/>
          </ac:spMkLst>
        </pc:spChg>
        <pc:spChg chg="del">
          <ac:chgData name="Richard Chalk" userId="287f8aa4f4de1d19" providerId="LiveId" clId="{404ACD4A-D5E2-4191-B481-235526E58B99}" dt="2023-05-08T07:29:18.975" v="4075" actId="478"/>
          <ac:spMkLst>
            <pc:docMk/>
            <pc:sldMk cId="0" sldId="276"/>
            <ac:spMk id="480" creationId="{00000000-0000-0000-0000-000000000000}"/>
          </ac:spMkLst>
        </pc:spChg>
        <pc:spChg chg="del mod">
          <ac:chgData name="Richard Chalk" userId="287f8aa4f4de1d19" providerId="LiveId" clId="{404ACD4A-D5E2-4191-B481-235526E58B99}" dt="2023-05-08T07:32:37.220" v="4147" actId="478"/>
          <ac:spMkLst>
            <pc:docMk/>
            <pc:sldMk cId="0" sldId="276"/>
            <ac:spMk id="484" creationId="{00000000-0000-0000-0000-000000000000}"/>
          </ac:spMkLst>
        </pc:spChg>
        <pc:picChg chg="add mod">
          <ac:chgData name="Richard Chalk" userId="287f8aa4f4de1d19" providerId="LiveId" clId="{404ACD4A-D5E2-4191-B481-235526E58B99}" dt="2023-05-08T07:30:59.564" v="4111" actId="1037"/>
          <ac:picMkLst>
            <pc:docMk/>
            <pc:sldMk cId="0" sldId="276"/>
            <ac:picMk id="3" creationId="{94E0DC74-AC50-03DD-C8B3-C5658F85D127}"/>
          </ac:picMkLst>
        </pc:picChg>
        <pc:picChg chg="add mod">
          <ac:chgData name="Richard Chalk" userId="287f8aa4f4de1d19" providerId="LiveId" clId="{404ACD4A-D5E2-4191-B481-235526E58B99}" dt="2023-05-08T08:25:13.857" v="5172" actId="1038"/>
          <ac:picMkLst>
            <pc:docMk/>
            <pc:sldMk cId="0" sldId="276"/>
            <ac:picMk id="6" creationId="{CFEBA2BF-D585-A1B1-72A3-017842E315E5}"/>
          </ac:picMkLst>
        </pc:picChg>
        <pc:picChg chg="del">
          <ac:chgData name="Richard Chalk" userId="287f8aa4f4de1d19" providerId="LiveId" clId="{404ACD4A-D5E2-4191-B481-235526E58B99}" dt="2023-05-08T07:29:23.749" v="4077" actId="478"/>
          <ac:picMkLst>
            <pc:docMk/>
            <pc:sldMk cId="0" sldId="276"/>
            <ac:picMk id="483" creationId="{00000000-0000-0000-0000-000000000000}"/>
          </ac:picMkLst>
        </pc:picChg>
        <pc:picChg chg="add mod">
          <ac:chgData name="Richard Chalk" userId="287f8aa4f4de1d19" providerId="LiveId" clId="{404ACD4A-D5E2-4191-B481-235526E58B99}" dt="2023-05-08T07:33:08.802" v="4162" actId="1076"/>
          <ac:picMkLst>
            <pc:docMk/>
            <pc:sldMk cId="0" sldId="276"/>
            <ac:picMk id="14338" creationId="{C3705067-E06E-2DAD-D9A3-B6B7D35689E1}"/>
          </ac:picMkLst>
        </pc:picChg>
      </pc:sldChg>
      <pc:sldChg chg="addSp delSp modSp add mod ord modNotes modNotesTx">
        <pc:chgData name="Richard Chalk" userId="287f8aa4f4de1d19" providerId="LiveId" clId="{404ACD4A-D5E2-4191-B481-235526E58B99}" dt="2023-05-08T14:46:38.381" v="7423" actId="14100"/>
        <pc:sldMkLst>
          <pc:docMk/>
          <pc:sldMk cId="3273922519" sldId="279"/>
        </pc:sldMkLst>
        <pc:spChg chg="add del mod">
          <ac:chgData name="Richard Chalk" userId="287f8aa4f4de1d19" providerId="LiveId" clId="{404ACD4A-D5E2-4191-B481-235526E58B99}" dt="2023-05-08T06:53:41.319" v="2822"/>
          <ac:spMkLst>
            <pc:docMk/>
            <pc:sldMk cId="3273922519" sldId="279"/>
            <ac:spMk id="2" creationId="{2D015E86-3979-EA96-2E45-36192EB6863B}"/>
          </ac:spMkLst>
        </pc:spChg>
        <pc:spChg chg="add mod">
          <ac:chgData name="Richard Chalk" userId="287f8aa4f4de1d19" providerId="LiveId" clId="{404ACD4A-D5E2-4191-B481-235526E58B99}" dt="2023-05-08T07:20:02.984" v="3848" actId="6549"/>
          <ac:spMkLst>
            <pc:docMk/>
            <pc:sldMk cId="3273922519" sldId="279"/>
            <ac:spMk id="3" creationId="{0678447A-F2B1-01C6-B436-D938CC98716B}"/>
          </ac:spMkLst>
        </pc:spChg>
        <pc:spChg chg="mod">
          <ac:chgData name="Richard Chalk" userId="287f8aa4f4de1d19" providerId="LiveId" clId="{404ACD4A-D5E2-4191-B481-235526E58B99}" dt="2023-05-08T07:20:40.189" v="3902" actId="1035"/>
          <ac:spMkLst>
            <pc:docMk/>
            <pc:sldMk cId="3273922519" sldId="279"/>
            <ac:spMk id="4" creationId="{752A7E4C-1BF0-9508-DBE9-8B287553264D}"/>
          </ac:spMkLst>
        </pc:spChg>
        <pc:spChg chg="mod">
          <ac:chgData name="Richard Chalk" userId="287f8aa4f4de1d19" providerId="LiveId" clId="{404ACD4A-D5E2-4191-B481-235526E58B99}" dt="2023-05-08T07:24:50.551" v="4017" actId="1038"/>
          <ac:spMkLst>
            <pc:docMk/>
            <pc:sldMk cId="3273922519" sldId="279"/>
            <ac:spMk id="5" creationId="{B9CEF1E7-BD13-22A5-53BF-874778F82FC5}"/>
          </ac:spMkLst>
        </pc:spChg>
        <pc:spChg chg="mod">
          <ac:chgData name="Richard Chalk" userId="287f8aa4f4de1d19" providerId="LiveId" clId="{404ACD4A-D5E2-4191-B481-235526E58B99}" dt="2023-05-08T07:13:06.641" v="3504" actId="1036"/>
          <ac:spMkLst>
            <pc:docMk/>
            <pc:sldMk cId="3273922519" sldId="279"/>
            <ac:spMk id="6" creationId="{2D8AB07D-A2D1-E748-4D30-2B18772A78B2}"/>
          </ac:spMkLst>
        </pc:spChg>
        <pc:spChg chg="mod">
          <ac:chgData name="Richard Chalk" userId="287f8aa4f4de1d19" providerId="LiveId" clId="{404ACD4A-D5E2-4191-B481-235526E58B99}" dt="2023-05-08T07:13:06.641" v="3504" actId="1036"/>
          <ac:spMkLst>
            <pc:docMk/>
            <pc:sldMk cId="3273922519" sldId="279"/>
            <ac:spMk id="7" creationId="{6F117F48-3A31-DAD1-38B8-C8533CA759D4}"/>
          </ac:spMkLst>
        </pc:spChg>
        <pc:spChg chg="mod">
          <ac:chgData name="Richard Chalk" userId="287f8aa4f4de1d19" providerId="LiveId" clId="{404ACD4A-D5E2-4191-B481-235526E58B99}" dt="2023-05-08T07:13:06.641" v="3504" actId="1036"/>
          <ac:spMkLst>
            <pc:docMk/>
            <pc:sldMk cId="3273922519" sldId="279"/>
            <ac:spMk id="8" creationId="{049141C8-37FC-433E-599C-4AAC94891E09}"/>
          </ac:spMkLst>
        </pc:spChg>
        <pc:spChg chg="mod">
          <ac:chgData name="Richard Chalk" userId="287f8aa4f4de1d19" providerId="LiveId" clId="{404ACD4A-D5E2-4191-B481-235526E58B99}" dt="2023-05-08T07:13:06.641" v="3504" actId="1036"/>
          <ac:spMkLst>
            <pc:docMk/>
            <pc:sldMk cId="3273922519" sldId="279"/>
            <ac:spMk id="9" creationId="{82864FA9-E5E2-6DCD-2B38-2A7D904D6285}"/>
          </ac:spMkLst>
        </pc:spChg>
        <pc:spChg chg="mod">
          <ac:chgData name="Richard Chalk" userId="287f8aa4f4de1d19" providerId="LiveId" clId="{404ACD4A-D5E2-4191-B481-235526E58B99}" dt="2023-05-08T07:13:06.641" v="3504" actId="1036"/>
          <ac:spMkLst>
            <pc:docMk/>
            <pc:sldMk cId="3273922519" sldId="279"/>
            <ac:spMk id="10" creationId="{C7E486CA-7308-3D5B-7F6C-7F40B108C6CB}"/>
          </ac:spMkLst>
        </pc:spChg>
        <pc:spChg chg="mod">
          <ac:chgData name="Richard Chalk" userId="287f8aa4f4de1d19" providerId="LiveId" clId="{404ACD4A-D5E2-4191-B481-235526E58B99}" dt="2023-05-08T07:13:06.641" v="3504" actId="1036"/>
          <ac:spMkLst>
            <pc:docMk/>
            <pc:sldMk cId="3273922519" sldId="279"/>
            <ac:spMk id="11" creationId="{0F7146D5-BB7F-4009-0BDF-8CA442A8FA81}"/>
          </ac:spMkLst>
        </pc:spChg>
        <pc:spChg chg="add mod">
          <ac:chgData name="Richard Chalk" userId="287f8aa4f4de1d19" providerId="LiveId" clId="{404ACD4A-D5E2-4191-B481-235526E58B99}" dt="2023-05-08T14:46:38.381" v="7423" actId="14100"/>
          <ac:spMkLst>
            <pc:docMk/>
            <pc:sldMk cId="3273922519" sldId="279"/>
            <ac:spMk id="12" creationId="{245F9747-5289-23A5-FF1C-CBB8F3F6F3E1}"/>
          </ac:spMkLst>
        </pc:spChg>
        <pc:spChg chg="mod">
          <ac:chgData name="Richard Chalk" userId="287f8aa4f4de1d19" providerId="LiveId" clId="{404ACD4A-D5E2-4191-B481-235526E58B99}" dt="2023-05-08T07:13:24.772" v="3521" actId="20577"/>
          <ac:spMkLst>
            <pc:docMk/>
            <pc:sldMk cId="3273922519" sldId="279"/>
            <ac:spMk id="92" creationId="{00000000-0000-0000-0000-000000000000}"/>
          </ac:spMkLst>
        </pc:spChg>
        <pc:picChg chg="add mod">
          <ac:chgData name="Richard Chalk" userId="287f8aa4f4de1d19" providerId="LiveId" clId="{404ACD4A-D5E2-4191-B481-235526E58B99}" dt="2023-05-08T07:16:43.366" v="3724" actId="1076"/>
          <ac:picMkLst>
            <pc:docMk/>
            <pc:sldMk cId="3273922519" sldId="279"/>
            <ac:picMk id="13" creationId="{E2326C78-7BE3-8493-B930-5CAB7E057ACA}"/>
          </ac:picMkLst>
        </pc:picChg>
        <pc:picChg chg="add mod">
          <ac:chgData name="Richard Chalk" userId="287f8aa4f4de1d19" providerId="LiveId" clId="{404ACD4A-D5E2-4191-B481-235526E58B99}" dt="2023-05-08T07:18:08.683" v="3767" actId="1076"/>
          <ac:picMkLst>
            <pc:docMk/>
            <pc:sldMk cId="3273922519" sldId="279"/>
            <ac:picMk id="14" creationId="{FB4CC24F-BE05-6A2E-1EDC-F496D4F499C5}"/>
          </ac:picMkLst>
        </pc:picChg>
        <pc:picChg chg="add mod">
          <ac:chgData name="Richard Chalk" userId="287f8aa4f4de1d19" providerId="LiveId" clId="{404ACD4A-D5E2-4191-B481-235526E58B99}" dt="2023-05-08T07:18:19.244" v="3779" actId="1036"/>
          <ac:picMkLst>
            <pc:docMk/>
            <pc:sldMk cId="3273922519" sldId="279"/>
            <ac:picMk id="15" creationId="{3B898625-29E3-1B9D-2DFE-24922AC2643D}"/>
          </ac:picMkLst>
        </pc:picChg>
        <pc:picChg chg="add mod">
          <ac:chgData name="Richard Chalk" userId="287f8aa4f4de1d19" providerId="LiveId" clId="{404ACD4A-D5E2-4191-B481-235526E58B99}" dt="2023-05-08T07:18:48.561" v="3799" actId="167"/>
          <ac:picMkLst>
            <pc:docMk/>
            <pc:sldMk cId="3273922519" sldId="279"/>
            <ac:picMk id="16" creationId="{AE5D6704-7D01-B781-31B6-D6C1686BBCD2}"/>
          </ac:picMkLst>
        </pc:picChg>
        <pc:picChg chg="add mod">
          <ac:chgData name="Richard Chalk" userId="287f8aa4f4de1d19" providerId="LiveId" clId="{404ACD4A-D5E2-4191-B481-235526E58B99}" dt="2023-05-08T07:19:35.177" v="3847" actId="1038"/>
          <ac:picMkLst>
            <pc:docMk/>
            <pc:sldMk cId="3273922519" sldId="279"/>
            <ac:picMk id="17" creationId="{98677367-44ED-311D-F396-9462ADC552B6}"/>
          </ac:picMkLst>
        </pc:picChg>
        <pc:picChg chg="add mod">
          <ac:chgData name="Richard Chalk" userId="287f8aa4f4de1d19" providerId="LiveId" clId="{404ACD4A-D5E2-4191-B481-235526E58B99}" dt="2023-05-08T07:24:38.322" v="3986" actId="167"/>
          <ac:picMkLst>
            <pc:docMk/>
            <pc:sldMk cId="3273922519" sldId="279"/>
            <ac:picMk id="21" creationId="{B986B258-1AE5-46F5-E44D-355CFECF4825}"/>
          </ac:picMkLst>
        </pc:picChg>
        <pc:picChg chg="mod">
          <ac:chgData name="Richard Chalk" userId="287f8aa4f4de1d19" providerId="LiveId" clId="{404ACD4A-D5E2-4191-B481-235526E58B99}" dt="2023-05-08T07:21:00.073" v="3912" actId="1076"/>
          <ac:picMkLst>
            <pc:docMk/>
            <pc:sldMk cId="3273922519" sldId="279"/>
            <ac:picMk id="1026" creationId="{4A375B15-9116-6A3C-CC44-B1592D39E539}"/>
          </ac:picMkLst>
        </pc:picChg>
        <pc:picChg chg="mod">
          <ac:chgData name="Richard Chalk" userId="287f8aa4f4de1d19" providerId="LiveId" clId="{404ACD4A-D5E2-4191-B481-235526E58B99}" dt="2023-05-08T07:21:03.975" v="3919" actId="1036"/>
          <ac:picMkLst>
            <pc:docMk/>
            <pc:sldMk cId="3273922519" sldId="279"/>
            <ac:picMk id="1028" creationId="{76935A8C-E054-AA8F-22EF-2C06707ACA4C}"/>
          </ac:picMkLst>
        </pc:picChg>
        <pc:picChg chg="mod">
          <ac:chgData name="Richard Chalk" userId="287f8aa4f4de1d19" providerId="LiveId" clId="{404ACD4A-D5E2-4191-B481-235526E58B99}" dt="2023-05-08T07:21:07.949" v="3921" actId="1036"/>
          <ac:picMkLst>
            <pc:docMk/>
            <pc:sldMk cId="3273922519" sldId="279"/>
            <ac:picMk id="1030" creationId="{AD4A3FC4-FE39-378A-1CCF-5B7D9219E3C2}"/>
          </ac:picMkLst>
        </pc:picChg>
        <pc:picChg chg="add mod">
          <ac:chgData name="Richard Chalk" userId="287f8aa4f4de1d19" providerId="LiveId" clId="{404ACD4A-D5E2-4191-B481-235526E58B99}" dt="2023-05-08T07:20:17.369" v="3874" actId="1038"/>
          <ac:picMkLst>
            <pc:docMk/>
            <pc:sldMk cId="3273922519" sldId="279"/>
            <ac:picMk id="13314" creationId="{E5DF1012-F6C3-6713-ACFB-C23E903B0BCA}"/>
          </ac:picMkLst>
        </pc:picChg>
        <pc:cxnChg chg="add mod">
          <ac:chgData name="Richard Chalk" userId="287f8aa4f4de1d19" providerId="LiveId" clId="{404ACD4A-D5E2-4191-B481-235526E58B99}" dt="2023-05-08T07:20:56.064" v="3911" actId="1036"/>
          <ac:cxnSpMkLst>
            <pc:docMk/>
            <pc:sldMk cId="3273922519" sldId="279"/>
            <ac:cxnSpMk id="18" creationId="{1B17966C-FAA1-55B8-71C5-673A003A0FF8}"/>
          </ac:cxnSpMkLst>
        </pc:cxnChg>
      </pc:sldChg>
      <pc:sldChg chg="addSp delSp modSp add mod">
        <pc:chgData name="Richard Chalk" userId="287f8aa4f4de1d19" providerId="LiveId" clId="{404ACD4A-D5E2-4191-B481-235526E58B99}" dt="2023-05-08T14:45:13.494" v="7361" actId="1076"/>
        <pc:sldMkLst>
          <pc:docMk/>
          <pc:sldMk cId="2955502535" sldId="280"/>
        </pc:sldMkLst>
        <pc:spChg chg="add mod">
          <ac:chgData name="Richard Chalk" userId="287f8aa4f4de1d19" providerId="LiveId" clId="{404ACD4A-D5E2-4191-B481-235526E58B99}" dt="2023-05-08T06:59:27.477" v="3011" actId="207"/>
          <ac:spMkLst>
            <pc:docMk/>
            <pc:sldMk cId="2955502535" sldId="280"/>
            <ac:spMk id="4" creationId="{8B4845E9-C559-F2F6-9C6D-EB58D76034DC}"/>
          </ac:spMkLst>
        </pc:spChg>
        <pc:spChg chg="mod">
          <ac:chgData name="Richard Chalk" userId="287f8aa4f4de1d19" providerId="LiveId" clId="{404ACD4A-D5E2-4191-B481-235526E58B99}" dt="2023-05-08T06:56:56.752" v="2980" actId="1035"/>
          <ac:spMkLst>
            <pc:docMk/>
            <pc:sldMk cId="2955502535" sldId="280"/>
            <ac:spMk id="6" creationId="{922EE5EF-7215-8E14-BF73-6B4A2625A832}"/>
          </ac:spMkLst>
        </pc:spChg>
        <pc:spChg chg="mod">
          <ac:chgData name="Richard Chalk" userId="287f8aa4f4de1d19" providerId="LiveId" clId="{404ACD4A-D5E2-4191-B481-235526E58B99}" dt="2023-05-08T06:57:01.511" v="2990" actId="1035"/>
          <ac:spMkLst>
            <pc:docMk/>
            <pc:sldMk cId="2955502535" sldId="280"/>
            <ac:spMk id="8" creationId="{414DEC07-4155-1F06-BED5-165EBC05551F}"/>
          </ac:spMkLst>
        </pc:spChg>
        <pc:spChg chg="add del mod">
          <ac:chgData name="Richard Chalk" userId="287f8aa4f4de1d19" providerId="LiveId" clId="{404ACD4A-D5E2-4191-B481-235526E58B99}" dt="2023-05-08T06:59:55.440" v="3013"/>
          <ac:spMkLst>
            <pc:docMk/>
            <pc:sldMk cId="2955502535" sldId="280"/>
            <ac:spMk id="9" creationId="{40130904-E970-A934-9FEF-1C9AC217A776}"/>
          </ac:spMkLst>
        </pc:spChg>
        <pc:spChg chg="mod">
          <ac:chgData name="Richard Chalk" userId="287f8aa4f4de1d19" providerId="LiveId" clId="{404ACD4A-D5E2-4191-B481-235526E58B99}" dt="2023-05-08T06:53:57.978" v="2832" actId="20577"/>
          <ac:spMkLst>
            <pc:docMk/>
            <pc:sldMk cId="2955502535" sldId="280"/>
            <ac:spMk id="126" creationId="{00000000-0000-0000-0000-000000000000}"/>
          </ac:spMkLst>
        </pc:spChg>
        <pc:spChg chg="mod">
          <ac:chgData name="Richard Chalk" userId="287f8aa4f4de1d19" providerId="LiveId" clId="{404ACD4A-D5E2-4191-B481-235526E58B99}" dt="2023-05-08T14:44:33.205" v="7358" actId="113"/>
          <ac:spMkLst>
            <pc:docMk/>
            <pc:sldMk cId="2955502535" sldId="280"/>
            <ac:spMk id="127" creationId="{00000000-0000-0000-0000-000000000000}"/>
          </ac:spMkLst>
        </pc:spChg>
        <pc:picChg chg="del">
          <ac:chgData name="Richard Chalk" userId="287f8aa4f4de1d19" providerId="LiveId" clId="{404ACD4A-D5E2-4191-B481-235526E58B99}" dt="2023-05-08T06:54:18.551" v="2875" actId="478"/>
          <ac:picMkLst>
            <pc:docMk/>
            <pc:sldMk cId="2955502535" sldId="280"/>
            <ac:picMk id="2" creationId="{C1D74A97-2715-D8EB-0932-5D07AC198A3B}"/>
          </ac:picMkLst>
        </pc:picChg>
        <pc:picChg chg="add mod">
          <ac:chgData name="Richard Chalk" userId="287f8aa4f4de1d19" providerId="LiveId" clId="{404ACD4A-D5E2-4191-B481-235526E58B99}" dt="2023-05-08T06:54:51.860" v="2915" actId="1076"/>
          <ac:picMkLst>
            <pc:docMk/>
            <pc:sldMk cId="2955502535" sldId="280"/>
            <ac:picMk id="3" creationId="{412B5447-793B-F298-1FD8-EE6DF96B897C}"/>
          </ac:picMkLst>
        </pc:picChg>
        <pc:picChg chg="add mod">
          <ac:chgData name="Richard Chalk" userId="287f8aa4f4de1d19" providerId="LiveId" clId="{404ACD4A-D5E2-4191-B481-235526E58B99}" dt="2023-05-08T06:58:44.377" v="2997" actId="1076"/>
          <ac:picMkLst>
            <pc:docMk/>
            <pc:sldMk cId="2955502535" sldId="280"/>
            <ac:picMk id="5" creationId="{CC8DB123-3CF7-51B6-1163-0FA84898A2C2}"/>
          </ac:picMkLst>
        </pc:picChg>
        <pc:picChg chg="mod">
          <ac:chgData name="Richard Chalk" userId="287f8aa4f4de1d19" providerId="LiveId" clId="{404ACD4A-D5E2-4191-B481-235526E58B99}" dt="2023-05-08T06:56:56.752" v="2980" actId="1035"/>
          <ac:picMkLst>
            <pc:docMk/>
            <pc:sldMk cId="2955502535" sldId="280"/>
            <ac:picMk id="7" creationId="{CEC64844-CE72-C0AF-4CFF-5012EAA0D6C4}"/>
          </ac:picMkLst>
        </pc:picChg>
        <pc:picChg chg="add mod">
          <ac:chgData name="Richard Chalk" userId="287f8aa4f4de1d19" providerId="LiveId" clId="{404ACD4A-D5E2-4191-B481-235526E58B99}" dt="2023-05-08T14:45:13.494" v="7361" actId="1076"/>
          <ac:picMkLst>
            <pc:docMk/>
            <pc:sldMk cId="2955502535" sldId="280"/>
            <ac:picMk id="1026" creationId="{A3A3593D-9303-F1C4-D607-0E785E5B8BCB}"/>
          </ac:picMkLst>
        </pc:picChg>
        <pc:picChg chg="del">
          <ac:chgData name="Richard Chalk" userId="287f8aa4f4de1d19" providerId="LiveId" clId="{404ACD4A-D5E2-4191-B481-235526E58B99}" dt="2023-05-08T06:54:18.551" v="2875" actId="478"/>
          <ac:picMkLst>
            <pc:docMk/>
            <pc:sldMk cId="2955502535" sldId="280"/>
            <ac:picMk id="7170" creationId="{DBF8B77D-433D-BFA8-FD0F-5FDE56D12716}"/>
          </ac:picMkLst>
        </pc:picChg>
        <pc:picChg chg="del">
          <ac:chgData name="Richard Chalk" userId="287f8aa4f4de1d19" providerId="LiveId" clId="{404ACD4A-D5E2-4191-B481-235526E58B99}" dt="2023-05-08T06:54:18.551" v="2875" actId="478"/>
          <ac:picMkLst>
            <pc:docMk/>
            <pc:sldMk cId="2955502535" sldId="280"/>
            <ac:picMk id="7172" creationId="{4DE448AF-B804-9B3A-04C7-6CF04F7C097D}"/>
          </ac:picMkLst>
        </pc:picChg>
      </pc:sldChg>
      <pc:sldChg chg="add del">
        <pc:chgData name="Richard Chalk" userId="287f8aa4f4de1d19" providerId="LiveId" clId="{404ACD4A-D5E2-4191-B481-235526E58B99}" dt="2023-05-08T07:28:53.328" v="4073" actId="47"/>
        <pc:sldMkLst>
          <pc:docMk/>
          <pc:sldMk cId="3579784862" sldId="281"/>
        </pc:sldMkLst>
      </pc:sldChg>
      <pc:sldChg chg="addSp delSp modSp add mod modNotesTx">
        <pc:chgData name="Richard Chalk" userId="287f8aa4f4de1d19" providerId="LiveId" clId="{404ACD4A-D5E2-4191-B481-235526E58B99}" dt="2023-05-08T14:46:11.112" v="7419" actId="20577"/>
        <pc:sldMkLst>
          <pc:docMk/>
          <pc:sldMk cId="2015735665" sldId="282"/>
        </pc:sldMkLst>
        <pc:spChg chg="add mod">
          <ac:chgData name="Richard Chalk" userId="287f8aa4f4de1d19" providerId="LiveId" clId="{404ACD4A-D5E2-4191-B481-235526E58B99}" dt="2023-05-08T07:06:51.197" v="3296" actId="207"/>
          <ac:spMkLst>
            <pc:docMk/>
            <pc:sldMk cId="2015735665" sldId="282"/>
            <ac:spMk id="2" creationId="{94CF55A3-A758-6A69-BC44-6E5F4717B578}"/>
          </ac:spMkLst>
        </pc:spChg>
        <pc:spChg chg="del">
          <ac:chgData name="Richard Chalk" userId="287f8aa4f4de1d19" providerId="LiveId" clId="{404ACD4A-D5E2-4191-B481-235526E58B99}" dt="2023-05-08T07:00:56.956" v="3023" actId="478"/>
          <ac:spMkLst>
            <pc:docMk/>
            <pc:sldMk cId="2015735665" sldId="282"/>
            <ac:spMk id="4" creationId="{8B4845E9-C559-F2F6-9C6D-EB58D76034DC}"/>
          </ac:spMkLst>
        </pc:spChg>
        <pc:spChg chg="del">
          <ac:chgData name="Richard Chalk" userId="287f8aa4f4de1d19" providerId="LiveId" clId="{404ACD4A-D5E2-4191-B481-235526E58B99}" dt="2023-05-08T07:00:54.705" v="3021" actId="478"/>
          <ac:spMkLst>
            <pc:docMk/>
            <pc:sldMk cId="2015735665" sldId="282"/>
            <ac:spMk id="6" creationId="{922EE5EF-7215-8E14-BF73-6B4A2625A832}"/>
          </ac:spMkLst>
        </pc:spChg>
        <pc:spChg chg="del">
          <ac:chgData name="Richard Chalk" userId="287f8aa4f4de1d19" providerId="LiveId" clId="{404ACD4A-D5E2-4191-B481-235526E58B99}" dt="2023-05-08T07:00:54.705" v="3021" actId="478"/>
          <ac:spMkLst>
            <pc:docMk/>
            <pc:sldMk cId="2015735665" sldId="282"/>
            <ac:spMk id="8" creationId="{414DEC07-4155-1F06-BED5-165EBC05551F}"/>
          </ac:spMkLst>
        </pc:spChg>
        <pc:spChg chg="add del">
          <ac:chgData name="Richard Chalk" userId="287f8aa4f4de1d19" providerId="LiveId" clId="{404ACD4A-D5E2-4191-B481-235526E58B99}" dt="2023-05-08T07:06:47.167" v="3295" actId="22"/>
          <ac:spMkLst>
            <pc:docMk/>
            <pc:sldMk cId="2015735665" sldId="282"/>
            <ac:spMk id="11" creationId="{4E13631A-AA84-1879-FD82-2C2989165225}"/>
          </ac:spMkLst>
        </pc:spChg>
        <pc:spChg chg="add mod">
          <ac:chgData name="Richard Chalk" userId="287f8aa4f4de1d19" providerId="LiveId" clId="{404ACD4A-D5E2-4191-B481-235526E58B99}" dt="2023-05-08T07:07:06.701" v="3300" actId="14100"/>
          <ac:spMkLst>
            <pc:docMk/>
            <pc:sldMk cId="2015735665" sldId="282"/>
            <ac:spMk id="12" creationId="{D4DEEF34-3D24-1262-A42D-7E428CE118B3}"/>
          </ac:spMkLst>
        </pc:spChg>
        <pc:spChg chg="add del mod">
          <ac:chgData name="Richard Chalk" userId="287f8aa4f4de1d19" providerId="LiveId" clId="{404ACD4A-D5E2-4191-B481-235526E58B99}" dt="2023-05-08T07:11:58.087" v="3455" actId="478"/>
          <ac:spMkLst>
            <pc:docMk/>
            <pc:sldMk cId="2015735665" sldId="282"/>
            <ac:spMk id="13" creationId="{ED496E6C-FDF8-6C58-137F-0FA0FCF57BF0}"/>
          </ac:spMkLst>
        </pc:spChg>
        <pc:spChg chg="add del mod">
          <ac:chgData name="Richard Chalk" userId="287f8aa4f4de1d19" providerId="LiveId" clId="{404ACD4A-D5E2-4191-B481-235526E58B99}" dt="2023-05-08T07:11:58.087" v="3455" actId="478"/>
          <ac:spMkLst>
            <pc:docMk/>
            <pc:sldMk cId="2015735665" sldId="282"/>
            <ac:spMk id="14" creationId="{D68EF376-E7B0-7E7A-BFB2-F39344B35DBD}"/>
          </ac:spMkLst>
        </pc:spChg>
        <pc:spChg chg="add mod">
          <ac:chgData name="Richard Chalk" userId="287f8aa4f4de1d19" providerId="LiveId" clId="{404ACD4A-D5E2-4191-B481-235526E58B99}" dt="2023-05-08T07:07:53.309" v="3329" actId="1038"/>
          <ac:spMkLst>
            <pc:docMk/>
            <pc:sldMk cId="2015735665" sldId="282"/>
            <ac:spMk id="15" creationId="{2F923B6E-7CEA-F559-19AC-EEC6D542828E}"/>
          </ac:spMkLst>
        </pc:spChg>
        <pc:spChg chg="add mod">
          <ac:chgData name="Richard Chalk" userId="287f8aa4f4de1d19" providerId="LiveId" clId="{404ACD4A-D5E2-4191-B481-235526E58B99}" dt="2023-05-08T07:08:06.844" v="3331" actId="1076"/>
          <ac:spMkLst>
            <pc:docMk/>
            <pc:sldMk cId="2015735665" sldId="282"/>
            <ac:spMk id="16" creationId="{847527F5-FDEA-E0BA-5492-24309C764384}"/>
          </ac:spMkLst>
        </pc:spChg>
        <pc:spChg chg="add mod">
          <ac:chgData name="Richard Chalk" userId="287f8aa4f4de1d19" providerId="LiveId" clId="{404ACD4A-D5E2-4191-B481-235526E58B99}" dt="2023-05-08T07:08:13.991" v="3333" actId="1076"/>
          <ac:spMkLst>
            <pc:docMk/>
            <pc:sldMk cId="2015735665" sldId="282"/>
            <ac:spMk id="17" creationId="{AD8857BB-4C8D-F9E7-2D6D-086A99F41431}"/>
          </ac:spMkLst>
        </pc:spChg>
        <pc:spChg chg="add mod">
          <ac:chgData name="Richard Chalk" userId="287f8aa4f4de1d19" providerId="LiveId" clId="{404ACD4A-D5E2-4191-B481-235526E58B99}" dt="2023-05-08T07:08:19.767" v="3335" actId="1076"/>
          <ac:spMkLst>
            <pc:docMk/>
            <pc:sldMk cId="2015735665" sldId="282"/>
            <ac:spMk id="18" creationId="{CD08C615-2BAD-8D79-7D5C-5DECE2C85323}"/>
          </ac:spMkLst>
        </pc:spChg>
        <pc:spChg chg="add mod">
          <ac:chgData name="Richard Chalk" userId="287f8aa4f4de1d19" providerId="LiveId" clId="{404ACD4A-D5E2-4191-B481-235526E58B99}" dt="2023-05-08T07:08:26.664" v="3337" actId="1076"/>
          <ac:spMkLst>
            <pc:docMk/>
            <pc:sldMk cId="2015735665" sldId="282"/>
            <ac:spMk id="19" creationId="{10C58C70-32D9-22E3-59E1-649D0FB1D792}"/>
          </ac:spMkLst>
        </pc:spChg>
        <pc:spChg chg="add mod">
          <ac:chgData name="Richard Chalk" userId="287f8aa4f4de1d19" providerId="LiveId" clId="{404ACD4A-D5E2-4191-B481-235526E58B99}" dt="2023-05-08T07:08:32.050" v="3339" actId="1076"/>
          <ac:spMkLst>
            <pc:docMk/>
            <pc:sldMk cId="2015735665" sldId="282"/>
            <ac:spMk id="20" creationId="{470C8267-6655-5E40-D552-E5056843DA39}"/>
          </ac:spMkLst>
        </pc:spChg>
        <pc:spChg chg="add mod">
          <ac:chgData name="Richard Chalk" userId="287f8aa4f4de1d19" providerId="LiveId" clId="{404ACD4A-D5E2-4191-B481-235526E58B99}" dt="2023-05-08T07:09:13.926" v="3379" actId="1076"/>
          <ac:spMkLst>
            <pc:docMk/>
            <pc:sldMk cId="2015735665" sldId="282"/>
            <ac:spMk id="21" creationId="{3E2B7609-FF42-CE57-1EAE-C7C9FBF2D642}"/>
          </ac:spMkLst>
        </pc:spChg>
        <pc:spChg chg="add mod">
          <ac:chgData name="Richard Chalk" userId="287f8aa4f4de1d19" providerId="LiveId" clId="{404ACD4A-D5E2-4191-B481-235526E58B99}" dt="2023-05-08T07:09:17.847" v="3381" actId="1076"/>
          <ac:spMkLst>
            <pc:docMk/>
            <pc:sldMk cId="2015735665" sldId="282"/>
            <ac:spMk id="22" creationId="{A0649A0F-E463-6CF3-A384-3593478351BE}"/>
          </ac:spMkLst>
        </pc:spChg>
        <pc:spChg chg="add mod">
          <ac:chgData name="Richard Chalk" userId="287f8aa4f4de1d19" providerId="LiveId" clId="{404ACD4A-D5E2-4191-B481-235526E58B99}" dt="2023-05-08T07:09:24.009" v="3383" actId="1076"/>
          <ac:spMkLst>
            <pc:docMk/>
            <pc:sldMk cId="2015735665" sldId="282"/>
            <ac:spMk id="23" creationId="{BA114037-C217-D6AC-CB30-65B4801F8053}"/>
          </ac:spMkLst>
        </pc:spChg>
        <pc:spChg chg="add del mod">
          <ac:chgData name="Richard Chalk" userId="287f8aa4f4de1d19" providerId="LiveId" clId="{404ACD4A-D5E2-4191-B481-235526E58B99}" dt="2023-05-08T07:09:27.821" v="3385"/>
          <ac:spMkLst>
            <pc:docMk/>
            <pc:sldMk cId="2015735665" sldId="282"/>
            <ac:spMk id="24" creationId="{A4F94EE9-3E4F-5D7E-3DFD-810CD736670C}"/>
          </ac:spMkLst>
        </pc:spChg>
        <pc:spChg chg="add mod">
          <ac:chgData name="Richard Chalk" userId="287f8aa4f4de1d19" providerId="LiveId" clId="{404ACD4A-D5E2-4191-B481-235526E58B99}" dt="2023-05-08T07:09:36.963" v="3395" actId="1037"/>
          <ac:spMkLst>
            <pc:docMk/>
            <pc:sldMk cId="2015735665" sldId="282"/>
            <ac:spMk id="25" creationId="{72610CD6-A082-37FE-797A-41C50D65486A}"/>
          </ac:spMkLst>
        </pc:spChg>
        <pc:spChg chg="add mod">
          <ac:chgData name="Richard Chalk" userId="287f8aa4f4de1d19" providerId="LiveId" clId="{404ACD4A-D5E2-4191-B481-235526E58B99}" dt="2023-05-08T07:09:45.987" v="3399" actId="1076"/>
          <ac:spMkLst>
            <pc:docMk/>
            <pc:sldMk cId="2015735665" sldId="282"/>
            <ac:spMk id="26" creationId="{738FEA60-429E-1C08-BDA7-3A33CDA1F183}"/>
          </ac:spMkLst>
        </pc:spChg>
        <pc:spChg chg="add mod">
          <ac:chgData name="Richard Chalk" userId="287f8aa4f4de1d19" providerId="LiveId" clId="{404ACD4A-D5E2-4191-B481-235526E58B99}" dt="2023-05-08T07:10:05.622" v="3402" actId="1076"/>
          <ac:spMkLst>
            <pc:docMk/>
            <pc:sldMk cId="2015735665" sldId="282"/>
            <ac:spMk id="27" creationId="{E4115D60-075A-8235-8D32-867B7463A63B}"/>
          </ac:spMkLst>
        </pc:spChg>
        <pc:spChg chg="add mod">
          <ac:chgData name="Richard Chalk" userId="287f8aa4f4de1d19" providerId="LiveId" clId="{404ACD4A-D5E2-4191-B481-235526E58B99}" dt="2023-05-08T07:10:11.755" v="3404" actId="1076"/>
          <ac:spMkLst>
            <pc:docMk/>
            <pc:sldMk cId="2015735665" sldId="282"/>
            <ac:spMk id="28" creationId="{A7FD0C65-CE1A-AA4A-CE06-5AE327A6AC86}"/>
          </ac:spMkLst>
        </pc:spChg>
        <pc:spChg chg="add mod">
          <ac:chgData name="Richard Chalk" userId="287f8aa4f4de1d19" providerId="LiveId" clId="{404ACD4A-D5E2-4191-B481-235526E58B99}" dt="2023-05-08T07:10:17" v="3406" actId="1076"/>
          <ac:spMkLst>
            <pc:docMk/>
            <pc:sldMk cId="2015735665" sldId="282"/>
            <ac:spMk id="29" creationId="{DC98D764-DE49-BD75-73F9-364A56B71399}"/>
          </ac:spMkLst>
        </pc:spChg>
        <pc:spChg chg="add mod">
          <ac:chgData name="Richard Chalk" userId="287f8aa4f4de1d19" providerId="LiveId" clId="{404ACD4A-D5E2-4191-B481-235526E58B99}" dt="2023-05-08T07:10:20.533" v="3408" actId="1076"/>
          <ac:spMkLst>
            <pc:docMk/>
            <pc:sldMk cId="2015735665" sldId="282"/>
            <ac:spMk id="30" creationId="{DC61C7D4-29A2-A688-F86A-64DAE48945B6}"/>
          </ac:spMkLst>
        </pc:spChg>
        <pc:spChg chg="add mod">
          <ac:chgData name="Richard Chalk" userId="287f8aa4f4de1d19" providerId="LiveId" clId="{404ACD4A-D5E2-4191-B481-235526E58B99}" dt="2023-05-08T07:10:31.172" v="3410" actId="1076"/>
          <ac:spMkLst>
            <pc:docMk/>
            <pc:sldMk cId="2015735665" sldId="282"/>
            <ac:spMk id="31" creationId="{BACACA51-C7F1-A9A6-ACAB-7BD9D5425CB0}"/>
          </ac:spMkLst>
        </pc:spChg>
        <pc:spChg chg="add mod">
          <ac:chgData name="Richard Chalk" userId="287f8aa4f4de1d19" providerId="LiveId" clId="{404ACD4A-D5E2-4191-B481-235526E58B99}" dt="2023-05-08T07:11:16.683" v="3417" actId="555"/>
          <ac:spMkLst>
            <pc:docMk/>
            <pc:sldMk cId="2015735665" sldId="282"/>
            <ac:spMk id="32" creationId="{D5EB5772-8F5D-A64C-EE68-1D6F8EC7931B}"/>
          </ac:spMkLst>
        </pc:spChg>
        <pc:spChg chg="add mod">
          <ac:chgData name="Richard Chalk" userId="287f8aa4f4de1d19" providerId="LiveId" clId="{404ACD4A-D5E2-4191-B481-235526E58B99}" dt="2023-05-08T07:11:16.683" v="3417" actId="555"/>
          <ac:spMkLst>
            <pc:docMk/>
            <pc:sldMk cId="2015735665" sldId="282"/>
            <ac:spMk id="33" creationId="{F5660AEC-A038-4EF7-4A54-93F4FCD6C8F6}"/>
          </ac:spMkLst>
        </pc:spChg>
        <pc:spChg chg="add mod">
          <ac:chgData name="Richard Chalk" userId="287f8aa4f4de1d19" providerId="LiveId" clId="{404ACD4A-D5E2-4191-B481-235526E58B99}" dt="2023-05-08T07:11:16.683" v="3417" actId="555"/>
          <ac:spMkLst>
            <pc:docMk/>
            <pc:sldMk cId="2015735665" sldId="282"/>
            <ac:spMk id="34" creationId="{75E6E5CD-EF3C-A9BE-7685-1C5F1005B5C5}"/>
          </ac:spMkLst>
        </pc:spChg>
        <pc:spChg chg="add mod">
          <ac:chgData name="Richard Chalk" userId="287f8aa4f4de1d19" providerId="LiveId" clId="{404ACD4A-D5E2-4191-B481-235526E58B99}" dt="2023-05-08T07:11:51.997" v="3454" actId="113"/>
          <ac:spMkLst>
            <pc:docMk/>
            <pc:sldMk cId="2015735665" sldId="282"/>
            <ac:spMk id="35" creationId="{B296ACDA-3B6B-7FC7-6D44-5A456A7C13CA}"/>
          </ac:spMkLst>
        </pc:spChg>
        <pc:spChg chg="mod">
          <ac:chgData name="Richard Chalk" userId="287f8aa4f4de1d19" providerId="LiveId" clId="{404ACD4A-D5E2-4191-B481-235526E58B99}" dt="2023-05-08T07:09:59.555" v="3401" actId="6549"/>
          <ac:spMkLst>
            <pc:docMk/>
            <pc:sldMk cId="2015735665" sldId="282"/>
            <ac:spMk id="126" creationId="{00000000-0000-0000-0000-000000000000}"/>
          </ac:spMkLst>
        </pc:spChg>
        <pc:spChg chg="mod">
          <ac:chgData name="Richard Chalk" userId="287f8aa4f4de1d19" providerId="LiveId" clId="{404ACD4A-D5E2-4191-B481-235526E58B99}" dt="2023-05-08T14:45:32.327" v="7362" actId="20577"/>
          <ac:spMkLst>
            <pc:docMk/>
            <pc:sldMk cId="2015735665" sldId="282"/>
            <ac:spMk id="127" creationId="{00000000-0000-0000-0000-000000000000}"/>
          </ac:spMkLst>
        </pc:spChg>
        <pc:picChg chg="del">
          <ac:chgData name="Richard Chalk" userId="287f8aa4f4de1d19" providerId="LiveId" clId="{404ACD4A-D5E2-4191-B481-235526E58B99}" dt="2023-05-08T07:00:55.337" v="3022" actId="478"/>
          <ac:picMkLst>
            <pc:docMk/>
            <pc:sldMk cId="2015735665" sldId="282"/>
            <ac:picMk id="3" creationId="{412B5447-793B-F298-1FD8-EE6DF96B897C}"/>
          </ac:picMkLst>
        </pc:picChg>
        <pc:picChg chg="del">
          <ac:chgData name="Richard Chalk" userId="287f8aa4f4de1d19" providerId="LiveId" clId="{404ACD4A-D5E2-4191-B481-235526E58B99}" dt="2023-05-08T07:00:56.956" v="3023" actId="478"/>
          <ac:picMkLst>
            <pc:docMk/>
            <pc:sldMk cId="2015735665" sldId="282"/>
            <ac:picMk id="5" creationId="{CC8DB123-3CF7-51B6-1163-0FA84898A2C2}"/>
          </ac:picMkLst>
        </pc:picChg>
        <pc:picChg chg="del">
          <ac:chgData name="Richard Chalk" userId="287f8aa4f4de1d19" providerId="LiveId" clId="{404ACD4A-D5E2-4191-B481-235526E58B99}" dt="2023-05-08T07:00:54.705" v="3021" actId="478"/>
          <ac:picMkLst>
            <pc:docMk/>
            <pc:sldMk cId="2015735665" sldId="282"/>
            <ac:picMk id="7" creationId="{CEC64844-CE72-C0AF-4CFF-5012EAA0D6C4}"/>
          </ac:picMkLst>
        </pc:picChg>
        <pc:picChg chg="add mod">
          <ac:chgData name="Richard Chalk" userId="287f8aa4f4de1d19" providerId="LiveId" clId="{404ACD4A-D5E2-4191-B481-235526E58B99}" dt="2023-05-08T07:06:12.509" v="3233"/>
          <ac:picMkLst>
            <pc:docMk/>
            <pc:sldMk cId="2015735665" sldId="282"/>
            <ac:picMk id="9" creationId="{7646C35D-C453-1168-17DB-FC7D4BB21025}"/>
          </ac:picMkLst>
        </pc:picChg>
        <pc:picChg chg="add mod">
          <ac:chgData name="Richard Chalk" userId="287f8aa4f4de1d19" providerId="LiveId" clId="{404ACD4A-D5E2-4191-B481-235526E58B99}" dt="2023-05-08T07:09:42.311" v="3398" actId="1076"/>
          <ac:picMkLst>
            <pc:docMk/>
            <pc:sldMk cId="2015735665" sldId="282"/>
            <ac:picMk id="10242" creationId="{5BAC7CAE-7F23-9C92-107A-BDF128D8F425}"/>
          </ac:picMkLst>
        </pc:picChg>
      </pc:sldChg>
      <pc:sldChg chg="modSp add mod">
        <pc:chgData name="Richard Chalk" userId="287f8aa4f4de1d19" providerId="LiveId" clId="{404ACD4A-D5E2-4191-B481-235526E58B99}" dt="2023-05-08T07:28:39.121" v="4072" actId="6549"/>
        <pc:sldMkLst>
          <pc:docMk/>
          <pc:sldMk cId="940861891" sldId="283"/>
        </pc:sldMkLst>
        <pc:spChg chg="mod">
          <ac:chgData name="Richard Chalk" userId="287f8aa4f4de1d19" providerId="LiveId" clId="{404ACD4A-D5E2-4191-B481-235526E58B99}" dt="2023-05-08T07:28:39.121" v="4072" actId="6549"/>
          <ac:spMkLst>
            <pc:docMk/>
            <pc:sldMk cId="940861891" sldId="283"/>
            <ac:spMk id="118" creationId="{00000000-0000-0000-0000-000000000000}"/>
          </ac:spMkLst>
        </pc:spChg>
      </pc:sldChg>
      <pc:sldChg chg="modSp add mod">
        <pc:chgData name="Richard Chalk" userId="287f8aa4f4de1d19" providerId="LiveId" clId="{404ACD4A-D5E2-4191-B481-235526E58B99}" dt="2023-05-08T07:34:49.076" v="4171" actId="20577"/>
        <pc:sldMkLst>
          <pc:docMk/>
          <pc:sldMk cId="2577552193" sldId="284"/>
        </pc:sldMkLst>
        <pc:spChg chg="mod">
          <ac:chgData name="Richard Chalk" userId="287f8aa4f4de1d19" providerId="LiveId" clId="{404ACD4A-D5E2-4191-B481-235526E58B99}" dt="2023-05-08T07:34:49.076" v="4171" actId="20577"/>
          <ac:spMkLst>
            <pc:docMk/>
            <pc:sldMk cId="2577552193" sldId="284"/>
            <ac:spMk id="118" creationId="{00000000-0000-0000-0000-000000000000}"/>
          </ac:spMkLst>
        </pc:spChg>
      </pc:sldChg>
      <pc:sldChg chg="addSp delSp modSp add mod modNotesTx">
        <pc:chgData name="Richard Chalk" userId="287f8aa4f4de1d19" providerId="LiveId" clId="{404ACD4A-D5E2-4191-B481-235526E58B99}" dt="2023-05-08T14:48:32.472" v="7473" actId="20577"/>
        <pc:sldMkLst>
          <pc:docMk/>
          <pc:sldMk cId="2880876226" sldId="285"/>
        </pc:sldMkLst>
        <pc:spChg chg="del">
          <ac:chgData name="Richard Chalk" userId="287f8aa4f4de1d19" providerId="LiveId" clId="{404ACD4A-D5E2-4191-B481-235526E58B99}" dt="2023-05-08T08:05:15.918" v="4226" actId="478"/>
          <ac:spMkLst>
            <pc:docMk/>
            <pc:sldMk cId="2880876226" sldId="285"/>
            <ac:spMk id="4" creationId="{8B4845E9-C559-F2F6-9C6D-EB58D76034DC}"/>
          </ac:spMkLst>
        </pc:spChg>
        <pc:spChg chg="del">
          <ac:chgData name="Richard Chalk" userId="287f8aa4f4de1d19" providerId="LiveId" clId="{404ACD4A-D5E2-4191-B481-235526E58B99}" dt="2023-05-08T08:05:13.211" v="4222" actId="478"/>
          <ac:spMkLst>
            <pc:docMk/>
            <pc:sldMk cId="2880876226" sldId="285"/>
            <ac:spMk id="6" creationId="{922EE5EF-7215-8E14-BF73-6B4A2625A832}"/>
          </ac:spMkLst>
        </pc:spChg>
        <pc:spChg chg="del">
          <ac:chgData name="Richard Chalk" userId="287f8aa4f4de1d19" providerId="LiveId" clId="{404ACD4A-D5E2-4191-B481-235526E58B99}" dt="2023-05-08T08:05:14.542" v="4224" actId="478"/>
          <ac:spMkLst>
            <pc:docMk/>
            <pc:sldMk cId="2880876226" sldId="285"/>
            <ac:spMk id="8" creationId="{414DEC07-4155-1F06-BED5-165EBC05551F}"/>
          </ac:spMkLst>
        </pc:spChg>
        <pc:spChg chg="add mod">
          <ac:chgData name="Richard Chalk" userId="287f8aa4f4de1d19" providerId="LiveId" clId="{404ACD4A-D5E2-4191-B481-235526E58B99}" dt="2023-05-08T08:11:18.546" v="4885" actId="1076"/>
          <ac:spMkLst>
            <pc:docMk/>
            <pc:sldMk cId="2880876226" sldId="285"/>
            <ac:spMk id="9" creationId="{4A0C6D67-E437-E87A-C1B5-FB33F22C9DE0}"/>
          </ac:spMkLst>
        </pc:spChg>
        <pc:spChg chg="add mod">
          <ac:chgData name="Richard Chalk" userId="287f8aa4f4de1d19" providerId="LiveId" clId="{404ACD4A-D5E2-4191-B481-235526E58B99}" dt="2023-05-08T08:28:32.400" v="5277" actId="1035"/>
          <ac:spMkLst>
            <pc:docMk/>
            <pc:sldMk cId="2880876226" sldId="285"/>
            <ac:spMk id="13" creationId="{44B469C7-C6A9-BC09-09C8-91557AAD7037}"/>
          </ac:spMkLst>
        </pc:spChg>
        <pc:spChg chg="add mod">
          <ac:chgData name="Richard Chalk" userId="287f8aa4f4de1d19" providerId="LiveId" clId="{404ACD4A-D5E2-4191-B481-235526E58B99}" dt="2023-05-08T08:27:25.231" v="5233" actId="207"/>
          <ac:spMkLst>
            <pc:docMk/>
            <pc:sldMk cId="2880876226" sldId="285"/>
            <ac:spMk id="14" creationId="{FB4DD88C-C2DF-DD3B-AC74-E38914EB4085}"/>
          </ac:spMkLst>
        </pc:spChg>
        <pc:spChg chg="mod">
          <ac:chgData name="Richard Chalk" userId="287f8aa4f4de1d19" providerId="LiveId" clId="{404ACD4A-D5E2-4191-B481-235526E58B99}" dt="2023-05-08T08:08:43.752" v="4494" actId="20577"/>
          <ac:spMkLst>
            <pc:docMk/>
            <pc:sldMk cId="2880876226" sldId="285"/>
            <ac:spMk id="126" creationId="{00000000-0000-0000-0000-000000000000}"/>
          </ac:spMkLst>
        </pc:spChg>
        <pc:spChg chg="mod ord">
          <ac:chgData name="Richard Chalk" userId="287f8aa4f4de1d19" providerId="LiveId" clId="{404ACD4A-D5E2-4191-B481-235526E58B99}" dt="2023-05-08T08:27:27.899" v="5234" actId="207"/>
          <ac:spMkLst>
            <pc:docMk/>
            <pc:sldMk cId="2880876226" sldId="285"/>
            <ac:spMk id="127" creationId="{00000000-0000-0000-0000-000000000000}"/>
          </ac:spMkLst>
        </pc:spChg>
        <pc:picChg chg="add del mod">
          <ac:chgData name="Richard Chalk" userId="287f8aa4f4de1d19" providerId="LiveId" clId="{404ACD4A-D5E2-4191-B481-235526E58B99}" dt="2023-05-08T08:23:28.461" v="5134" actId="478"/>
          <ac:picMkLst>
            <pc:docMk/>
            <pc:sldMk cId="2880876226" sldId="285"/>
            <ac:picMk id="2" creationId="{C8661307-E78A-480A-8A9E-536E36F944B1}"/>
          </ac:picMkLst>
        </pc:picChg>
        <pc:picChg chg="del">
          <ac:chgData name="Richard Chalk" userId="287f8aa4f4de1d19" providerId="LiveId" clId="{404ACD4A-D5E2-4191-B481-235526E58B99}" dt="2023-05-08T08:05:13.956" v="4223" actId="478"/>
          <ac:picMkLst>
            <pc:docMk/>
            <pc:sldMk cId="2880876226" sldId="285"/>
            <ac:picMk id="3" creationId="{412B5447-793B-F298-1FD8-EE6DF96B897C}"/>
          </ac:picMkLst>
        </pc:picChg>
        <pc:picChg chg="del">
          <ac:chgData name="Richard Chalk" userId="287f8aa4f4de1d19" providerId="LiveId" clId="{404ACD4A-D5E2-4191-B481-235526E58B99}" dt="2023-05-08T08:05:15.127" v="4225" actId="478"/>
          <ac:picMkLst>
            <pc:docMk/>
            <pc:sldMk cId="2880876226" sldId="285"/>
            <ac:picMk id="5" creationId="{CC8DB123-3CF7-51B6-1163-0FA84898A2C2}"/>
          </ac:picMkLst>
        </pc:picChg>
        <pc:picChg chg="del">
          <ac:chgData name="Richard Chalk" userId="287f8aa4f4de1d19" providerId="LiveId" clId="{404ACD4A-D5E2-4191-B481-235526E58B99}" dt="2023-05-08T08:05:12.005" v="4221" actId="478"/>
          <ac:picMkLst>
            <pc:docMk/>
            <pc:sldMk cId="2880876226" sldId="285"/>
            <ac:picMk id="7" creationId="{CEC64844-CE72-C0AF-4CFF-5012EAA0D6C4}"/>
          </ac:picMkLst>
        </pc:picChg>
        <pc:picChg chg="add del mod">
          <ac:chgData name="Richard Chalk" userId="287f8aa4f4de1d19" providerId="LiveId" clId="{404ACD4A-D5E2-4191-B481-235526E58B99}" dt="2023-05-08T08:11:10.783" v="4884" actId="478"/>
          <ac:picMkLst>
            <pc:docMk/>
            <pc:sldMk cId="2880876226" sldId="285"/>
            <ac:picMk id="10" creationId="{4018879E-AC18-19EE-1EC0-631AF31D49DB}"/>
          </ac:picMkLst>
        </pc:picChg>
        <pc:picChg chg="add mod">
          <ac:chgData name="Richard Chalk" userId="287f8aa4f4de1d19" providerId="LiveId" clId="{404ACD4A-D5E2-4191-B481-235526E58B99}" dt="2023-05-08T08:28:32.400" v="5277" actId="1035"/>
          <ac:picMkLst>
            <pc:docMk/>
            <pc:sldMk cId="2880876226" sldId="285"/>
            <ac:picMk id="11" creationId="{D2D6BC9C-411A-34A7-8174-34D7367366CF}"/>
          </ac:picMkLst>
        </pc:picChg>
        <pc:picChg chg="add mod">
          <ac:chgData name="Richard Chalk" userId="287f8aa4f4de1d19" providerId="LiveId" clId="{404ACD4A-D5E2-4191-B481-235526E58B99}" dt="2023-05-08T08:26:53.028" v="5188" actId="1076"/>
          <ac:picMkLst>
            <pc:docMk/>
            <pc:sldMk cId="2880876226" sldId="285"/>
            <ac:picMk id="15" creationId="{157F4925-D878-FCFB-A81F-036DEC8E0A41}"/>
          </ac:picMkLst>
        </pc:picChg>
        <pc:picChg chg="add mod">
          <ac:chgData name="Richard Chalk" userId="287f8aa4f4de1d19" providerId="LiveId" clId="{404ACD4A-D5E2-4191-B481-235526E58B99}" dt="2023-05-08T08:28:25.405" v="5261"/>
          <ac:picMkLst>
            <pc:docMk/>
            <pc:sldMk cId="2880876226" sldId="285"/>
            <ac:picMk id="16" creationId="{32112FB8-A320-C52C-EB8E-87BAB49D9016}"/>
          </ac:picMkLst>
        </pc:picChg>
        <pc:picChg chg="add mod">
          <ac:chgData name="Richard Chalk" userId="287f8aa4f4de1d19" providerId="LiveId" clId="{404ACD4A-D5E2-4191-B481-235526E58B99}" dt="2023-05-08T08:10:49.298" v="4865" actId="1076"/>
          <ac:picMkLst>
            <pc:docMk/>
            <pc:sldMk cId="2880876226" sldId="285"/>
            <ac:picMk id="15362" creationId="{4B80E4F8-EDE5-D1B8-3304-262AD624B0F4}"/>
          </ac:picMkLst>
        </pc:picChg>
        <pc:picChg chg="add mod">
          <ac:chgData name="Richard Chalk" userId="287f8aa4f4de1d19" providerId="LiveId" clId="{404ACD4A-D5E2-4191-B481-235526E58B99}" dt="2023-05-08T08:24:21.422" v="5136" actId="1076"/>
          <ac:picMkLst>
            <pc:docMk/>
            <pc:sldMk cId="2880876226" sldId="285"/>
            <ac:picMk id="15364" creationId="{F0439FB1-8EC7-B2BD-E78E-E8BFA7A19516}"/>
          </ac:picMkLst>
        </pc:picChg>
        <pc:picChg chg="add mod">
          <ac:chgData name="Richard Chalk" userId="287f8aa4f4de1d19" providerId="LiveId" clId="{404ACD4A-D5E2-4191-B481-235526E58B99}" dt="2023-05-08T08:24:38.472" v="5138" actId="1076"/>
          <ac:picMkLst>
            <pc:docMk/>
            <pc:sldMk cId="2880876226" sldId="285"/>
            <ac:picMk id="15366" creationId="{555D17FC-D1EF-40C0-4D2D-3B740A98D9DB}"/>
          </ac:picMkLst>
        </pc:picChg>
      </pc:sldChg>
      <pc:sldChg chg="addSp delSp modSp add mod ord modNotesTx">
        <pc:chgData name="Richard Chalk" userId="287f8aa4f4de1d19" providerId="LiveId" clId="{404ACD4A-D5E2-4191-B481-235526E58B99}" dt="2023-05-08T14:47:44.026" v="7427" actId="20577"/>
        <pc:sldMkLst>
          <pc:docMk/>
          <pc:sldMk cId="0" sldId="286"/>
        </pc:sldMkLst>
        <pc:spChg chg="del">
          <ac:chgData name="Richard Chalk" userId="287f8aa4f4de1d19" providerId="LiveId" clId="{404ACD4A-D5E2-4191-B481-235526E58B99}" dt="2023-05-08T08:14:12.482" v="4903" actId="478"/>
          <ac:spMkLst>
            <pc:docMk/>
            <pc:sldMk cId="0" sldId="286"/>
            <ac:spMk id="2" creationId="{FA8BEA5A-30D0-1A09-CFD8-AD419FFAF9EA}"/>
          </ac:spMkLst>
        </pc:spChg>
        <pc:spChg chg="add mod">
          <ac:chgData name="Richard Chalk" userId="287f8aa4f4de1d19" providerId="LiveId" clId="{404ACD4A-D5E2-4191-B481-235526E58B99}" dt="2023-05-08T08:14:20.794" v="4905"/>
          <ac:spMkLst>
            <pc:docMk/>
            <pc:sldMk cId="0" sldId="286"/>
            <ac:spMk id="3" creationId="{252DAE51-C83E-9F48-791E-C98508B01C9C}"/>
          </ac:spMkLst>
        </pc:spChg>
        <pc:spChg chg="add mod">
          <ac:chgData name="Richard Chalk" userId="287f8aa4f4de1d19" providerId="LiveId" clId="{404ACD4A-D5E2-4191-B481-235526E58B99}" dt="2023-05-08T08:16:23.127" v="4937" actId="1076"/>
          <ac:spMkLst>
            <pc:docMk/>
            <pc:sldMk cId="0" sldId="286"/>
            <ac:spMk id="5" creationId="{42273D16-D95B-4DC6-E3B6-69893A19D5B0}"/>
          </ac:spMkLst>
        </pc:spChg>
        <pc:spChg chg="add mod">
          <ac:chgData name="Richard Chalk" userId="287f8aa4f4de1d19" providerId="LiveId" clId="{404ACD4A-D5E2-4191-B481-235526E58B99}" dt="2023-05-08T08:28:23.430" v="5260" actId="1035"/>
          <ac:spMkLst>
            <pc:docMk/>
            <pc:sldMk cId="0" sldId="286"/>
            <ac:spMk id="6" creationId="{26740D0F-DFD4-795F-29FC-6725F5174900}"/>
          </ac:spMkLst>
        </pc:spChg>
        <pc:spChg chg="del">
          <ac:chgData name="Richard Chalk" userId="287f8aa4f4de1d19" providerId="LiveId" clId="{404ACD4A-D5E2-4191-B481-235526E58B99}" dt="2023-05-08T08:14:20.442" v="4904" actId="478"/>
          <ac:spMkLst>
            <pc:docMk/>
            <pc:sldMk cId="0" sldId="286"/>
            <ac:spMk id="509" creationId="{00000000-0000-0000-0000-000000000000}"/>
          </ac:spMkLst>
        </pc:spChg>
        <pc:spChg chg="mod">
          <ac:chgData name="Richard Chalk" userId="287f8aa4f4de1d19" providerId="LiveId" clId="{404ACD4A-D5E2-4191-B481-235526E58B99}" dt="2023-05-08T08:22:40.721" v="5129" actId="207"/>
          <ac:spMkLst>
            <pc:docMk/>
            <pc:sldMk cId="0" sldId="286"/>
            <ac:spMk id="510" creationId="{00000000-0000-0000-0000-000000000000}"/>
          </ac:spMkLst>
        </pc:spChg>
        <pc:picChg chg="add mod">
          <ac:chgData name="Richard Chalk" userId="287f8aa4f4de1d19" providerId="LiveId" clId="{404ACD4A-D5E2-4191-B481-235526E58B99}" dt="2023-05-08T08:16:23.127" v="4937" actId="1076"/>
          <ac:picMkLst>
            <pc:docMk/>
            <pc:sldMk cId="0" sldId="286"/>
            <ac:picMk id="4" creationId="{2B2D194C-EB6B-AF17-F600-D1622A659D3E}"/>
          </ac:picMkLst>
        </pc:picChg>
        <pc:picChg chg="add mod">
          <ac:chgData name="Richard Chalk" userId="287f8aa4f4de1d19" providerId="LiveId" clId="{404ACD4A-D5E2-4191-B481-235526E58B99}" dt="2023-05-08T08:28:23.430" v="5260" actId="1035"/>
          <ac:picMkLst>
            <pc:docMk/>
            <pc:sldMk cId="0" sldId="286"/>
            <ac:picMk id="7" creationId="{76A5094F-6910-941F-D0EB-46CE9E652B10}"/>
          </ac:picMkLst>
        </pc:picChg>
        <pc:picChg chg="add mod">
          <ac:chgData name="Richard Chalk" userId="287f8aa4f4de1d19" providerId="LiveId" clId="{404ACD4A-D5E2-4191-B481-235526E58B99}" dt="2023-05-08T08:23:04.260" v="5130"/>
          <ac:picMkLst>
            <pc:docMk/>
            <pc:sldMk cId="0" sldId="286"/>
            <ac:picMk id="8" creationId="{10D82F70-717C-32C3-0985-CC66610A7157}"/>
          </ac:picMkLst>
        </pc:picChg>
        <pc:picChg chg="add mod">
          <ac:chgData name="Richard Chalk" userId="287f8aa4f4de1d19" providerId="LiveId" clId="{404ACD4A-D5E2-4191-B481-235526E58B99}" dt="2023-05-08T08:28:18.009" v="5240"/>
          <ac:picMkLst>
            <pc:docMk/>
            <pc:sldMk cId="0" sldId="286"/>
            <ac:picMk id="9" creationId="{645288E1-377E-4418-9391-F9307D92DE63}"/>
          </ac:picMkLst>
        </pc:picChg>
      </pc:sldChg>
      <pc:sldChg chg="modSp add mod">
        <pc:chgData name="Richard Chalk" userId="287f8aa4f4de1d19" providerId="LiveId" clId="{404ACD4A-D5E2-4191-B481-235526E58B99}" dt="2023-05-08T08:29:42.144" v="5321" actId="20577"/>
        <pc:sldMkLst>
          <pc:docMk/>
          <pc:sldMk cId="1944858822" sldId="287"/>
        </pc:sldMkLst>
        <pc:spChg chg="mod">
          <ac:chgData name="Richard Chalk" userId="287f8aa4f4de1d19" providerId="LiveId" clId="{404ACD4A-D5E2-4191-B481-235526E58B99}" dt="2023-05-08T08:29:42.144" v="5321" actId="20577"/>
          <ac:spMkLst>
            <pc:docMk/>
            <pc:sldMk cId="1944858822" sldId="287"/>
            <ac:spMk id="118" creationId="{00000000-0000-0000-0000-000000000000}"/>
          </ac:spMkLst>
        </pc:spChg>
      </pc:sldChg>
      <pc:sldChg chg="addSp delSp modSp add mod modNotesTx">
        <pc:chgData name="Richard Chalk" userId="287f8aa4f4de1d19" providerId="LiveId" clId="{404ACD4A-D5E2-4191-B481-235526E58B99}" dt="2023-05-08T08:44:00.264" v="5751" actId="113"/>
        <pc:sldMkLst>
          <pc:docMk/>
          <pc:sldMk cId="897587156" sldId="288"/>
        </pc:sldMkLst>
        <pc:spChg chg="add mod">
          <ac:chgData name="Richard Chalk" userId="287f8aa4f4de1d19" providerId="LiveId" clId="{404ACD4A-D5E2-4191-B481-235526E58B99}" dt="2023-05-08T08:32:42.917" v="5450" actId="20577"/>
          <ac:spMkLst>
            <pc:docMk/>
            <pc:sldMk cId="897587156" sldId="288"/>
            <ac:spMk id="5" creationId="{38E3D0ED-9D91-52EF-3045-04F55B2C41E6}"/>
          </ac:spMkLst>
        </pc:spChg>
        <pc:spChg chg="add mod">
          <ac:chgData name="Richard Chalk" userId="287f8aa4f4de1d19" providerId="LiveId" clId="{404ACD4A-D5E2-4191-B481-235526E58B99}" dt="2023-05-08T08:33:03.361" v="5514" actId="20577"/>
          <ac:spMkLst>
            <pc:docMk/>
            <pc:sldMk cId="897587156" sldId="288"/>
            <ac:spMk id="7" creationId="{4477D5B8-0271-B704-FB42-AA157C6D9A12}"/>
          </ac:spMkLst>
        </pc:spChg>
        <pc:spChg chg="del">
          <ac:chgData name="Richard Chalk" userId="287f8aa4f4de1d19" providerId="LiveId" clId="{404ACD4A-D5E2-4191-B481-235526E58B99}" dt="2023-05-08T08:28:09.416" v="5239" actId="478"/>
          <ac:spMkLst>
            <pc:docMk/>
            <pc:sldMk cId="897587156" sldId="288"/>
            <ac:spMk id="9" creationId="{4A0C6D67-E437-E87A-C1B5-FB33F22C9DE0}"/>
          </ac:spMkLst>
        </pc:spChg>
        <pc:spChg chg="add del">
          <ac:chgData name="Richard Chalk" userId="287f8aa4f4de1d19" providerId="LiveId" clId="{404ACD4A-D5E2-4191-B481-235526E58B99}" dt="2023-05-08T08:35:03.384" v="5516" actId="22"/>
          <ac:spMkLst>
            <pc:docMk/>
            <pc:sldMk cId="897587156" sldId="288"/>
            <ac:spMk id="10" creationId="{0F376D93-79E7-9B24-02D1-D77B2C7F44D7}"/>
          </ac:spMkLst>
        </pc:spChg>
        <pc:spChg chg="del">
          <ac:chgData name="Richard Chalk" userId="287f8aa4f4de1d19" providerId="LiveId" clId="{404ACD4A-D5E2-4191-B481-235526E58B99}" dt="2023-05-08T08:28:09.416" v="5239" actId="478"/>
          <ac:spMkLst>
            <pc:docMk/>
            <pc:sldMk cId="897587156" sldId="288"/>
            <ac:spMk id="13" creationId="{44B469C7-C6A9-BC09-09C8-91557AAD7037}"/>
          </ac:spMkLst>
        </pc:spChg>
        <pc:spChg chg="del">
          <ac:chgData name="Richard Chalk" userId="287f8aa4f4de1d19" providerId="LiveId" clId="{404ACD4A-D5E2-4191-B481-235526E58B99}" dt="2023-05-08T08:29:25.249" v="5283" actId="478"/>
          <ac:spMkLst>
            <pc:docMk/>
            <pc:sldMk cId="897587156" sldId="288"/>
            <ac:spMk id="14" creationId="{FB4DD88C-C2DF-DD3B-AC74-E38914EB4085}"/>
          </ac:spMkLst>
        </pc:spChg>
        <pc:spChg chg="mod">
          <ac:chgData name="Richard Chalk" userId="287f8aa4f4de1d19" providerId="LiveId" clId="{404ACD4A-D5E2-4191-B481-235526E58B99}" dt="2023-05-08T08:35:11.676" v="5520" actId="20577"/>
          <ac:spMkLst>
            <pc:docMk/>
            <pc:sldMk cId="897587156" sldId="288"/>
            <ac:spMk id="126" creationId="{00000000-0000-0000-0000-000000000000}"/>
          </ac:spMkLst>
        </pc:spChg>
        <pc:spChg chg="mod">
          <ac:chgData name="Richard Chalk" userId="287f8aa4f4de1d19" providerId="LiveId" clId="{404ACD4A-D5E2-4191-B481-235526E58B99}" dt="2023-05-08T08:44:00.264" v="5751" actId="113"/>
          <ac:spMkLst>
            <pc:docMk/>
            <pc:sldMk cId="897587156" sldId="288"/>
            <ac:spMk id="127" creationId="{00000000-0000-0000-0000-000000000000}"/>
          </ac:spMkLst>
        </pc:spChg>
        <pc:picChg chg="add mod">
          <ac:chgData name="Richard Chalk" userId="287f8aa4f4de1d19" providerId="LiveId" clId="{404ACD4A-D5E2-4191-B481-235526E58B99}" dt="2023-05-08T08:28:34.886" v="5278"/>
          <ac:picMkLst>
            <pc:docMk/>
            <pc:sldMk cId="897587156" sldId="288"/>
            <ac:picMk id="2" creationId="{43C86121-7DEC-4C89-FB35-94C68E50876E}"/>
          </ac:picMkLst>
        </pc:picChg>
        <pc:picChg chg="add mod">
          <ac:chgData name="Richard Chalk" userId="287f8aa4f4de1d19" providerId="LiveId" clId="{404ACD4A-D5E2-4191-B481-235526E58B99}" dt="2023-05-08T08:29:20.126" v="5281" actId="1076"/>
          <ac:picMkLst>
            <pc:docMk/>
            <pc:sldMk cId="897587156" sldId="288"/>
            <ac:picMk id="3" creationId="{125F7134-8E07-9696-709E-126A55B1E3FF}"/>
          </ac:picMkLst>
        </pc:picChg>
        <pc:picChg chg="add mod">
          <ac:chgData name="Richard Chalk" userId="287f8aa4f4de1d19" providerId="LiveId" clId="{404ACD4A-D5E2-4191-B481-235526E58B99}" dt="2023-05-08T08:32:28.462" v="5416"/>
          <ac:picMkLst>
            <pc:docMk/>
            <pc:sldMk cId="897587156" sldId="288"/>
            <ac:picMk id="4" creationId="{837B6141-5FCF-480F-8D46-C462B4D488B6}"/>
          </ac:picMkLst>
        </pc:picChg>
        <pc:picChg chg="add mod">
          <ac:chgData name="Richard Chalk" userId="287f8aa4f4de1d19" providerId="LiveId" clId="{404ACD4A-D5E2-4191-B481-235526E58B99}" dt="2023-05-08T08:32:55.952" v="5500" actId="1036"/>
          <ac:picMkLst>
            <pc:docMk/>
            <pc:sldMk cId="897587156" sldId="288"/>
            <ac:picMk id="6" creationId="{CF36C53C-2C6D-C716-5B2E-2072C94E0AB4}"/>
          </ac:picMkLst>
        </pc:picChg>
        <pc:picChg chg="del">
          <ac:chgData name="Richard Chalk" userId="287f8aa4f4de1d19" providerId="LiveId" clId="{404ACD4A-D5E2-4191-B481-235526E58B99}" dt="2023-05-08T08:28:09.416" v="5239" actId="478"/>
          <ac:picMkLst>
            <pc:docMk/>
            <pc:sldMk cId="897587156" sldId="288"/>
            <ac:picMk id="11" creationId="{D2D6BC9C-411A-34A7-8174-34D7367366CF}"/>
          </ac:picMkLst>
        </pc:picChg>
        <pc:picChg chg="del">
          <ac:chgData name="Richard Chalk" userId="287f8aa4f4de1d19" providerId="LiveId" clId="{404ACD4A-D5E2-4191-B481-235526E58B99}" dt="2023-05-08T08:29:24.317" v="5282" actId="478"/>
          <ac:picMkLst>
            <pc:docMk/>
            <pc:sldMk cId="897587156" sldId="288"/>
            <ac:picMk id="15" creationId="{157F4925-D878-FCFB-A81F-036DEC8E0A41}"/>
          </ac:picMkLst>
        </pc:picChg>
        <pc:picChg chg="del">
          <ac:chgData name="Richard Chalk" userId="287f8aa4f4de1d19" providerId="LiveId" clId="{404ACD4A-D5E2-4191-B481-235526E58B99}" dt="2023-05-08T08:28:09.416" v="5239" actId="478"/>
          <ac:picMkLst>
            <pc:docMk/>
            <pc:sldMk cId="897587156" sldId="288"/>
            <ac:picMk id="15362" creationId="{4B80E4F8-EDE5-D1B8-3304-262AD624B0F4}"/>
          </ac:picMkLst>
        </pc:picChg>
        <pc:picChg chg="del">
          <ac:chgData name="Richard Chalk" userId="287f8aa4f4de1d19" providerId="LiveId" clId="{404ACD4A-D5E2-4191-B481-235526E58B99}" dt="2023-05-08T08:28:09.416" v="5239" actId="478"/>
          <ac:picMkLst>
            <pc:docMk/>
            <pc:sldMk cId="897587156" sldId="288"/>
            <ac:picMk id="15364" creationId="{F0439FB1-8EC7-B2BD-E78E-E8BFA7A19516}"/>
          </ac:picMkLst>
        </pc:picChg>
        <pc:picChg chg="del">
          <ac:chgData name="Richard Chalk" userId="287f8aa4f4de1d19" providerId="LiveId" clId="{404ACD4A-D5E2-4191-B481-235526E58B99}" dt="2023-05-08T08:28:09.416" v="5239" actId="478"/>
          <ac:picMkLst>
            <pc:docMk/>
            <pc:sldMk cId="897587156" sldId="288"/>
            <ac:picMk id="15366" creationId="{555D17FC-D1EF-40C0-4D2D-3B740A98D9DB}"/>
          </ac:picMkLst>
        </pc:picChg>
      </pc:sldChg>
      <pc:sldChg chg="modSp add mod modNotesTx">
        <pc:chgData name="Richard Chalk" userId="287f8aa4f4de1d19" providerId="LiveId" clId="{404ACD4A-D5E2-4191-B481-235526E58B99}" dt="2023-05-08T08:50:12.887" v="6177" actId="20577"/>
        <pc:sldMkLst>
          <pc:docMk/>
          <pc:sldMk cId="1608595304" sldId="289"/>
        </pc:sldMkLst>
        <pc:spChg chg="mod">
          <ac:chgData name="Richard Chalk" userId="287f8aa4f4de1d19" providerId="LiveId" clId="{404ACD4A-D5E2-4191-B481-235526E58B99}" dt="2023-05-08T08:38:17.724" v="5593" actId="20577"/>
          <ac:spMkLst>
            <pc:docMk/>
            <pc:sldMk cId="1608595304" sldId="289"/>
            <ac:spMk id="5" creationId="{38E3D0ED-9D91-52EF-3045-04F55B2C41E6}"/>
          </ac:spMkLst>
        </pc:spChg>
        <pc:spChg chg="mod">
          <ac:chgData name="Richard Chalk" userId="287f8aa4f4de1d19" providerId="LiveId" clId="{404ACD4A-D5E2-4191-B481-235526E58B99}" dt="2023-05-08T08:44:23.764" v="5761"/>
          <ac:spMkLst>
            <pc:docMk/>
            <pc:sldMk cId="1608595304" sldId="289"/>
            <ac:spMk id="7" creationId="{4477D5B8-0271-B704-FB42-AA157C6D9A12}"/>
          </ac:spMkLst>
        </pc:spChg>
        <pc:spChg chg="mod">
          <ac:chgData name="Richard Chalk" userId="287f8aa4f4de1d19" providerId="LiveId" clId="{404ACD4A-D5E2-4191-B481-235526E58B99}" dt="2023-05-08T08:35:15.715" v="5523" actId="20577"/>
          <ac:spMkLst>
            <pc:docMk/>
            <pc:sldMk cId="1608595304" sldId="289"/>
            <ac:spMk id="126" creationId="{00000000-0000-0000-0000-000000000000}"/>
          </ac:spMkLst>
        </pc:spChg>
        <pc:spChg chg="mod">
          <ac:chgData name="Richard Chalk" userId="287f8aa4f4de1d19" providerId="LiveId" clId="{404ACD4A-D5E2-4191-B481-235526E58B99}" dt="2023-05-08T08:50:12.887" v="6177" actId="20577"/>
          <ac:spMkLst>
            <pc:docMk/>
            <pc:sldMk cId="1608595304" sldId="289"/>
            <ac:spMk id="127" creationId="{00000000-0000-0000-0000-000000000000}"/>
          </ac:spMkLst>
        </pc:spChg>
      </pc:sldChg>
      <pc:sldChg chg="addSp delSp modSp add mod modNotesTx">
        <pc:chgData name="Richard Chalk" userId="287f8aa4f4de1d19" providerId="LiveId" clId="{404ACD4A-D5E2-4191-B481-235526E58B99}" dt="2023-05-08T14:49:35.022" v="7482" actId="20577"/>
        <pc:sldMkLst>
          <pc:docMk/>
          <pc:sldMk cId="1483189853" sldId="290"/>
        </pc:sldMkLst>
        <pc:spChg chg="mod">
          <ac:chgData name="Richard Chalk" userId="287f8aa4f4de1d19" providerId="LiveId" clId="{404ACD4A-D5E2-4191-B481-235526E58B99}" dt="2023-05-08T08:48:21.205" v="6117" actId="1035"/>
          <ac:spMkLst>
            <pc:docMk/>
            <pc:sldMk cId="1483189853" sldId="290"/>
            <ac:spMk id="5" creationId="{38E3D0ED-9D91-52EF-3045-04F55B2C41E6}"/>
          </ac:spMkLst>
        </pc:spChg>
        <pc:spChg chg="del">
          <ac:chgData name="Richard Chalk" userId="287f8aa4f4de1d19" providerId="LiveId" clId="{404ACD4A-D5E2-4191-B481-235526E58B99}" dt="2023-05-08T08:48:07.809" v="6095" actId="478"/>
          <ac:spMkLst>
            <pc:docMk/>
            <pc:sldMk cId="1483189853" sldId="290"/>
            <ac:spMk id="7" creationId="{4477D5B8-0271-B704-FB42-AA157C6D9A12}"/>
          </ac:spMkLst>
        </pc:spChg>
        <pc:spChg chg="add mod">
          <ac:chgData name="Richard Chalk" userId="287f8aa4f4de1d19" providerId="LiveId" clId="{404ACD4A-D5E2-4191-B481-235526E58B99}" dt="2023-05-08T08:46:47.742" v="5893" actId="20577"/>
          <ac:spMkLst>
            <pc:docMk/>
            <pc:sldMk cId="1483189853" sldId="290"/>
            <ac:spMk id="9" creationId="{8CA20D26-B083-DCDE-3E31-1D1EA64F9029}"/>
          </ac:spMkLst>
        </pc:spChg>
        <pc:spChg chg="add mod">
          <ac:chgData name="Richard Chalk" userId="287f8aa4f4de1d19" providerId="LiveId" clId="{404ACD4A-D5E2-4191-B481-235526E58B99}" dt="2023-05-08T14:49:35.022" v="7482" actId="20577"/>
          <ac:spMkLst>
            <pc:docMk/>
            <pc:sldMk cId="1483189853" sldId="290"/>
            <ac:spMk id="11" creationId="{6A1CE1D1-3B73-92B2-55A2-F2E446A93B8D}"/>
          </ac:spMkLst>
        </pc:spChg>
        <pc:spChg chg="mod">
          <ac:chgData name="Richard Chalk" userId="287f8aa4f4de1d19" providerId="LiveId" clId="{404ACD4A-D5E2-4191-B481-235526E58B99}" dt="2023-05-08T08:44:49.673" v="5780" actId="5793"/>
          <ac:spMkLst>
            <pc:docMk/>
            <pc:sldMk cId="1483189853" sldId="290"/>
            <ac:spMk id="126" creationId="{00000000-0000-0000-0000-000000000000}"/>
          </ac:spMkLst>
        </pc:spChg>
        <pc:spChg chg="mod">
          <ac:chgData name="Richard Chalk" userId="287f8aa4f4de1d19" providerId="LiveId" clId="{404ACD4A-D5E2-4191-B481-235526E58B99}" dt="2023-05-08T08:46:52.674" v="5894" actId="14100"/>
          <ac:spMkLst>
            <pc:docMk/>
            <pc:sldMk cId="1483189853" sldId="290"/>
            <ac:spMk id="127" creationId="{00000000-0000-0000-0000-000000000000}"/>
          </ac:spMkLst>
        </pc:spChg>
        <pc:picChg chg="del">
          <ac:chgData name="Richard Chalk" userId="287f8aa4f4de1d19" providerId="LiveId" clId="{404ACD4A-D5E2-4191-B481-235526E58B99}" dt="2023-05-08T08:44:37.997" v="5762" actId="478"/>
          <ac:picMkLst>
            <pc:docMk/>
            <pc:sldMk cId="1483189853" sldId="290"/>
            <ac:picMk id="3" creationId="{125F7134-8E07-9696-709E-126A55B1E3FF}"/>
          </ac:picMkLst>
        </pc:picChg>
        <pc:picChg chg="mod">
          <ac:chgData name="Richard Chalk" userId="287f8aa4f4de1d19" providerId="LiveId" clId="{404ACD4A-D5E2-4191-B481-235526E58B99}" dt="2023-05-08T08:48:21.205" v="6117" actId="1035"/>
          <ac:picMkLst>
            <pc:docMk/>
            <pc:sldMk cId="1483189853" sldId="290"/>
            <ac:picMk id="4" creationId="{837B6141-5FCF-480F-8D46-C462B4D488B6}"/>
          </ac:picMkLst>
        </pc:picChg>
        <pc:picChg chg="del">
          <ac:chgData name="Richard Chalk" userId="287f8aa4f4de1d19" providerId="LiveId" clId="{404ACD4A-D5E2-4191-B481-235526E58B99}" dt="2023-05-08T08:45:45.750" v="5834" actId="478"/>
          <ac:picMkLst>
            <pc:docMk/>
            <pc:sldMk cId="1483189853" sldId="290"/>
            <ac:picMk id="6" creationId="{CF36C53C-2C6D-C716-5B2E-2072C94E0AB4}"/>
          </ac:picMkLst>
        </pc:picChg>
        <pc:picChg chg="add mod">
          <ac:chgData name="Richard Chalk" userId="287f8aa4f4de1d19" providerId="LiveId" clId="{404ACD4A-D5E2-4191-B481-235526E58B99}" dt="2023-05-08T08:44:38.489" v="5763"/>
          <ac:picMkLst>
            <pc:docMk/>
            <pc:sldMk cId="1483189853" sldId="290"/>
            <ac:picMk id="8" creationId="{976E7A5A-3D80-09CA-C401-D6BFB4806EF1}"/>
          </ac:picMkLst>
        </pc:picChg>
        <pc:picChg chg="add mod">
          <ac:chgData name="Richard Chalk" userId="287f8aa4f4de1d19" providerId="LiveId" clId="{404ACD4A-D5E2-4191-B481-235526E58B99}" dt="2023-05-08T08:48:36.570" v="6165" actId="1037"/>
          <ac:picMkLst>
            <pc:docMk/>
            <pc:sldMk cId="1483189853" sldId="290"/>
            <ac:picMk id="10" creationId="{CE448479-1EA7-8432-C6C8-48A10365D4BD}"/>
          </ac:picMkLst>
        </pc:picChg>
      </pc:sldChg>
      <pc:sldChg chg="modSp add mod">
        <pc:chgData name="Richard Chalk" userId="287f8aa4f4de1d19" providerId="LiveId" clId="{404ACD4A-D5E2-4191-B481-235526E58B99}" dt="2023-05-08T08:49:28.813" v="6175" actId="20577"/>
        <pc:sldMkLst>
          <pc:docMk/>
          <pc:sldMk cId="3979350157" sldId="291"/>
        </pc:sldMkLst>
        <pc:spChg chg="mod">
          <ac:chgData name="Richard Chalk" userId="287f8aa4f4de1d19" providerId="LiveId" clId="{404ACD4A-D5E2-4191-B481-235526E58B99}" dt="2023-05-08T08:49:28.813" v="6175" actId="20577"/>
          <ac:spMkLst>
            <pc:docMk/>
            <pc:sldMk cId="3979350157" sldId="291"/>
            <ac:spMk id="118" creationId="{00000000-0000-0000-0000-000000000000}"/>
          </ac:spMkLst>
        </pc:spChg>
      </pc:sldChg>
      <pc:sldChg chg="addSp delSp modSp add mod modNotesTx">
        <pc:chgData name="Richard Chalk" userId="287f8aa4f4de1d19" providerId="LiveId" clId="{404ACD4A-D5E2-4191-B481-235526E58B99}" dt="2023-05-08T14:50:21.263" v="7538" actId="20577"/>
        <pc:sldMkLst>
          <pc:docMk/>
          <pc:sldMk cId="1363437650" sldId="292"/>
        </pc:sldMkLst>
        <pc:spChg chg="del">
          <ac:chgData name="Richard Chalk" userId="287f8aa4f4de1d19" providerId="LiveId" clId="{404ACD4A-D5E2-4191-B481-235526E58B99}" dt="2023-05-08T09:40:21.773" v="6266" actId="478"/>
          <ac:spMkLst>
            <pc:docMk/>
            <pc:sldMk cId="1363437650" sldId="292"/>
            <ac:spMk id="5" creationId="{38E3D0ED-9D91-52EF-3045-04F55B2C41E6}"/>
          </ac:spMkLst>
        </pc:spChg>
        <pc:spChg chg="del">
          <ac:chgData name="Richard Chalk" userId="287f8aa4f4de1d19" providerId="LiveId" clId="{404ACD4A-D5E2-4191-B481-235526E58B99}" dt="2023-05-08T09:40:21.773" v="6266" actId="478"/>
          <ac:spMkLst>
            <pc:docMk/>
            <pc:sldMk cId="1363437650" sldId="292"/>
            <ac:spMk id="7" creationId="{4477D5B8-0271-B704-FB42-AA157C6D9A12}"/>
          </ac:spMkLst>
        </pc:spChg>
        <pc:spChg chg="add mod">
          <ac:chgData name="Richard Chalk" userId="287f8aa4f4de1d19" providerId="LiveId" clId="{404ACD4A-D5E2-4191-B481-235526E58B99}" dt="2023-05-08T09:45:56.563" v="6408" actId="20577"/>
          <ac:spMkLst>
            <pc:docMk/>
            <pc:sldMk cId="1363437650" sldId="292"/>
            <ac:spMk id="8" creationId="{983B9055-71D5-8FBF-AAA7-48438816D5D4}"/>
          </ac:spMkLst>
        </pc:spChg>
        <pc:spChg chg="mod">
          <ac:chgData name="Richard Chalk" userId="287f8aa4f4de1d19" providerId="LiveId" clId="{404ACD4A-D5E2-4191-B481-235526E58B99}" dt="2023-05-08T09:39:53.405" v="6257" actId="20577"/>
          <ac:spMkLst>
            <pc:docMk/>
            <pc:sldMk cId="1363437650" sldId="292"/>
            <ac:spMk id="126" creationId="{00000000-0000-0000-0000-000000000000}"/>
          </ac:spMkLst>
        </pc:spChg>
        <pc:spChg chg="mod">
          <ac:chgData name="Richard Chalk" userId="287f8aa4f4de1d19" providerId="LiveId" clId="{404ACD4A-D5E2-4191-B481-235526E58B99}" dt="2023-05-08T09:44:53.467" v="6371" actId="6549"/>
          <ac:spMkLst>
            <pc:docMk/>
            <pc:sldMk cId="1363437650" sldId="292"/>
            <ac:spMk id="127" creationId="{00000000-0000-0000-0000-000000000000}"/>
          </ac:spMkLst>
        </pc:spChg>
        <pc:picChg chg="del">
          <ac:chgData name="Richard Chalk" userId="287f8aa4f4de1d19" providerId="LiveId" clId="{404ACD4A-D5E2-4191-B481-235526E58B99}" dt="2023-05-08T09:41:35.404" v="6283" actId="478"/>
          <ac:picMkLst>
            <pc:docMk/>
            <pc:sldMk cId="1363437650" sldId="292"/>
            <ac:picMk id="3" creationId="{125F7134-8E07-9696-709E-126A55B1E3FF}"/>
          </ac:picMkLst>
        </pc:picChg>
        <pc:picChg chg="del">
          <ac:chgData name="Richard Chalk" userId="287f8aa4f4de1d19" providerId="LiveId" clId="{404ACD4A-D5E2-4191-B481-235526E58B99}" dt="2023-05-08T09:40:21.773" v="6266" actId="478"/>
          <ac:picMkLst>
            <pc:docMk/>
            <pc:sldMk cId="1363437650" sldId="292"/>
            <ac:picMk id="4" creationId="{837B6141-5FCF-480F-8D46-C462B4D488B6}"/>
          </ac:picMkLst>
        </pc:picChg>
        <pc:picChg chg="del">
          <ac:chgData name="Richard Chalk" userId="287f8aa4f4de1d19" providerId="LiveId" clId="{404ACD4A-D5E2-4191-B481-235526E58B99}" dt="2023-05-08T09:40:21.773" v="6266" actId="478"/>
          <ac:picMkLst>
            <pc:docMk/>
            <pc:sldMk cId="1363437650" sldId="292"/>
            <ac:picMk id="6" creationId="{CF36C53C-2C6D-C716-5B2E-2072C94E0AB4}"/>
          </ac:picMkLst>
        </pc:picChg>
        <pc:picChg chg="add mod">
          <ac:chgData name="Richard Chalk" userId="287f8aa4f4de1d19" providerId="LiveId" clId="{404ACD4A-D5E2-4191-B481-235526E58B99}" dt="2023-05-08T09:50:51.488" v="6602"/>
          <ac:picMkLst>
            <pc:docMk/>
            <pc:sldMk cId="1363437650" sldId="292"/>
            <ac:picMk id="9" creationId="{2D275FE6-218B-0EF1-431D-A4D555A8516F}"/>
          </ac:picMkLst>
        </pc:picChg>
        <pc:picChg chg="add mod">
          <ac:chgData name="Richard Chalk" userId="287f8aa4f4de1d19" providerId="LiveId" clId="{404ACD4A-D5E2-4191-B481-235526E58B99}" dt="2023-05-08T09:42:30.246" v="6299" actId="1076"/>
          <ac:picMkLst>
            <pc:docMk/>
            <pc:sldMk cId="1363437650" sldId="292"/>
            <ac:picMk id="17410" creationId="{5A4A729C-66E4-C61D-8416-E63C163F31D7}"/>
          </ac:picMkLst>
        </pc:picChg>
      </pc:sldChg>
      <pc:sldChg chg="addSp delSp modSp add mod modNotesTx">
        <pc:chgData name="Richard Chalk" userId="287f8aa4f4de1d19" providerId="LiveId" clId="{404ACD4A-D5E2-4191-B481-235526E58B99}" dt="2023-05-08T09:55:01.331" v="6850" actId="6549"/>
        <pc:sldMkLst>
          <pc:docMk/>
          <pc:sldMk cId="3619287749" sldId="293"/>
        </pc:sldMkLst>
        <pc:spChg chg="mod">
          <ac:chgData name="Richard Chalk" userId="287f8aa4f4de1d19" providerId="LiveId" clId="{404ACD4A-D5E2-4191-B481-235526E58B99}" dt="2023-05-08T09:48:04.379" v="6479" actId="20577"/>
          <ac:spMkLst>
            <pc:docMk/>
            <pc:sldMk cId="3619287749" sldId="293"/>
            <ac:spMk id="126" creationId="{00000000-0000-0000-0000-000000000000}"/>
          </ac:spMkLst>
        </pc:spChg>
        <pc:spChg chg="mod">
          <ac:chgData name="Richard Chalk" userId="287f8aa4f4de1d19" providerId="LiveId" clId="{404ACD4A-D5E2-4191-B481-235526E58B99}" dt="2023-05-08T09:55:01.331" v="6850" actId="6549"/>
          <ac:spMkLst>
            <pc:docMk/>
            <pc:sldMk cId="3619287749" sldId="293"/>
            <ac:spMk id="127" creationId="{00000000-0000-0000-0000-000000000000}"/>
          </ac:spMkLst>
        </pc:spChg>
        <pc:picChg chg="del">
          <ac:chgData name="Richard Chalk" userId="287f8aa4f4de1d19" providerId="LiveId" clId="{404ACD4A-D5E2-4191-B481-235526E58B99}" dt="2023-05-08T09:48:34.226" v="6490" actId="478"/>
          <ac:picMkLst>
            <pc:docMk/>
            <pc:sldMk cId="3619287749" sldId="293"/>
            <ac:picMk id="4" creationId="{837B6141-5FCF-480F-8D46-C462B4D488B6}"/>
          </ac:picMkLst>
        </pc:picChg>
        <pc:picChg chg="del">
          <ac:chgData name="Richard Chalk" userId="287f8aa4f4de1d19" providerId="LiveId" clId="{404ACD4A-D5E2-4191-B481-235526E58B99}" dt="2023-05-08T09:48:35.433" v="6491" actId="478"/>
          <ac:picMkLst>
            <pc:docMk/>
            <pc:sldMk cId="3619287749" sldId="293"/>
            <ac:picMk id="6" creationId="{CF36C53C-2C6D-C716-5B2E-2072C94E0AB4}"/>
          </ac:picMkLst>
        </pc:picChg>
        <pc:picChg chg="add del mod">
          <ac:chgData name="Richard Chalk" userId="287f8aa4f4de1d19" providerId="LiveId" clId="{404ACD4A-D5E2-4191-B481-235526E58B99}" dt="2023-05-08T09:49:00.369" v="6495" actId="478"/>
          <ac:picMkLst>
            <pc:docMk/>
            <pc:sldMk cId="3619287749" sldId="293"/>
            <ac:picMk id="8" creationId="{63627305-7E31-8703-2F95-75C43A7C9FFE}"/>
          </ac:picMkLst>
        </pc:picChg>
        <pc:picChg chg="add mod">
          <ac:chgData name="Richard Chalk" userId="287f8aa4f4de1d19" providerId="LiveId" clId="{404ACD4A-D5E2-4191-B481-235526E58B99}" dt="2023-05-08T09:49:07.711" v="6509" actId="1037"/>
          <ac:picMkLst>
            <pc:docMk/>
            <pc:sldMk cId="3619287749" sldId="293"/>
            <ac:picMk id="10" creationId="{9635E67B-5633-B2A9-49F4-03D826E0DC36}"/>
          </ac:picMkLst>
        </pc:picChg>
      </pc:sldChg>
      <pc:sldChg chg="addSp delSp modSp add mod modNotesTx">
        <pc:chgData name="Richard Chalk" userId="287f8aa4f4de1d19" providerId="LiveId" clId="{404ACD4A-D5E2-4191-B481-235526E58B99}" dt="2023-05-08T14:51:08.307" v="7546" actId="20577"/>
        <pc:sldMkLst>
          <pc:docMk/>
          <pc:sldMk cId="3057935187" sldId="294"/>
        </pc:sldMkLst>
        <pc:spChg chg="mod">
          <ac:chgData name="Richard Chalk" userId="287f8aa4f4de1d19" providerId="LiveId" clId="{404ACD4A-D5E2-4191-B481-235526E58B99}" dt="2023-05-08T09:51:17.348" v="6624" actId="20577"/>
          <ac:spMkLst>
            <pc:docMk/>
            <pc:sldMk cId="3057935187" sldId="294"/>
            <ac:spMk id="126" creationId="{00000000-0000-0000-0000-000000000000}"/>
          </ac:spMkLst>
        </pc:spChg>
        <pc:spChg chg="mod">
          <ac:chgData name="Richard Chalk" userId="287f8aa4f4de1d19" providerId="LiveId" clId="{404ACD4A-D5E2-4191-B481-235526E58B99}" dt="2023-05-08T14:51:08.307" v="7546" actId="20577"/>
          <ac:spMkLst>
            <pc:docMk/>
            <pc:sldMk cId="3057935187" sldId="294"/>
            <ac:spMk id="127" creationId="{00000000-0000-0000-0000-000000000000}"/>
          </ac:spMkLst>
        </pc:spChg>
        <pc:picChg chg="del">
          <ac:chgData name="Richard Chalk" userId="287f8aa4f4de1d19" providerId="LiveId" clId="{404ACD4A-D5E2-4191-B481-235526E58B99}" dt="2023-05-08T09:51:02.897" v="6604" actId="478"/>
          <ac:picMkLst>
            <pc:docMk/>
            <pc:sldMk cId="3057935187" sldId="294"/>
            <ac:picMk id="3" creationId="{125F7134-8E07-9696-709E-126A55B1E3FF}"/>
          </ac:picMkLst>
        </pc:picChg>
        <pc:picChg chg="add mod">
          <ac:chgData name="Richard Chalk" userId="287f8aa4f4de1d19" providerId="LiveId" clId="{404ACD4A-D5E2-4191-B481-235526E58B99}" dt="2023-05-08T09:51:07.465" v="6605"/>
          <ac:picMkLst>
            <pc:docMk/>
            <pc:sldMk cId="3057935187" sldId="294"/>
            <ac:picMk id="4" creationId="{1DF112CC-7DA6-51DC-84CF-5C3A75A17B85}"/>
          </ac:picMkLst>
        </pc:picChg>
        <pc:picChg chg="add mod">
          <ac:chgData name="Richard Chalk" userId="287f8aa4f4de1d19" providerId="LiveId" clId="{404ACD4A-D5E2-4191-B481-235526E58B99}" dt="2023-05-08T09:51:51.769" v="6630" actId="1076"/>
          <ac:picMkLst>
            <pc:docMk/>
            <pc:sldMk cId="3057935187" sldId="294"/>
            <ac:picMk id="8" creationId="{C92C8598-7AA0-C350-4971-2FA305D5528F}"/>
          </ac:picMkLst>
        </pc:picChg>
        <pc:picChg chg="del">
          <ac:chgData name="Richard Chalk" userId="287f8aa4f4de1d19" providerId="LiveId" clId="{404ACD4A-D5E2-4191-B481-235526E58B99}" dt="2023-05-08T09:51:43.850" v="6627" actId="478"/>
          <ac:picMkLst>
            <pc:docMk/>
            <pc:sldMk cId="3057935187" sldId="294"/>
            <ac:picMk id="10" creationId="{9635E67B-5633-B2A9-49F4-03D826E0DC36}"/>
          </ac:picMkLst>
        </pc:picChg>
      </pc:sldChg>
      <pc:sldChg chg="addSp delSp modSp add mod modNotesTx">
        <pc:chgData name="Richard Chalk" userId="287f8aa4f4de1d19" providerId="LiveId" clId="{404ACD4A-D5E2-4191-B481-235526E58B99}" dt="2023-05-08T11:39:12.152" v="6999" actId="113"/>
        <pc:sldMkLst>
          <pc:docMk/>
          <pc:sldMk cId="1028571296" sldId="295"/>
        </pc:sldMkLst>
        <pc:spChg chg="del">
          <ac:chgData name="Richard Chalk" userId="287f8aa4f4de1d19" providerId="LiveId" clId="{404ACD4A-D5E2-4191-B481-235526E58B99}" dt="2023-05-08T11:30:31.096" v="6889" actId="478"/>
          <ac:spMkLst>
            <pc:docMk/>
            <pc:sldMk cId="1028571296" sldId="295"/>
            <ac:spMk id="5" creationId="{38E3D0ED-9D91-52EF-3045-04F55B2C41E6}"/>
          </ac:spMkLst>
        </pc:spChg>
        <pc:spChg chg="del">
          <ac:chgData name="Richard Chalk" userId="287f8aa4f4de1d19" providerId="LiveId" clId="{404ACD4A-D5E2-4191-B481-235526E58B99}" dt="2023-05-08T11:31:36.979" v="6925" actId="478"/>
          <ac:spMkLst>
            <pc:docMk/>
            <pc:sldMk cId="1028571296" sldId="295"/>
            <ac:spMk id="7" creationId="{4477D5B8-0271-B704-FB42-AA157C6D9A12}"/>
          </ac:spMkLst>
        </pc:spChg>
        <pc:spChg chg="add mod">
          <ac:chgData name="Richard Chalk" userId="287f8aa4f4de1d19" providerId="LiveId" clId="{404ACD4A-D5E2-4191-B481-235526E58B99}" dt="2023-05-08T11:37:00.017" v="6990" actId="1076"/>
          <ac:spMkLst>
            <pc:docMk/>
            <pc:sldMk cId="1028571296" sldId="295"/>
            <ac:spMk id="9" creationId="{23B9B0FE-9788-EF7B-BE23-ADC599D6C9E9}"/>
          </ac:spMkLst>
        </pc:spChg>
        <pc:spChg chg="mod">
          <ac:chgData name="Richard Chalk" userId="287f8aa4f4de1d19" providerId="LiveId" clId="{404ACD4A-D5E2-4191-B481-235526E58B99}" dt="2023-05-08T11:29:43.732" v="6885" actId="20577"/>
          <ac:spMkLst>
            <pc:docMk/>
            <pc:sldMk cId="1028571296" sldId="295"/>
            <ac:spMk id="126" creationId="{00000000-0000-0000-0000-000000000000}"/>
          </ac:spMkLst>
        </pc:spChg>
        <pc:spChg chg="mod">
          <ac:chgData name="Richard Chalk" userId="287f8aa4f4de1d19" providerId="LiveId" clId="{404ACD4A-D5E2-4191-B481-235526E58B99}" dt="2023-05-08T11:39:12.152" v="6999" actId="113"/>
          <ac:spMkLst>
            <pc:docMk/>
            <pc:sldMk cId="1028571296" sldId="295"/>
            <ac:spMk id="127" creationId="{00000000-0000-0000-0000-000000000000}"/>
          </ac:spMkLst>
        </pc:spChg>
        <pc:graphicFrameChg chg="add del mod modGraphic">
          <ac:chgData name="Richard Chalk" userId="287f8aa4f4de1d19" providerId="LiveId" clId="{404ACD4A-D5E2-4191-B481-235526E58B99}" dt="2023-05-08T11:30:06.619" v="6888" actId="478"/>
          <ac:graphicFrameMkLst>
            <pc:docMk/>
            <pc:sldMk cId="1028571296" sldId="295"/>
            <ac:graphicFrameMk id="3" creationId="{D0FB3D33-974A-F9E3-BF9B-CA2ACC1E9730}"/>
          </ac:graphicFrameMkLst>
        </pc:graphicFrameChg>
        <pc:picChg chg="del">
          <ac:chgData name="Richard Chalk" userId="287f8aa4f4de1d19" providerId="LiveId" clId="{404ACD4A-D5E2-4191-B481-235526E58B99}" dt="2023-05-08T11:29:46.446" v="6886" actId="478"/>
          <ac:picMkLst>
            <pc:docMk/>
            <pc:sldMk cId="1028571296" sldId="295"/>
            <ac:picMk id="4" creationId="{1DF112CC-7DA6-51DC-84CF-5C3A75A17B85}"/>
          </ac:picMkLst>
        </pc:picChg>
        <pc:picChg chg="del">
          <ac:chgData name="Richard Chalk" userId="287f8aa4f4de1d19" providerId="LiveId" clId="{404ACD4A-D5E2-4191-B481-235526E58B99}" dt="2023-05-08T09:57:49.611" v="6861" actId="478"/>
          <ac:picMkLst>
            <pc:docMk/>
            <pc:sldMk cId="1028571296" sldId="295"/>
            <ac:picMk id="8" creationId="{C92C8598-7AA0-C350-4971-2FA305D5528F}"/>
          </ac:picMkLst>
        </pc:picChg>
        <pc:picChg chg="add mod">
          <ac:chgData name="Richard Chalk" userId="287f8aa4f4de1d19" providerId="LiveId" clId="{404ACD4A-D5E2-4191-B481-235526E58B99}" dt="2023-05-08T11:37:18.310" v="6993" actId="167"/>
          <ac:picMkLst>
            <pc:docMk/>
            <pc:sldMk cId="1028571296" sldId="295"/>
            <ac:picMk id="10" creationId="{52BBE65E-7041-77B6-0C42-A7F15E46A5A4}"/>
          </ac:picMkLst>
        </pc:picChg>
      </pc:sldChg>
      <pc:sldChg chg="addSp modSp add mod">
        <pc:chgData name="Richard Chalk" userId="287f8aa4f4de1d19" providerId="LiveId" clId="{404ACD4A-D5E2-4191-B481-235526E58B99}" dt="2023-05-08T14:52:31.790" v="7550" actId="6549"/>
        <pc:sldMkLst>
          <pc:docMk/>
          <pc:sldMk cId="813653697" sldId="296"/>
        </pc:sldMkLst>
        <pc:spChg chg="add mod">
          <ac:chgData name="Richard Chalk" userId="287f8aa4f4de1d19" providerId="LiveId" clId="{404ACD4A-D5E2-4191-B481-235526E58B99}" dt="2023-05-08T11:37:22.084" v="6994"/>
          <ac:spMkLst>
            <pc:docMk/>
            <pc:sldMk cId="813653697" sldId="296"/>
            <ac:spMk id="4" creationId="{F3FF1DED-8200-5F77-7C48-B8DE53F8AE58}"/>
          </ac:spMkLst>
        </pc:spChg>
        <pc:spChg chg="mod">
          <ac:chgData name="Richard Chalk" userId="287f8aa4f4de1d19" providerId="LiveId" clId="{404ACD4A-D5E2-4191-B481-235526E58B99}" dt="2023-05-08T11:33:14.810" v="6951" actId="5793"/>
          <ac:spMkLst>
            <pc:docMk/>
            <pc:sldMk cId="813653697" sldId="296"/>
            <ac:spMk id="126" creationId="{00000000-0000-0000-0000-000000000000}"/>
          </ac:spMkLst>
        </pc:spChg>
        <pc:spChg chg="mod">
          <ac:chgData name="Richard Chalk" userId="287f8aa4f4de1d19" providerId="LiveId" clId="{404ACD4A-D5E2-4191-B481-235526E58B99}" dt="2023-05-08T14:52:31.790" v="7550" actId="6549"/>
          <ac:spMkLst>
            <pc:docMk/>
            <pc:sldMk cId="813653697" sldId="296"/>
            <ac:spMk id="127" creationId="{00000000-0000-0000-0000-000000000000}"/>
          </ac:spMkLst>
        </pc:spChg>
        <pc:picChg chg="add mod">
          <ac:chgData name="Richard Chalk" userId="287f8aa4f4de1d19" providerId="LiveId" clId="{404ACD4A-D5E2-4191-B481-235526E58B99}" dt="2023-05-08T11:37:22.084" v="6994"/>
          <ac:picMkLst>
            <pc:docMk/>
            <pc:sldMk cId="813653697" sldId="296"/>
            <ac:picMk id="3" creationId="{128B4801-90B9-386F-C048-5D7E630C9CC4}"/>
          </ac:picMkLst>
        </pc:picChg>
      </pc:sldChg>
      <pc:sldChg chg="modSp add mod">
        <pc:chgData name="Richard Chalk" userId="287f8aa4f4de1d19" providerId="LiveId" clId="{404ACD4A-D5E2-4191-B481-235526E58B99}" dt="2023-05-08T15:15:27.906" v="7561" actId="20577"/>
        <pc:sldMkLst>
          <pc:docMk/>
          <pc:sldMk cId="3365389252" sldId="297"/>
        </pc:sldMkLst>
        <pc:spChg chg="mod">
          <ac:chgData name="Richard Chalk" userId="287f8aa4f4de1d19" providerId="LiveId" clId="{404ACD4A-D5E2-4191-B481-235526E58B99}" dt="2023-05-08T15:15:27.906" v="7561" actId="20577"/>
          <ac:spMkLst>
            <pc:docMk/>
            <pc:sldMk cId="3365389252" sldId="297"/>
            <ac:spMk id="118" creationId="{00000000-0000-0000-0000-000000000000}"/>
          </ac:spMkLst>
        </pc:spChg>
      </pc:sldChg>
      <pc:sldChg chg="addSp modSp add mod">
        <pc:chgData name="Richard Chalk" userId="287f8aa4f4de1d19" providerId="LiveId" clId="{404ACD4A-D5E2-4191-B481-235526E58B99}" dt="2023-05-08T15:15:34.502" v="7573" actId="20577"/>
        <pc:sldMkLst>
          <pc:docMk/>
          <pc:sldMk cId="1928615260" sldId="298"/>
        </pc:sldMkLst>
        <pc:spChg chg="add mod">
          <ac:chgData name="Richard Chalk" userId="287f8aa4f4de1d19" providerId="LiveId" clId="{404ACD4A-D5E2-4191-B481-235526E58B99}" dt="2023-05-08T11:49:08.865" v="7184" actId="14100"/>
          <ac:spMkLst>
            <pc:docMk/>
            <pc:sldMk cId="1928615260" sldId="298"/>
            <ac:spMk id="4" creationId="{DF70D83C-F9B3-572A-E005-46D94D645517}"/>
          </ac:spMkLst>
        </pc:spChg>
        <pc:spChg chg="mod">
          <ac:chgData name="Richard Chalk" userId="287f8aa4f4de1d19" providerId="LiveId" clId="{404ACD4A-D5E2-4191-B481-235526E58B99}" dt="2023-05-08T11:43:04.952" v="7004" actId="14100"/>
          <ac:spMkLst>
            <pc:docMk/>
            <pc:sldMk cId="1928615260" sldId="298"/>
            <ac:spMk id="9" creationId="{23B9B0FE-9788-EF7B-BE23-ADC599D6C9E9}"/>
          </ac:spMkLst>
        </pc:spChg>
        <pc:spChg chg="mod">
          <ac:chgData name="Richard Chalk" userId="287f8aa4f4de1d19" providerId="LiveId" clId="{404ACD4A-D5E2-4191-B481-235526E58B99}" dt="2023-05-08T15:15:34.502" v="7573" actId="20577"/>
          <ac:spMkLst>
            <pc:docMk/>
            <pc:sldMk cId="1928615260" sldId="298"/>
            <ac:spMk id="126" creationId="{00000000-0000-0000-0000-000000000000}"/>
          </ac:spMkLst>
        </pc:spChg>
        <pc:spChg chg="mod">
          <ac:chgData name="Richard Chalk" userId="287f8aa4f4de1d19" providerId="LiveId" clId="{404ACD4A-D5E2-4191-B481-235526E58B99}" dt="2023-05-08T14:52:48.491" v="7551" actId="113"/>
          <ac:spMkLst>
            <pc:docMk/>
            <pc:sldMk cId="1928615260" sldId="298"/>
            <ac:spMk id="127" creationId="{00000000-0000-0000-0000-000000000000}"/>
          </ac:spMkLst>
        </pc:spChg>
        <pc:picChg chg="add mod">
          <ac:chgData name="Richard Chalk" userId="287f8aa4f4de1d19" providerId="LiveId" clId="{404ACD4A-D5E2-4191-B481-235526E58B99}" dt="2023-05-08T11:45:26.827" v="7068" actId="1035"/>
          <ac:picMkLst>
            <pc:docMk/>
            <pc:sldMk cId="1928615260" sldId="298"/>
            <ac:picMk id="3" creationId="{7D2D9FE5-FF26-1D71-1635-54A73637416C}"/>
          </ac:picMkLst>
        </pc:picChg>
      </pc:sldChg>
      <pc:sldChg chg="addSp modSp add modNotes">
        <pc:chgData name="Richard Chalk" userId="287f8aa4f4de1d19" providerId="LiveId" clId="{404ACD4A-D5E2-4191-B481-235526E58B99}" dt="2023-05-08T15:21:50.871" v="7615"/>
        <pc:sldMkLst>
          <pc:docMk/>
          <pc:sldMk cId="0" sldId="299"/>
        </pc:sldMkLst>
        <pc:spChg chg="add mod">
          <ac:chgData name="Richard Chalk" userId="287f8aa4f4de1d19" providerId="LiveId" clId="{404ACD4A-D5E2-4191-B481-235526E58B99}" dt="2023-05-08T15:21:50.871" v="7615"/>
          <ac:spMkLst>
            <pc:docMk/>
            <pc:sldMk cId="0" sldId="299"/>
            <ac:spMk id="3" creationId="{C94366A8-7AB2-EE66-341E-A1BD0A71168D}"/>
          </ac:spMkLst>
        </pc:spChg>
        <pc:picChg chg="add mod">
          <ac:chgData name="Richard Chalk" userId="287f8aa4f4de1d19" providerId="LiveId" clId="{404ACD4A-D5E2-4191-B481-235526E58B99}" dt="2023-05-08T15:21:50.871" v="7615"/>
          <ac:picMkLst>
            <pc:docMk/>
            <pc:sldMk cId="0" sldId="299"/>
            <ac:picMk id="2" creationId="{8C6E6EBD-F315-E39C-D9AB-5F0DBF704255}"/>
          </ac:picMkLst>
        </pc:picChg>
      </pc:sldChg>
      <pc:sldChg chg="modSp add del mod">
        <pc:chgData name="Richard Chalk" userId="287f8aa4f4de1d19" providerId="LiveId" clId="{404ACD4A-D5E2-4191-B481-235526E58B99}" dt="2023-05-08T15:15:07.290" v="7558" actId="47"/>
        <pc:sldMkLst>
          <pc:docMk/>
          <pc:sldMk cId="375525908" sldId="299"/>
        </pc:sldMkLst>
        <pc:spChg chg="mod">
          <ac:chgData name="Richard Chalk" userId="287f8aa4f4de1d19" providerId="LiveId" clId="{404ACD4A-D5E2-4191-B481-235526E58B99}" dt="2023-05-08T14:55:37.223" v="7555" actId="20577"/>
          <ac:spMkLst>
            <pc:docMk/>
            <pc:sldMk cId="375525908" sldId="299"/>
            <ac:spMk id="126" creationId="{00000000-0000-0000-0000-000000000000}"/>
          </ac:spMkLst>
        </pc:spChg>
      </pc:sldChg>
      <pc:sldChg chg="addSp modSp add mod ord modNotes">
        <pc:chgData name="Richard Chalk" userId="287f8aa4f4de1d19" providerId="LiveId" clId="{404ACD4A-D5E2-4191-B481-235526E58B99}" dt="2023-05-08T15:22:01.667" v="7622" actId="20577"/>
        <pc:sldMkLst>
          <pc:docMk/>
          <pc:sldMk cId="0" sldId="300"/>
        </pc:sldMkLst>
        <pc:spChg chg="add mod">
          <ac:chgData name="Richard Chalk" userId="287f8aa4f4de1d19" providerId="LiveId" clId="{404ACD4A-D5E2-4191-B481-235526E58B99}" dt="2023-05-08T15:22:01.667" v="7622" actId="20577"/>
          <ac:spMkLst>
            <pc:docMk/>
            <pc:sldMk cId="0" sldId="300"/>
            <ac:spMk id="2" creationId="{B4819245-4329-76A9-2AA2-39F62299A7AA}"/>
          </ac:spMkLst>
        </pc:spChg>
      </pc:sldChg>
      <pc:sldChg chg="add ord modNotes">
        <pc:chgData name="Richard Chalk" userId="287f8aa4f4de1d19" providerId="LiveId" clId="{404ACD4A-D5E2-4191-B481-235526E58B99}" dt="2023-05-08T15:21:14.463" v="7591"/>
        <pc:sldMkLst>
          <pc:docMk/>
          <pc:sldMk cId="0" sldId="301"/>
        </pc:sldMkLst>
      </pc:sldChg>
      <pc:sldChg chg="addSp delSp modSp add modNotes">
        <pc:chgData name="Richard Chalk" userId="287f8aa4f4de1d19" providerId="LiveId" clId="{404ACD4A-D5E2-4191-B481-235526E58B99}" dt="2023-05-08T15:23:08.726" v="7625" actId="478"/>
        <pc:sldMkLst>
          <pc:docMk/>
          <pc:sldMk cId="0" sldId="302"/>
        </pc:sldMkLst>
        <pc:spChg chg="add del mod">
          <ac:chgData name="Richard Chalk" userId="287f8aa4f4de1d19" providerId="LiveId" clId="{404ACD4A-D5E2-4191-B481-235526E58B99}" dt="2023-05-08T15:23:08.726" v="7625" actId="478"/>
          <ac:spMkLst>
            <pc:docMk/>
            <pc:sldMk cId="0" sldId="302"/>
            <ac:spMk id="3" creationId="{5A30C94A-1158-C617-35E0-EAFD9DF40DA2}"/>
          </ac:spMkLst>
        </pc:spChg>
        <pc:picChg chg="add del mod">
          <ac:chgData name="Richard Chalk" userId="287f8aa4f4de1d19" providerId="LiveId" clId="{404ACD4A-D5E2-4191-B481-235526E58B99}" dt="2023-05-08T15:23:08.726" v="7625" actId="478"/>
          <ac:picMkLst>
            <pc:docMk/>
            <pc:sldMk cId="0" sldId="302"/>
            <ac:picMk id="2" creationId="{C06C7205-4E60-71BA-9919-42FB592564D5}"/>
          </ac:picMkLst>
        </pc:picChg>
      </pc:sldChg>
      <pc:sldChg chg="add">
        <pc:chgData name="Richard Chalk" userId="287f8aa4f4de1d19" providerId="LiveId" clId="{404ACD4A-D5E2-4191-B481-235526E58B99}" dt="2023-05-08T15:22:55.026" v="7624"/>
        <pc:sldMkLst>
          <pc:docMk/>
          <pc:sldMk cId="3949611291" sldId="303"/>
        </pc:sldMkLst>
      </pc:sldChg>
      <pc:sldChg chg="add">
        <pc:chgData name="Richard Chalk" userId="287f8aa4f4de1d19" providerId="LiveId" clId="{404ACD4A-D5E2-4191-B481-235526E58B99}" dt="2023-05-08T15:15:09.958" v="7559"/>
        <pc:sldMkLst>
          <pc:docMk/>
          <pc:sldMk cId="0" sldId="304"/>
        </pc:sldMkLst>
      </pc:sldChg>
      <pc:sldChg chg="add">
        <pc:chgData name="Richard Chalk" userId="287f8aa4f4de1d19" providerId="LiveId" clId="{404ACD4A-D5E2-4191-B481-235526E58B99}" dt="2023-05-08T15:15:09.958" v="7559"/>
        <pc:sldMkLst>
          <pc:docMk/>
          <pc:sldMk cId="0" sldId="305"/>
        </pc:sldMkLst>
      </pc:sldChg>
      <pc:sldChg chg="add ord modNotes">
        <pc:chgData name="Richard Chalk" userId="287f8aa4f4de1d19" providerId="LiveId" clId="{404ACD4A-D5E2-4191-B481-235526E58B99}" dt="2023-05-08T15:23:27.650" v="7627"/>
        <pc:sldMkLst>
          <pc:docMk/>
          <pc:sldMk cId="0" sldId="306"/>
        </pc:sldMkLst>
      </pc:sldChg>
      <pc:sldChg chg="addSp delSp modSp add mod modNotes">
        <pc:chgData name="Richard Chalk" userId="287f8aa4f4de1d19" providerId="LiveId" clId="{404ACD4A-D5E2-4191-B481-235526E58B99}" dt="2023-05-08T15:19:33.184" v="7588" actId="21"/>
        <pc:sldMkLst>
          <pc:docMk/>
          <pc:sldMk cId="0" sldId="307"/>
        </pc:sldMkLst>
        <pc:spChg chg="add del mod">
          <ac:chgData name="Richard Chalk" userId="287f8aa4f4de1d19" providerId="LiveId" clId="{404ACD4A-D5E2-4191-B481-235526E58B99}" dt="2023-05-08T15:19:33.184" v="7588" actId="21"/>
          <ac:spMkLst>
            <pc:docMk/>
            <pc:sldMk cId="0" sldId="307"/>
            <ac:spMk id="3" creationId="{F1018BE9-C9A5-0252-EE60-6E9A4F0F3954}"/>
          </ac:spMkLst>
        </pc:spChg>
        <pc:picChg chg="add del mod">
          <ac:chgData name="Richard Chalk" userId="287f8aa4f4de1d19" providerId="LiveId" clId="{404ACD4A-D5E2-4191-B481-235526E58B99}" dt="2023-05-08T15:19:33.184" v="7588" actId="21"/>
          <ac:picMkLst>
            <pc:docMk/>
            <pc:sldMk cId="0" sldId="307"/>
            <ac:picMk id="2" creationId="{3A861199-1F0A-EE51-5490-CB077F008991}"/>
          </ac:picMkLst>
        </pc:picChg>
      </pc:sldChg>
      <pc:sldChg chg="modSp add mod">
        <pc:chgData name="Richard Chalk" userId="287f8aa4f4de1d19" providerId="LiveId" clId="{404ACD4A-D5E2-4191-B481-235526E58B99}" dt="2023-05-08T15:15:09.996" v="7560" actId="27636"/>
        <pc:sldMkLst>
          <pc:docMk/>
          <pc:sldMk cId="0" sldId="308"/>
        </pc:sldMkLst>
        <pc:spChg chg="mod">
          <ac:chgData name="Richard Chalk" userId="287f8aa4f4de1d19" providerId="LiveId" clId="{404ACD4A-D5E2-4191-B481-235526E58B99}" dt="2023-05-08T15:15:09.996" v="7560" actId="27636"/>
          <ac:spMkLst>
            <pc:docMk/>
            <pc:sldMk cId="0" sldId="308"/>
            <ac:spMk id="727" creationId="{00000000-0000-0000-0000-000000000000}"/>
          </ac:spMkLst>
        </pc:spChg>
      </pc:sldChg>
      <pc:sldChg chg="modSp add mod">
        <pc:chgData name="Richard Chalk" userId="287f8aa4f4de1d19" providerId="LiveId" clId="{404ACD4A-D5E2-4191-B481-235526E58B99}" dt="2023-05-08T15:21:40.765" v="7614" actId="20577"/>
        <pc:sldMkLst>
          <pc:docMk/>
          <pc:sldMk cId="3213385662" sldId="309"/>
        </pc:sldMkLst>
        <pc:spChg chg="mod">
          <ac:chgData name="Richard Chalk" userId="287f8aa4f4de1d19" providerId="LiveId" clId="{404ACD4A-D5E2-4191-B481-235526E58B99}" dt="2023-05-08T15:21:40.765" v="7614" actId="20577"/>
          <ac:spMkLst>
            <pc:docMk/>
            <pc:sldMk cId="3213385662" sldId="309"/>
            <ac:spMk id="118" creationId="{00000000-0000-0000-0000-000000000000}"/>
          </ac:spMkLst>
        </pc:spChg>
      </pc:sldChg>
      <pc:sldChg chg="modSp add mod">
        <pc:chgData name="Richard Chalk" userId="287f8aa4f4de1d19" providerId="LiveId" clId="{404ACD4A-D5E2-4191-B481-235526E58B99}" dt="2023-05-08T15:23:37.380" v="7633" actId="20577"/>
        <pc:sldMkLst>
          <pc:docMk/>
          <pc:sldMk cId="2116107592" sldId="310"/>
        </pc:sldMkLst>
        <pc:spChg chg="mod">
          <ac:chgData name="Richard Chalk" userId="287f8aa4f4de1d19" providerId="LiveId" clId="{404ACD4A-D5E2-4191-B481-235526E58B99}" dt="2023-05-08T15:23:37.380" v="7633" actId="20577"/>
          <ac:spMkLst>
            <pc:docMk/>
            <pc:sldMk cId="2116107592" sldId="310"/>
            <ac:spMk id="118" creationId="{00000000-0000-0000-0000-000000000000}"/>
          </ac:spMkLst>
        </pc:spChg>
      </pc:sldChg>
    </pc:docChg>
  </pc:docChgLst>
  <pc:docChgLst>
    <pc:chgData name="Richard Chalk" userId="287f8aa4f4de1d19" providerId="LiveId" clId="{F31ABBAB-5EBA-4354-958A-33F35CB755C3}"/>
    <pc:docChg chg="modSld">
      <pc:chgData name="Richard Chalk" userId="287f8aa4f4de1d19" providerId="LiveId" clId="{F31ABBAB-5EBA-4354-958A-33F35CB755C3}" dt="2023-09-06T18:01:27.112" v="21" actId="1036"/>
      <pc:docMkLst>
        <pc:docMk/>
      </pc:docMkLst>
      <pc:sldChg chg="modSp mod">
        <pc:chgData name="Richard Chalk" userId="287f8aa4f4de1d19" providerId="LiveId" clId="{F31ABBAB-5EBA-4354-958A-33F35CB755C3}" dt="2023-09-06T18:01:27.112" v="21" actId="1036"/>
        <pc:sldMkLst>
          <pc:docMk/>
          <pc:sldMk cId="125677320" sldId="315"/>
        </pc:sldMkLst>
        <pc:spChg chg="mod">
          <ac:chgData name="Richard Chalk" userId="287f8aa4f4de1d19" providerId="LiveId" clId="{F31ABBAB-5EBA-4354-958A-33F35CB755C3}" dt="2023-09-06T18:01:27.112" v="21" actId="1036"/>
          <ac:spMkLst>
            <pc:docMk/>
            <pc:sldMk cId="125677320" sldId="315"/>
            <ac:spMk id="9" creationId="{7724F5C4-BF2A-68ED-24DE-113ABBCBE1C9}"/>
          </ac:spMkLst>
        </pc:spChg>
      </pc:sldChg>
    </pc:docChg>
  </pc:docChgLst>
  <pc:docChgLst>
    <pc:chgData name="Richard Chalk" userId="287f8aa4f4de1d19" providerId="LiveId" clId="{B7263E12-8C98-4C0D-9AB5-1239202F60B2}"/>
    <pc:docChg chg="undo custSel addSld delSld modSld sldOrd">
      <pc:chgData name="Richard Chalk" userId="287f8aa4f4de1d19" providerId="LiveId" clId="{B7263E12-8C98-4C0D-9AB5-1239202F60B2}" dt="2023-05-12T09:39:15.488" v="2177" actId="1076"/>
      <pc:docMkLst>
        <pc:docMk/>
      </pc:docMkLst>
      <pc:sldChg chg="addSp modSp mod">
        <pc:chgData name="Richard Chalk" userId="287f8aa4f4de1d19" providerId="LiveId" clId="{B7263E12-8C98-4C0D-9AB5-1239202F60B2}" dt="2023-05-12T08:44:49.064" v="27" actId="552"/>
        <pc:sldMkLst>
          <pc:docMk/>
          <pc:sldMk cId="0" sldId="299"/>
        </pc:sldMkLst>
        <pc:spChg chg="add mod">
          <ac:chgData name="Richard Chalk" userId="287f8aa4f4de1d19" providerId="LiveId" clId="{B7263E12-8C98-4C0D-9AB5-1239202F60B2}" dt="2023-05-12T08:44:49.064" v="27" actId="552"/>
          <ac:spMkLst>
            <pc:docMk/>
            <pc:sldMk cId="0" sldId="299"/>
            <ac:spMk id="2" creationId="{916716D2-1199-DA83-4032-C4C3E1EE2908}"/>
          </ac:spMkLst>
        </pc:spChg>
        <pc:spChg chg="add mod">
          <ac:chgData name="Richard Chalk" userId="287f8aa4f4de1d19" providerId="LiveId" clId="{B7263E12-8C98-4C0D-9AB5-1239202F60B2}" dt="2023-05-12T08:44:49.064" v="27" actId="552"/>
          <ac:spMkLst>
            <pc:docMk/>
            <pc:sldMk cId="0" sldId="299"/>
            <ac:spMk id="3" creationId="{521D2D56-30D7-4260-8CE7-D5BB398193FF}"/>
          </ac:spMkLst>
        </pc:spChg>
        <pc:spChg chg="add mod">
          <ac:chgData name="Richard Chalk" userId="287f8aa4f4de1d19" providerId="LiveId" clId="{B7263E12-8C98-4C0D-9AB5-1239202F60B2}" dt="2023-05-12T08:44:49.064" v="27" actId="552"/>
          <ac:spMkLst>
            <pc:docMk/>
            <pc:sldMk cId="0" sldId="299"/>
            <ac:spMk id="10" creationId="{C239DA78-E37A-D25E-DB39-F2BE33A3FAEB}"/>
          </ac:spMkLst>
        </pc:spChg>
        <pc:spChg chg="add mod">
          <ac:chgData name="Richard Chalk" userId="287f8aa4f4de1d19" providerId="LiveId" clId="{B7263E12-8C98-4C0D-9AB5-1239202F60B2}" dt="2023-05-12T08:44:49.064" v="27" actId="552"/>
          <ac:spMkLst>
            <pc:docMk/>
            <pc:sldMk cId="0" sldId="299"/>
            <ac:spMk id="11" creationId="{0CEC7D0C-2714-CE41-FDA9-EA2274999D89}"/>
          </ac:spMkLst>
        </pc:spChg>
        <pc:spChg chg="mod">
          <ac:chgData name="Richard Chalk" userId="287f8aa4f4de1d19" providerId="LiveId" clId="{B7263E12-8C98-4C0D-9AB5-1239202F60B2}" dt="2023-05-12T08:44:07.791" v="8" actId="207"/>
          <ac:spMkLst>
            <pc:docMk/>
            <pc:sldMk cId="0" sldId="299"/>
            <ac:spMk id="658" creationId="{00000000-0000-0000-0000-000000000000}"/>
          </ac:spMkLst>
        </pc:spChg>
      </pc:sldChg>
      <pc:sldChg chg="del">
        <pc:chgData name="Richard Chalk" userId="287f8aa4f4de1d19" providerId="LiveId" clId="{B7263E12-8C98-4C0D-9AB5-1239202F60B2}" dt="2023-05-12T09:23:38.837" v="1686" actId="47"/>
        <pc:sldMkLst>
          <pc:docMk/>
          <pc:sldMk cId="3949611291" sldId="303"/>
        </pc:sldMkLst>
      </pc:sldChg>
      <pc:sldChg chg="addSp delSp modSp del mod modNotes">
        <pc:chgData name="Richard Chalk" userId="287f8aa4f4de1d19" providerId="LiveId" clId="{B7263E12-8C98-4C0D-9AB5-1239202F60B2}" dt="2023-05-12T08:52:56.122" v="164" actId="47"/>
        <pc:sldMkLst>
          <pc:docMk/>
          <pc:sldMk cId="0" sldId="305"/>
        </pc:sldMkLst>
        <pc:spChg chg="add mod">
          <ac:chgData name="Richard Chalk" userId="287f8aa4f4de1d19" providerId="LiveId" clId="{B7263E12-8C98-4C0D-9AB5-1239202F60B2}" dt="2023-05-12T08:45:57.990" v="40" actId="20577"/>
          <ac:spMkLst>
            <pc:docMk/>
            <pc:sldMk cId="0" sldId="305"/>
            <ac:spMk id="3" creationId="{923ED475-0EC0-8924-1C2F-2A2146E4B2BB}"/>
          </ac:spMkLst>
        </pc:spChg>
        <pc:spChg chg="del">
          <ac:chgData name="Richard Chalk" userId="287f8aa4f4de1d19" providerId="LiveId" clId="{B7263E12-8C98-4C0D-9AB5-1239202F60B2}" dt="2023-05-12T08:45:47.592" v="29" actId="478"/>
          <ac:spMkLst>
            <pc:docMk/>
            <pc:sldMk cId="0" sldId="305"/>
            <ac:spMk id="704" creationId="{00000000-0000-0000-0000-000000000000}"/>
          </ac:spMkLst>
        </pc:spChg>
        <pc:picChg chg="add mod">
          <ac:chgData name="Richard Chalk" userId="287f8aa4f4de1d19" providerId="LiveId" clId="{B7263E12-8C98-4C0D-9AB5-1239202F60B2}" dt="2023-05-12T08:45:38.362" v="28"/>
          <ac:picMkLst>
            <pc:docMk/>
            <pc:sldMk cId="0" sldId="305"/>
            <ac:picMk id="2" creationId="{0C2877AF-34FD-E84E-B448-512FD0AACD93}"/>
          </ac:picMkLst>
        </pc:picChg>
      </pc:sldChg>
      <pc:sldChg chg="del">
        <pc:chgData name="Richard Chalk" userId="287f8aa4f4de1d19" providerId="LiveId" clId="{B7263E12-8C98-4C0D-9AB5-1239202F60B2}" dt="2023-05-12T09:15:48.051" v="1265" actId="47"/>
        <pc:sldMkLst>
          <pc:docMk/>
          <pc:sldMk cId="0" sldId="306"/>
        </pc:sldMkLst>
      </pc:sldChg>
      <pc:sldChg chg="del">
        <pc:chgData name="Richard Chalk" userId="287f8aa4f4de1d19" providerId="LiveId" clId="{B7263E12-8C98-4C0D-9AB5-1239202F60B2}" dt="2023-05-12T09:08:55.472" v="953" actId="47"/>
        <pc:sldMkLst>
          <pc:docMk/>
          <pc:sldMk cId="0" sldId="307"/>
        </pc:sldMkLst>
      </pc:sldChg>
      <pc:sldChg chg="del">
        <pc:chgData name="Richard Chalk" userId="287f8aa4f4de1d19" providerId="LiveId" clId="{B7263E12-8C98-4C0D-9AB5-1239202F60B2}" dt="2023-05-12T09:20:21.938" v="1509" actId="47"/>
        <pc:sldMkLst>
          <pc:docMk/>
          <pc:sldMk cId="0" sldId="308"/>
        </pc:sldMkLst>
      </pc:sldChg>
      <pc:sldChg chg="modSp add mod ord">
        <pc:chgData name="Richard Chalk" userId="287f8aa4f4de1d19" providerId="LiveId" clId="{B7263E12-8C98-4C0D-9AB5-1239202F60B2}" dt="2023-05-12T08:46:40.509" v="54" actId="20577"/>
        <pc:sldMkLst>
          <pc:docMk/>
          <pc:sldMk cId="2239375013" sldId="311"/>
        </pc:sldMkLst>
        <pc:spChg chg="mod">
          <ac:chgData name="Richard Chalk" userId="287f8aa4f4de1d19" providerId="LiveId" clId="{B7263E12-8C98-4C0D-9AB5-1239202F60B2}" dt="2023-05-12T08:46:40.509" v="54" actId="20577"/>
          <ac:spMkLst>
            <pc:docMk/>
            <pc:sldMk cId="2239375013" sldId="311"/>
            <ac:spMk id="118" creationId="{00000000-0000-0000-0000-000000000000}"/>
          </ac:spMkLst>
        </pc:spChg>
      </pc:sldChg>
      <pc:sldChg chg="addSp delSp modSp add mod">
        <pc:chgData name="Richard Chalk" userId="287f8aa4f4de1d19" providerId="LiveId" clId="{B7263E12-8C98-4C0D-9AB5-1239202F60B2}" dt="2023-05-12T08:52:47.125" v="163" actId="113"/>
        <pc:sldMkLst>
          <pc:docMk/>
          <pc:sldMk cId="3713879004" sldId="312"/>
        </pc:sldMkLst>
        <pc:spChg chg="mod">
          <ac:chgData name="Richard Chalk" userId="287f8aa4f4de1d19" providerId="LiveId" clId="{B7263E12-8C98-4C0D-9AB5-1239202F60B2}" dt="2023-05-12T08:52:47.125" v="163" actId="113"/>
          <ac:spMkLst>
            <pc:docMk/>
            <pc:sldMk cId="3713879004" sldId="312"/>
            <ac:spMk id="2" creationId="{ECDD28F4-C2BD-5E5B-5623-08130E6BF6C2}"/>
          </ac:spMkLst>
        </pc:spChg>
        <pc:spChg chg="add mod">
          <ac:chgData name="Richard Chalk" userId="287f8aa4f4de1d19" providerId="LiveId" clId="{B7263E12-8C98-4C0D-9AB5-1239202F60B2}" dt="2023-05-12T08:52:20.462" v="147" actId="1037"/>
          <ac:spMkLst>
            <pc:docMk/>
            <pc:sldMk cId="3713879004" sldId="312"/>
            <ac:spMk id="4" creationId="{C3104FC1-4DD5-4F03-2B53-AFB6E3151B1C}"/>
          </ac:spMkLst>
        </pc:spChg>
        <pc:spChg chg="mod">
          <ac:chgData name="Richard Chalk" userId="287f8aa4f4de1d19" providerId="LiveId" clId="{B7263E12-8C98-4C0D-9AB5-1239202F60B2}" dt="2023-05-12T08:51:41.390" v="138" actId="14100"/>
          <ac:spMkLst>
            <pc:docMk/>
            <pc:sldMk cId="3713879004" sldId="312"/>
            <ac:spMk id="5" creationId="{0C73B2D8-8ECE-5D11-1411-429F6429D9FA}"/>
          </ac:spMkLst>
        </pc:spChg>
        <pc:spChg chg="mod">
          <ac:chgData name="Richard Chalk" userId="287f8aa4f4de1d19" providerId="LiveId" clId="{B7263E12-8C98-4C0D-9AB5-1239202F60B2}" dt="2023-05-12T08:47:58.258" v="109" actId="20577"/>
          <ac:spMkLst>
            <pc:docMk/>
            <pc:sldMk cId="3713879004" sldId="312"/>
            <ac:spMk id="6" creationId="{1FAF2A17-E211-CBB3-E7B4-7210C49D29AE}"/>
          </ac:spMkLst>
        </pc:spChg>
        <pc:spChg chg="add del mod">
          <ac:chgData name="Richard Chalk" userId="287f8aa4f4de1d19" providerId="LiveId" clId="{B7263E12-8C98-4C0D-9AB5-1239202F60B2}" dt="2023-05-12T08:52:24.941" v="148" actId="478"/>
          <ac:spMkLst>
            <pc:docMk/>
            <pc:sldMk cId="3713879004" sldId="312"/>
            <ac:spMk id="8" creationId="{EF547F1E-68D6-A082-1118-F66D1E418EF3}"/>
          </ac:spMkLst>
        </pc:spChg>
        <pc:spChg chg="add mod">
          <ac:chgData name="Richard Chalk" userId="287f8aa4f4de1d19" providerId="LiveId" clId="{B7263E12-8C98-4C0D-9AB5-1239202F60B2}" dt="2023-05-12T08:52:39.372" v="162" actId="1038"/>
          <ac:spMkLst>
            <pc:docMk/>
            <pc:sldMk cId="3713879004" sldId="312"/>
            <ac:spMk id="9" creationId="{C6CEE384-8C88-DAB0-38DD-8EE840FD8368}"/>
          </ac:spMkLst>
        </pc:spChg>
        <pc:picChg chg="del">
          <ac:chgData name="Richard Chalk" userId="287f8aa4f4de1d19" providerId="LiveId" clId="{B7263E12-8C98-4C0D-9AB5-1239202F60B2}" dt="2023-05-12T08:47:22.645" v="82" actId="478"/>
          <ac:picMkLst>
            <pc:docMk/>
            <pc:sldMk cId="3713879004" sldId="312"/>
            <ac:picMk id="7" creationId="{0EC6CA0C-FEAC-C173-FC0C-F5B196CA2C52}"/>
          </ac:picMkLst>
        </pc:picChg>
      </pc:sldChg>
      <pc:sldChg chg="addSp delSp modSp add mod ord modNotesTx">
        <pc:chgData name="Richard Chalk" userId="287f8aa4f4de1d19" providerId="LiveId" clId="{B7263E12-8C98-4C0D-9AB5-1239202F60B2}" dt="2023-05-12T09:39:15.488" v="2177" actId="1076"/>
        <pc:sldMkLst>
          <pc:docMk/>
          <pc:sldMk cId="1976385336" sldId="313"/>
        </pc:sldMkLst>
        <pc:spChg chg="mod">
          <ac:chgData name="Richard Chalk" userId="287f8aa4f4de1d19" providerId="LiveId" clId="{B7263E12-8C98-4C0D-9AB5-1239202F60B2}" dt="2023-05-12T08:53:44.037" v="175" actId="20577"/>
          <ac:spMkLst>
            <pc:docMk/>
            <pc:sldMk cId="1976385336" sldId="313"/>
            <ac:spMk id="2" creationId="{ECDD28F4-C2BD-5E5B-5623-08130E6BF6C2}"/>
          </ac:spMkLst>
        </pc:spChg>
        <pc:spChg chg="del">
          <ac:chgData name="Richard Chalk" userId="287f8aa4f4de1d19" providerId="LiveId" clId="{B7263E12-8C98-4C0D-9AB5-1239202F60B2}" dt="2023-05-12T08:54:01.939" v="178" actId="478"/>
          <ac:spMkLst>
            <pc:docMk/>
            <pc:sldMk cId="1976385336" sldId="313"/>
            <ac:spMk id="4" creationId="{C3104FC1-4DD5-4F03-2B53-AFB6E3151B1C}"/>
          </ac:spMkLst>
        </pc:spChg>
        <pc:spChg chg="del">
          <ac:chgData name="Richard Chalk" userId="287f8aa4f4de1d19" providerId="LiveId" clId="{B7263E12-8C98-4C0D-9AB5-1239202F60B2}" dt="2023-05-12T08:53:59.858" v="177" actId="478"/>
          <ac:spMkLst>
            <pc:docMk/>
            <pc:sldMk cId="1976385336" sldId="313"/>
            <ac:spMk id="5" creationId="{0C73B2D8-8ECE-5D11-1411-429F6429D9FA}"/>
          </ac:spMkLst>
        </pc:spChg>
        <pc:spChg chg="mod">
          <ac:chgData name="Richard Chalk" userId="287f8aa4f4de1d19" providerId="LiveId" clId="{B7263E12-8C98-4C0D-9AB5-1239202F60B2}" dt="2023-05-12T09:21:56.748" v="1679" actId="207"/>
          <ac:spMkLst>
            <pc:docMk/>
            <pc:sldMk cId="1976385336" sldId="313"/>
            <ac:spMk id="6" creationId="{1FAF2A17-E211-CBB3-E7B4-7210C49D29AE}"/>
          </ac:spMkLst>
        </pc:spChg>
        <pc:spChg chg="del">
          <ac:chgData name="Richard Chalk" userId="287f8aa4f4de1d19" providerId="LiveId" clId="{B7263E12-8C98-4C0D-9AB5-1239202F60B2}" dt="2023-05-12T08:54:01.939" v="178" actId="478"/>
          <ac:spMkLst>
            <pc:docMk/>
            <pc:sldMk cId="1976385336" sldId="313"/>
            <ac:spMk id="9" creationId="{C6CEE384-8C88-DAB0-38DD-8EE840FD8368}"/>
          </ac:spMkLst>
        </pc:spChg>
        <pc:spChg chg="add mod">
          <ac:chgData name="Richard Chalk" userId="287f8aa4f4de1d19" providerId="LiveId" clId="{B7263E12-8C98-4C0D-9AB5-1239202F60B2}" dt="2023-05-12T09:06:18.372" v="772" actId="1038"/>
          <ac:spMkLst>
            <pc:docMk/>
            <pc:sldMk cId="1976385336" sldId="313"/>
            <ac:spMk id="12" creationId="{42539011-8A3A-FFD4-0708-BF5D935B7958}"/>
          </ac:spMkLst>
        </pc:spChg>
        <pc:spChg chg="add del">
          <ac:chgData name="Richard Chalk" userId="287f8aa4f4de1d19" providerId="LiveId" clId="{B7263E12-8C98-4C0D-9AB5-1239202F60B2}" dt="2023-05-12T09:01:40.862" v="481" actId="22"/>
          <ac:spMkLst>
            <pc:docMk/>
            <pc:sldMk cId="1976385336" sldId="313"/>
            <ac:spMk id="14" creationId="{9A0B03C2-914F-6F14-A896-A584B98608BE}"/>
          </ac:spMkLst>
        </pc:spChg>
        <pc:spChg chg="add del mod">
          <ac:chgData name="Richard Chalk" userId="287f8aa4f4de1d19" providerId="LiveId" clId="{B7263E12-8C98-4C0D-9AB5-1239202F60B2}" dt="2023-05-12T09:01:57.238" v="488" actId="22"/>
          <ac:spMkLst>
            <pc:docMk/>
            <pc:sldMk cId="1976385336" sldId="313"/>
            <ac:spMk id="16" creationId="{DFDB524A-5A64-13C2-191E-AA672502B583}"/>
          </ac:spMkLst>
        </pc:spChg>
        <pc:spChg chg="add mod">
          <ac:chgData name="Richard Chalk" userId="287f8aa4f4de1d19" providerId="LiveId" clId="{B7263E12-8C98-4C0D-9AB5-1239202F60B2}" dt="2023-05-12T09:06:18.372" v="772" actId="1038"/>
          <ac:spMkLst>
            <pc:docMk/>
            <pc:sldMk cId="1976385336" sldId="313"/>
            <ac:spMk id="18" creationId="{E14764AC-B206-7088-4B75-F49210125733}"/>
          </ac:spMkLst>
        </pc:spChg>
        <pc:spChg chg="add mod">
          <ac:chgData name="Richard Chalk" userId="287f8aa4f4de1d19" providerId="LiveId" clId="{B7263E12-8C98-4C0D-9AB5-1239202F60B2}" dt="2023-05-12T09:21:20.277" v="1597" actId="1037"/>
          <ac:spMkLst>
            <pc:docMk/>
            <pc:sldMk cId="1976385336" sldId="313"/>
            <ac:spMk id="19" creationId="{32012C8B-7BE6-C8E4-12EB-D2CB1B9C5967}"/>
          </ac:spMkLst>
        </pc:spChg>
        <pc:spChg chg="add mod">
          <ac:chgData name="Richard Chalk" userId="287f8aa4f4de1d19" providerId="LiveId" clId="{B7263E12-8C98-4C0D-9AB5-1239202F60B2}" dt="2023-05-12T09:21:20.277" v="1597" actId="1037"/>
          <ac:spMkLst>
            <pc:docMk/>
            <pc:sldMk cId="1976385336" sldId="313"/>
            <ac:spMk id="21" creationId="{1E270143-E124-1352-EB8D-4E13B46D5E8C}"/>
          </ac:spMkLst>
        </pc:spChg>
        <pc:spChg chg="add mod">
          <ac:chgData name="Richard Chalk" userId="287f8aa4f4de1d19" providerId="LiveId" clId="{B7263E12-8C98-4C0D-9AB5-1239202F60B2}" dt="2023-05-12T09:20:57.874" v="1510" actId="164"/>
          <ac:spMkLst>
            <pc:docMk/>
            <pc:sldMk cId="1976385336" sldId="313"/>
            <ac:spMk id="22" creationId="{619FA4F6-D637-E7D7-504A-0F188020935C}"/>
          </ac:spMkLst>
        </pc:spChg>
        <pc:spChg chg="add mod">
          <ac:chgData name="Richard Chalk" userId="287f8aa4f4de1d19" providerId="LiveId" clId="{B7263E12-8C98-4C0D-9AB5-1239202F60B2}" dt="2023-05-12T09:20:57.874" v="1510" actId="164"/>
          <ac:spMkLst>
            <pc:docMk/>
            <pc:sldMk cId="1976385336" sldId="313"/>
            <ac:spMk id="23" creationId="{93B47A44-B57C-EF2C-0D89-C4D5F594B921}"/>
          </ac:spMkLst>
        </pc:spChg>
        <pc:spChg chg="mod">
          <ac:chgData name="Richard Chalk" userId="287f8aa4f4de1d19" providerId="LiveId" clId="{B7263E12-8C98-4C0D-9AB5-1239202F60B2}" dt="2023-05-12T09:06:18.372" v="772" actId="1038"/>
          <ac:spMkLst>
            <pc:docMk/>
            <pc:sldMk cId="1976385336" sldId="313"/>
            <ac:spMk id="695" creationId="{00000000-0000-0000-0000-000000000000}"/>
          </ac:spMkLst>
        </pc:spChg>
        <pc:grpChg chg="add mod">
          <ac:chgData name="Richard Chalk" userId="287f8aa4f4de1d19" providerId="LiveId" clId="{B7263E12-8C98-4C0D-9AB5-1239202F60B2}" dt="2023-05-12T09:21:29.787" v="1664" actId="1038"/>
          <ac:grpSpMkLst>
            <pc:docMk/>
            <pc:sldMk cId="1976385336" sldId="313"/>
            <ac:grpSpMk id="24" creationId="{D29EDB3C-B23B-20BB-E95D-243B30B5791E}"/>
          </ac:grpSpMkLst>
        </pc:grpChg>
        <pc:grpChg chg="add mod">
          <ac:chgData name="Richard Chalk" userId="287f8aa4f4de1d19" providerId="LiveId" clId="{B7263E12-8C98-4C0D-9AB5-1239202F60B2}" dt="2023-05-12T09:21:20.277" v="1597" actId="1037"/>
          <ac:grpSpMkLst>
            <pc:docMk/>
            <pc:sldMk cId="1976385336" sldId="313"/>
            <ac:grpSpMk id="25" creationId="{8C1948A0-68B9-4AC7-2FF3-F2D41085D933}"/>
          </ac:grpSpMkLst>
        </pc:grpChg>
        <pc:picChg chg="add del">
          <ac:chgData name="Richard Chalk" userId="287f8aa4f4de1d19" providerId="LiveId" clId="{B7263E12-8C98-4C0D-9AB5-1239202F60B2}" dt="2023-05-12T08:59:57.150" v="462" actId="478"/>
          <ac:picMkLst>
            <pc:docMk/>
            <pc:sldMk cId="1976385336" sldId="313"/>
            <ac:picMk id="8" creationId="{F1CB20E8-064F-EB6E-ABD8-85812420934A}"/>
          </ac:picMkLst>
        </pc:picChg>
        <pc:picChg chg="add mod">
          <ac:chgData name="Richard Chalk" userId="287f8aa4f4de1d19" providerId="LiveId" clId="{B7263E12-8C98-4C0D-9AB5-1239202F60B2}" dt="2023-05-12T09:20:57.874" v="1510" actId="164"/>
          <ac:picMkLst>
            <pc:docMk/>
            <pc:sldMk cId="1976385336" sldId="313"/>
            <ac:picMk id="11" creationId="{B4AA5361-6F44-32D2-6484-9395E9E5282C}"/>
          </ac:picMkLst>
        </pc:picChg>
        <pc:picChg chg="add del mod">
          <ac:chgData name="Richard Chalk" userId="287f8aa4f4de1d19" providerId="LiveId" clId="{B7263E12-8C98-4C0D-9AB5-1239202F60B2}" dt="2023-05-12T08:58:13.765" v="448" actId="478"/>
          <ac:picMkLst>
            <pc:docMk/>
            <pc:sldMk cId="1976385336" sldId="313"/>
            <ac:picMk id="1026" creationId="{A0495036-A4D9-8849-6E7D-18A16933285A}"/>
          </ac:picMkLst>
        </pc:picChg>
        <pc:picChg chg="add mod">
          <ac:chgData name="Richard Chalk" userId="287f8aa4f4de1d19" providerId="LiveId" clId="{B7263E12-8C98-4C0D-9AB5-1239202F60B2}" dt="2023-05-12T09:39:15.488" v="2177" actId="1076"/>
          <ac:picMkLst>
            <pc:docMk/>
            <pc:sldMk cId="1976385336" sldId="313"/>
            <ac:picMk id="1028" creationId="{8E0C4F8A-4737-F725-718F-7CEE75BB8531}"/>
          </ac:picMkLst>
        </pc:picChg>
        <pc:picChg chg="add del mod">
          <ac:chgData name="Richard Chalk" userId="287f8aa4f4de1d19" providerId="LiveId" clId="{B7263E12-8C98-4C0D-9AB5-1239202F60B2}" dt="2023-05-12T08:59:01.362" v="454" actId="478"/>
          <ac:picMkLst>
            <pc:docMk/>
            <pc:sldMk cId="1976385336" sldId="313"/>
            <ac:picMk id="1030" creationId="{F1A61EE1-F785-8035-AB4A-9F5A3ACB6AF4}"/>
          </ac:picMkLst>
        </pc:picChg>
        <pc:picChg chg="add mod">
          <ac:chgData name="Richard Chalk" userId="287f8aa4f4de1d19" providerId="LiveId" clId="{B7263E12-8C98-4C0D-9AB5-1239202F60B2}" dt="2023-05-12T09:21:20.277" v="1597" actId="1037"/>
          <ac:picMkLst>
            <pc:docMk/>
            <pc:sldMk cId="1976385336" sldId="313"/>
            <ac:picMk id="1032" creationId="{4E828CFB-D072-62DD-020A-1DB00C087362}"/>
          </ac:picMkLst>
        </pc:picChg>
        <pc:picChg chg="add del">
          <ac:chgData name="Richard Chalk" userId="287f8aa4f4de1d19" providerId="LiveId" clId="{B7263E12-8C98-4C0D-9AB5-1239202F60B2}" dt="2023-05-12T08:59:29.963" v="458" actId="478"/>
          <ac:picMkLst>
            <pc:docMk/>
            <pc:sldMk cId="1976385336" sldId="313"/>
            <ac:picMk id="1034" creationId="{694E7974-3B93-8346-F656-82D3D5E37964}"/>
          </ac:picMkLst>
        </pc:picChg>
        <pc:picChg chg="add del mod">
          <ac:chgData name="Richard Chalk" userId="287f8aa4f4de1d19" providerId="LiveId" clId="{B7263E12-8C98-4C0D-9AB5-1239202F60B2}" dt="2023-05-12T09:00:01.852" v="466" actId="478"/>
          <ac:picMkLst>
            <pc:docMk/>
            <pc:sldMk cId="1976385336" sldId="313"/>
            <ac:picMk id="1036" creationId="{2FC73F82-E970-A180-E9C3-549BA710E323}"/>
          </ac:picMkLst>
        </pc:picChg>
      </pc:sldChg>
      <pc:sldChg chg="addSp delSp modSp add mod">
        <pc:chgData name="Richard Chalk" userId="287f8aa4f4de1d19" providerId="LiveId" clId="{B7263E12-8C98-4C0D-9AB5-1239202F60B2}" dt="2023-05-12T09:16:06.107" v="1298" actId="14100"/>
        <pc:sldMkLst>
          <pc:docMk/>
          <pc:sldMk cId="1166244466" sldId="314"/>
        </pc:sldMkLst>
        <pc:spChg chg="mod">
          <ac:chgData name="Richard Chalk" userId="287f8aa4f4de1d19" providerId="LiveId" clId="{B7263E12-8C98-4C0D-9AB5-1239202F60B2}" dt="2023-05-12T09:09:35.599" v="956" actId="20577"/>
          <ac:spMkLst>
            <pc:docMk/>
            <pc:sldMk cId="1166244466" sldId="314"/>
            <ac:spMk id="2" creationId="{ECDD28F4-C2BD-5E5B-5623-08130E6BF6C2}"/>
          </ac:spMkLst>
        </pc:spChg>
        <pc:spChg chg="del">
          <ac:chgData name="Richard Chalk" userId="287f8aa4f4de1d19" providerId="LiveId" clId="{B7263E12-8C98-4C0D-9AB5-1239202F60B2}" dt="2023-05-12T09:10:30.433" v="959" actId="478"/>
          <ac:spMkLst>
            <pc:docMk/>
            <pc:sldMk cId="1166244466" sldId="314"/>
            <ac:spMk id="4" creationId="{C3104FC1-4DD5-4F03-2B53-AFB6E3151B1C}"/>
          </ac:spMkLst>
        </pc:spChg>
        <pc:spChg chg="del">
          <ac:chgData name="Richard Chalk" userId="287f8aa4f4de1d19" providerId="LiveId" clId="{B7263E12-8C98-4C0D-9AB5-1239202F60B2}" dt="2023-05-12T09:10:27.569" v="958" actId="478"/>
          <ac:spMkLst>
            <pc:docMk/>
            <pc:sldMk cId="1166244466" sldId="314"/>
            <ac:spMk id="5" creationId="{0C73B2D8-8ECE-5D11-1411-429F6429D9FA}"/>
          </ac:spMkLst>
        </pc:spChg>
        <pc:spChg chg="mod">
          <ac:chgData name="Richard Chalk" userId="287f8aa4f4de1d19" providerId="LiveId" clId="{B7263E12-8C98-4C0D-9AB5-1239202F60B2}" dt="2023-05-12T09:13:56.162" v="1194" actId="207"/>
          <ac:spMkLst>
            <pc:docMk/>
            <pc:sldMk cId="1166244466" sldId="314"/>
            <ac:spMk id="6" creationId="{1FAF2A17-E211-CBB3-E7B4-7210C49D29AE}"/>
          </ac:spMkLst>
        </pc:spChg>
        <pc:spChg chg="add mod">
          <ac:chgData name="Richard Chalk" userId="287f8aa4f4de1d19" providerId="LiveId" clId="{B7263E12-8C98-4C0D-9AB5-1239202F60B2}" dt="2023-05-12T09:16:06.107" v="1298" actId="14100"/>
          <ac:spMkLst>
            <pc:docMk/>
            <pc:sldMk cId="1166244466" sldId="314"/>
            <ac:spMk id="7" creationId="{46A3BBFB-A6EF-D074-D270-5C362F1C03BF}"/>
          </ac:spMkLst>
        </pc:spChg>
        <pc:spChg chg="del">
          <ac:chgData name="Richard Chalk" userId="287f8aa4f4de1d19" providerId="LiveId" clId="{B7263E12-8C98-4C0D-9AB5-1239202F60B2}" dt="2023-05-12T09:10:31.616" v="960" actId="478"/>
          <ac:spMkLst>
            <pc:docMk/>
            <pc:sldMk cId="1166244466" sldId="314"/>
            <ac:spMk id="9" creationId="{C6CEE384-8C88-DAB0-38DD-8EE840FD8368}"/>
          </ac:spMkLst>
        </pc:spChg>
        <pc:spChg chg="add mod">
          <ac:chgData name="Richard Chalk" userId="287f8aa4f4de1d19" providerId="LiveId" clId="{B7263E12-8C98-4C0D-9AB5-1239202F60B2}" dt="2023-05-12T09:12:59.077" v="1168" actId="20577"/>
          <ac:spMkLst>
            <pc:docMk/>
            <pc:sldMk cId="1166244466" sldId="314"/>
            <ac:spMk id="12" creationId="{F7067998-CFA8-CC77-820D-B50E4116A171}"/>
          </ac:spMkLst>
        </pc:spChg>
        <pc:spChg chg="add mod">
          <ac:chgData name="Richard Chalk" userId="287f8aa4f4de1d19" providerId="LiveId" clId="{B7263E12-8C98-4C0D-9AB5-1239202F60B2}" dt="2023-05-12T09:13:10.358" v="1172" actId="1035"/>
          <ac:spMkLst>
            <pc:docMk/>
            <pc:sldMk cId="1166244466" sldId="314"/>
            <ac:spMk id="13" creationId="{6A14F13F-8063-2902-B7F8-EDA5E515C996}"/>
          </ac:spMkLst>
        </pc:spChg>
        <pc:spChg chg="add mod">
          <ac:chgData name="Richard Chalk" userId="287f8aa4f4de1d19" providerId="LiveId" clId="{B7263E12-8C98-4C0D-9AB5-1239202F60B2}" dt="2023-05-12T09:13:14.503" v="1174" actId="1076"/>
          <ac:spMkLst>
            <pc:docMk/>
            <pc:sldMk cId="1166244466" sldId="314"/>
            <ac:spMk id="14" creationId="{3E265A43-969E-721B-2C48-9DADF48454D7}"/>
          </ac:spMkLst>
        </pc:spChg>
        <pc:spChg chg="add mod">
          <ac:chgData name="Richard Chalk" userId="287f8aa4f4de1d19" providerId="LiveId" clId="{B7263E12-8C98-4C0D-9AB5-1239202F60B2}" dt="2023-05-12T09:15:19.620" v="1235" actId="1037"/>
          <ac:spMkLst>
            <pc:docMk/>
            <pc:sldMk cId="1166244466" sldId="314"/>
            <ac:spMk id="16" creationId="{2A0A543B-2E80-8BDF-59B8-4E58C6922981}"/>
          </ac:spMkLst>
        </pc:spChg>
        <pc:spChg chg="add mod">
          <ac:chgData name="Richard Chalk" userId="287f8aa4f4de1d19" providerId="LiveId" clId="{B7263E12-8C98-4C0D-9AB5-1239202F60B2}" dt="2023-05-12T09:15:43.095" v="1264" actId="1038"/>
          <ac:spMkLst>
            <pc:docMk/>
            <pc:sldMk cId="1166244466" sldId="314"/>
            <ac:spMk id="17" creationId="{AA934D95-DAFB-C67C-5E5C-ECE320B4B599}"/>
          </ac:spMkLst>
        </pc:spChg>
        <pc:cxnChg chg="add mod">
          <ac:chgData name="Richard Chalk" userId="287f8aa4f4de1d19" providerId="LiveId" clId="{B7263E12-8C98-4C0D-9AB5-1239202F60B2}" dt="2023-05-12T09:11:15.945" v="1079" actId="1582"/>
          <ac:cxnSpMkLst>
            <pc:docMk/>
            <pc:sldMk cId="1166244466" sldId="314"/>
            <ac:cxnSpMk id="10" creationId="{5DAEEE62-B08B-C056-53DB-A6B250F43D82}"/>
          </ac:cxnSpMkLst>
        </pc:cxnChg>
      </pc:sldChg>
      <pc:sldChg chg="addSp delSp modSp add mod">
        <pc:chgData name="Richard Chalk" userId="287f8aa4f4de1d19" providerId="LiveId" clId="{B7263E12-8C98-4C0D-9AB5-1239202F60B2}" dt="2023-05-12T09:20:11.915" v="1508" actId="1035"/>
        <pc:sldMkLst>
          <pc:docMk/>
          <pc:sldMk cId="125677320" sldId="315"/>
        </pc:sldMkLst>
        <pc:spChg chg="mod">
          <ac:chgData name="Richard Chalk" userId="287f8aa4f4de1d19" providerId="LiveId" clId="{B7263E12-8C98-4C0D-9AB5-1239202F60B2}" dt="2023-05-12T09:16:30.390" v="1305" actId="20577"/>
          <ac:spMkLst>
            <pc:docMk/>
            <pc:sldMk cId="125677320" sldId="315"/>
            <ac:spMk id="2" creationId="{ECDD28F4-C2BD-5E5B-5623-08130E6BF6C2}"/>
          </ac:spMkLst>
        </pc:spChg>
        <pc:spChg chg="add del">
          <ac:chgData name="Richard Chalk" userId="287f8aa4f4de1d19" providerId="LiveId" clId="{B7263E12-8C98-4C0D-9AB5-1239202F60B2}" dt="2023-05-12T09:18:58.150" v="1374" actId="22"/>
          <ac:spMkLst>
            <pc:docMk/>
            <pc:sldMk cId="125677320" sldId="315"/>
            <ac:spMk id="5" creationId="{C97108E6-9AC3-9C2B-A0E1-81DC856955AD}"/>
          </ac:spMkLst>
        </pc:spChg>
        <pc:spChg chg="mod">
          <ac:chgData name="Richard Chalk" userId="287f8aa4f4de1d19" providerId="LiveId" clId="{B7263E12-8C98-4C0D-9AB5-1239202F60B2}" dt="2023-05-12T09:20:11.915" v="1508" actId="1035"/>
          <ac:spMkLst>
            <pc:docMk/>
            <pc:sldMk cId="125677320" sldId="315"/>
            <ac:spMk id="6" creationId="{1FAF2A17-E211-CBB3-E7B4-7210C49D29AE}"/>
          </ac:spMkLst>
        </pc:spChg>
        <pc:spChg chg="del">
          <ac:chgData name="Richard Chalk" userId="287f8aa4f4de1d19" providerId="LiveId" clId="{B7263E12-8C98-4C0D-9AB5-1239202F60B2}" dt="2023-05-12T09:16:34.508" v="1306" actId="478"/>
          <ac:spMkLst>
            <pc:docMk/>
            <pc:sldMk cId="125677320" sldId="315"/>
            <ac:spMk id="7" creationId="{46A3BBFB-A6EF-D074-D270-5C362F1C03BF}"/>
          </ac:spMkLst>
        </pc:spChg>
        <pc:spChg chg="add mod">
          <ac:chgData name="Richard Chalk" userId="287f8aa4f4de1d19" providerId="LiveId" clId="{B7263E12-8C98-4C0D-9AB5-1239202F60B2}" dt="2023-05-12T09:19:53.681" v="1441" actId="1038"/>
          <ac:spMkLst>
            <pc:docMk/>
            <pc:sldMk cId="125677320" sldId="315"/>
            <ac:spMk id="9" creationId="{7724F5C4-BF2A-68ED-24DE-113ABBCBE1C9}"/>
          </ac:spMkLst>
        </pc:spChg>
        <pc:spChg chg="del">
          <ac:chgData name="Richard Chalk" userId="287f8aa4f4de1d19" providerId="LiveId" clId="{B7263E12-8C98-4C0D-9AB5-1239202F60B2}" dt="2023-05-12T09:16:41.124" v="1309" actId="478"/>
          <ac:spMkLst>
            <pc:docMk/>
            <pc:sldMk cId="125677320" sldId="315"/>
            <ac:spMk id="12" creationId="{F7067998-CFA8-CC77-820D-B50E4116A171}"/>
          </ac:spMkLst>
        </pc:spChg>
        <pc:spChg chg="del">
          <ac:chgData name="Richard Chalk" userId="287f8aa4f4de1d19" providerId="LiveId" clId="{B7263E12-8C98-4C0D-9AB5-1239202F60B2}" dt="2023-05-12T09:16:41.124" v="1309" actId="478"/>
          <ac:spMkLst>
            <pc:docMk/>
            <pc:sldMk cId="125677320" sldId="315"/>
            <ac:spMk id="13" creationId="{6A14F13F-8063-2902-B7F8-EDA5E515C996}"/>
          </ac:spMkLst>
        </pc:spChg>
        <pc:spChg chg="del">
          <ac:chgData name="Richard Chalk" userId="287f8aa4f4de1d19" providerId="LiveId" clId="{B7263E12-8C98-4C0D-9AB5-1239202F60B2}" dt="2023-05-12T09:16:41.124" v="1309" actId="478"/>
          <ac:spMkLst>
            <pc:docMk/>
            <pc:sldMk cId="125677320" sldId="315"/>
            <ac:spMk id="14" creationId="{3E265A43-969E-721B-2C48-9DADF48454D7}"/>
          </ac:spMkLst>
        </pc:spChg>
        <pc:spChg chg="del">
          <ac:chgData name="Richard Chalk" userId="287f8aa4f4de1d19" providerId="LiveId" clId="{B7263E12-8C98-4C0D-9AB5-1239202F60B2}" dt="2023-05-12T09:16:35.899" v="1307" actId="478"/>
          <ac:spMkLst>
            <pc:docMk/>
            <pc:sldMk cId="125677320" sldId="315"/>
            <ac:spMk id="16" creationId="{2A0A543B-2E80-8BDF-59B8-4E58C6922981}"/>
          </ac:spMkLst>
        </pc:spChg>
        <pc:spChg chg="del">
          <ac:chgData name="Richard Chalk" userId="287f8aa4f4de1d19" providerId="LiveId" clId="{B7263E12-8C98-4C0D-9AB5-1239202F60B2}" dt="2023-05-12T09:16:36.715" v="1308" actId="478"/>
          <ac:spMkLst>
            <pc:docMk/>
            <pc:sldMk cId="125677320" sldId="315"/>
            <ac:spMk id="17" creationId="{AA934D95-DAFB-C67C-5E5C-ECE320B4B599}"/>
          </ac:spMkLst>
        </pc:spChg>
        <pc:spChg chg="del">
          <ac:chgData name="Richard Chalk" userId="287f8aa4f4de1d19" providerId="LiveId" clId="{B7263E12-8C98-4C0D-9AB5-1239202F60B2}" dt="2023-05-12T09:16:41.124" v="1309" actId="478"/>
          <ac:spMkLst>
            <pc:docMk/>
            <pc:sldMk cId="125677320" sldId="315"/>
            <ac:spMk id="695" creationId="{00000000-0000-0000-0000-000000000000}"/>
          </ac:spMkLst>
        </pc:spChg>
      </pc:sldChg>
      <pc:sldChg chg="addSp modSp add mod modNotesTx">
        <pc:chgData name="Richard Chalk" userId="287f8aa4f4de1d19" providerId="LiveId" clId="{B7263E12-8C98-4C0D-9AB5-1239202F60B2}" dt="2023-05-12T09:30:55.514" v="1959"/>
        <pc:sldMkLst>
          <pc:docMk/>
          <pc:sldMk cId="294146352" sldId="316"/>
        </pc:sldMkLst>
        <pc:spChg chg="mod">
          <ac:chgData name="Richard Chalk" userId="287f8aa4f4de1d19" providerId="LiveId" clId="{B7263E12-8C98-4C0D-9AB5-1239202F60B2}" dt="2023-05-12T09:23:36.474" v="1685" actId="20577"/>
          <ac:spMkLst>
            <pc:docMk/>
            <pc:sldMk cId="294146352" sldId="316"/>
            <ac:spMk id="2" creationId="{ECDD28F4-C2BD-5E5B-5623-08130E6BF6C2}"/>
          </ac:spMkLst>
        </pc:spChg>
        <pc:spChg chg="add mod">
          <ac:chgData name="Richard Chalk" userId="287f8aa4f4de1d19" providerId="LiveId" clId="{B7263E12-8C98-4C0D-9AB5-1239202F60B2}" dt="2023-05-12T09:28:32.302" v="1779" actId="1582"/>
          <ac:spMkLst>
            <pc:docMk/>
            <pc:sldMk cId="294146352" sldId="316"/>
            <ac:spMk id="4" creationId="{9DAEDD46-45E0-DFD0-0CB8-1C1B58F7517B}"/>
          </ac:spMkLst>
        </pc:spChg>
        <pc:spChg chg="add mod">
          <ac:chgData name="Richard Chalk" userId="287f8aa4f4de1d19" providerId="LiveId" clId="{B7263E12-8C98-4C0D-9AB5-1239202F60B2}" dt="2023-05-12T09:28:54.004" v="1849" actId="14100"/>
          <ac:spMkLst>
            <pc:docMk/>
            <pc:sldMk cId="294146352" sldId="316"/>
            <ac:spMk id="5" creationId="{6935D031-502B-BCAF-BAB4-E9F0C088D4D0}"/>
          </ac:spMkLst>
        </pc:spChg>
        <pc:spChg chg="mod">
          <ac:chgData name="Richard Chalk" userId="287f8aa4f4de1d19" providerId="LiveId" clId="{B7263E12-8C98-4C0D-9AB5-1239202F60B2}" dt="2023-05-12T09:25:22.745" v="1716" actId="14100"/>
          <ac:spMkLst>
            <pc:docMk/>
            <pc:sldMk cId="294146352" sldId="316"/>
            <ac:spMk id="6" creationId="{1FAF2A17-E211-CBB3-E7B4-7210C49D29AE}"/>
          </ac:spMkLst>
        </pc:spChg>
        <pc:spChg chg="add mod">
          <ac:chgData name="Richard Chalk" userId="287f8aa4f4de1d19" providerId="LiveId" clId="{B7263E12-8C98-4C0D-9AB5-1239202F60B2}" dt="2023-05-12T09:29:20.093" v="1862" actId="1076"/>
          <ac:spMkLst>
            <pc:docMk/>
            <pc:sldMk cId="294146352" sldId="316"/>
            <ac:spMk id="7" creationId="{0849AA61-9E40-93E5-F9F3-64FFC46D4B95}"/>
          </ac:spMkLst>
        </pc:spChg>
        <pc:spChg chg="add mod">
          <ac:chgData name="Richard Chalk" userId="287f8aa4f4de1d19" providerId="LiveId" clId="{B7263E12-8C98-4C0D-9AB5-1239202F60B2}" dt="2023-05-12T09:29:30.263" v="1909" actId="20577"/>
          <ac:spMkLst>
            <pc:docMk/>
            <pc:sldMk cId="294146352" sldId="316"/>
            <ac:spMk id="8" creationId="{EC48EBD8-D5D2-85F7-2301-5DB5B501D25F}"/>
          </ac:spMkLst>
        </pc:spChg>
        <pc:spChg chg="mod">
          <ac:chgData name="Richard Chalk" userId="287f8aa4f4de1d19" providerId="LiveId" clId="{B7263E12-8C98-4C0D-9AB5-1239202F60B2}" dt="2023-05-12T09:27:46.250" v="1773" actId="1038"/>
          <ac:spMkLst>
            <pc:docMk/>
            <pc:sldMk cId="294146352" sldId="316"/>
            <ac:spMk id="9" creationId="{7724F5C4-BF2A-68ED-24DE-113ABBCBE1C9}"/>
          </ac:spMkLst>
        </pc:spChg>
        <pc:spChg chg="add mod">
          <ac:chgData name="Richard Chalk" userId="287f8aa4f4de1d19" providerId="LiveId" clId="{B7263E12-8C98-4C0D-9AB5-1239202F60B2}" dt="2023-05-12T09:30:37.786" v="1958" actId="1076"/>
          <ac:spMkLst>
            <pc:docMk/>
            <pc:sldMk cId="294146352" sldId="316"/>
            <ac:spMk id="11" creationId="{8BEAD17E-9447-D5BF-8FF1-A270BFBA12D2}"/>
          </ac:spMkLst>
        </pc:spChg>
        <pc:picChg chg="add mod">
          <ac:chgData name="Richard Chalk" userId="287f8aa4f4de1d19" providerId="LiveId" clId="{B7263E12-8C98-4C0D-9AB5-1239202F60B2}" dt="2023-05-12T09:30:37.786" v="1958" actId="1076"/>
          <ac:picMkLst>
            <pc:docMk/>
            <pc:sldMk cId="294146352" sldId="316"/>
            <ac:picMk id="12" creationId="{259109B9-ADA8-DBB1-C5CC-DB5D6C17D094}"/>
          </ac:picMkLst>
        </pc:picChg>
      </pc:sldChg>
      <pc:sldChg chg="addSp delSp modSp add mod modNotesTx">
        <pc:chgData name="Richard Chalk" userId="287f8aa4f4de1d19" providerId="LiveId" clId="{B7263E12-8C98-4C0D-9AB5-1239202F60B2}" dt="2023-05-12T09:37:26.265" v="2175" actId="20577"/>
        <pc:sldMkLst>
          <pc:docMk/>
          <pc:sldMk cId="2794907855" sldId="317"/>
        </pc:sldMkLst>
        <pc:spChg chg="mod">
          <ac:chgData name="Richard Chalk" userId="287f8aa4f4de1d19" providerId="LiveId" clId="{B7263E12-8C98-4C0D-9AB5-1239202F60B2}" dt="2023-05-12T09:31:25.298" v="1971" actId="20577"/>
          <ac:spMkLst>
            <pc:docMk/>
            <pc:sldMk cId="2794907855" sldId="317"/>
            <ac:spMk id="2" creationId="{ECDD28F4-C2BD-5E5B-5623-08130E6BF6C2}"/>
          </ac:spMkLst>
        </pc:spChg>
        <pc:spChg chg="add del mod">
          <ac:chgData name="Richard Chalk" userId="287f8aa4f4de1d19" providerId="LiveId" clId="{B7263E12-8C98-4C0D-9AB5-1239202F60B2}" dt="2023-05-12T09:36:00.421" v="2162" actId="478"/>
          <ac:spMkLst>
            <pc:docMk/>
            <pc:sldMk cId="2794907855" sldId="317"/>
            <ac:spMk id="5" creationId="{433C496F-11EF-2B51-A05A-19532636FFA9}"/>
          </ac:spMkLst>
        </pc:spChg>
        <pc:spChg chg="mod">
          <ac:chgData name="Richard Chalk" userId="287f8aa4f4de1d19" providerId="LiveId" clId="{B7263E12-8C98-4C0D-9AB5-1239202F60B2}" dt="2023-05-12T09:33:13.372" v="1985" actId="20577"/>
          <ac:spMkLst>
            <pc:docMk/>
            <pc:sldMk cId="2794907855" sldId="317"/>
            <ac:spMk id="6" creationId="{1FAF2A17-E211-CBB3-E7B4-7210C49D29AE}"/>
          </ac:spMkLst>
        </pc:spChg>
        <pc:spChg chg="add mod ord">
          <ac:chgData name="Richard Chalk" userId="287f8aa4f4de1d19" providerId="LiveId" clId="{B7263E12-8C98-4C0D-9AB5-1239202F60B2}" dt="2023-05-12T09:37:12.246" v="2172" actId="14100"/>
          <ac:spMkLst>
            <pc:docMk/>
            <pc:sldMk cId="2794907855" sldId="317"/>
            <ac:spMk id="8" creationId="{9B3D7100-D559-8D3B-8E0D-1DB036914ED2}"/>
          </ac:spMkLst>
        </pc:spChg>
        <pc:spChg chg="del mod">
          <ac:chgData name="Richard Chalk" userId="287f8aa4f4de1d19" providerId="LiveId" clId="{B7263E12-8C98-4C0D-9AB5-1239202F60B2}" dt="2023-05-12T09:34:00.898" v="2119" actId="478"/>
          <ac:spMkLst>
            <pc:docMk/>
            <pc:sldMk cId="2794907855" sldId="317"/>
            <ac:spMk id="9" creationId="{7724F5C4-BF2A-68ED-24DE-113ABBCBE1C9}"/>
          </ac:spMkLst>
        </pc:spChg>
        <pc:spChg chg="add mod">
          <ac:chgData name="Richard Chalk" userId="287f8aa4f4de1d19" providerId="LiveId" clId="{B7263E12-8C98-4C0D-9AB5-1239202F60B2}" dt="2023-05-12T09:36:22.422" v="2168" actId="207"/>
          <ac:spMkLst>
            <pc:docMk/>
            <pc:sldMk cId="2794907855" sldId="317"/>
            <ac:spMk id="11" creationId="{8672035C-7C3C-3E62-899C-9E0836EFBBD3}"/>
          </ac:spMkLst>
        </pc:spChg>
        <pc:picChg chg="add mod">
          <ac:chgData name="Richard Chalk" userId="287f8aa4f4de1d19" providerId="LiveId" clId="{B7263E12-8C98-4C0D-9AB5-1239202F60B2}" dt="2023-05-12T09:36:11.328" v="2164" actId="1076"/>
          <ac:picMkLst>
            <pc:docMk/>
            <pc:sldMk cId="2794907855" sldId="317"/>
            <ac:picMk id="12" creationId="{BE27E8AD-C667-8E1E-DCBC-AC9AEC076CCD}"/>
          </ac:picMkLst>
        </pc:picChg>
      </pc:sldChg>
    </pc:docChg>
  </pc:docChgLst>
  <pc:docChgLst>
    <pc:chgData name="Richard Chalk" userId="287f8aa4f4de1d19" providerId="LiveId" clId="{61FCDB60-2A2C-408A-B0E5-27EEBBB13ECA}"/>
    <pc:docChg chg="undo custSel addSld modSld">
      <pc:chgData name="Richard Chalk" userId="287f8aa4f4de1d19" providerId="LiveId" clId="{61FCDB60-2A2C-408A-B0E5-27EEBBB13ECA}" dt="2024-06-24T11:31:36.026" v="417" actId="1038"/>
      <pc:docMkLst>
        <pc:docMk/>
      </pc:docMkLst>
      <pc:sldChg chg="addSp modSp mod modNotesTx">
        <pc:chgData name="Richard Chalk" userId="287f8aa4f4de1d19" providerId="LiveId" clId="{61FCDB60-2A2C-408A-B0E5-27EEBBB13ECA}" dt="2024-06-24T10:47:26.902" v="160"/>
        <pc:sldMkLst>
          <pc:docMk/>
          <pc:sldMk cId="0" sldId="302"/>
        </pc:sldMkLst>
        <pc:spChg chg="add mod">
          <ac:chgData name="Richard Chalk" userId="287f8aa4f4de1d19" providerId="LiveId" clId="{61FCDB60-2A2C-408A-B0E5-27EEBBB13ECA}" dt="2024-06-24T10:47:10.235" v="155" actId="1038"/>
          <ac:spMkLst>
            <pc:docMk/>
            <pc:sldMk cId="0" sldId="302"/>
            <ac:spMk id="3" creationId="{99B9D438-3997-EA4B-AAEE-3F6640627017}"/>
          </ac:spMkLst>
        </pc:spChg>
        <pc:spChg chg="add mod">
          <ac:chgData name="Richard Chalk" userId="287f8aa4f4de1d19" providerId="LiveId" clId="{61FCDB60-2A2C-408A-B0E5-27EEBBB13ECA}" dt="2024-06-24T10:47:26.902" v="160"/>
          <ac:spMkLst>
            <pc:docMk/>
            <pc:sldMk cId="0" sldId="302"/>
            <ac:spMk id="11" creationId="{A969EDD3-C5EE-35DB-34B0-2687C4C03B35}"/>
          </ac:spMkLst>
        </pc:spChg>
        <pc:picChg chg="add mod">
          <ac:chgData name="Richard Chalk" userId="287f8aa4f4de1d19" providerId="LiveId" clId="{61FCDB60-2A2C-408A-B0E5-27EEBBB13ECA}" dt="2024-06-24T10:47:10.235" v="155" actId="1038"/>
          <ac:picMkLst>
            <pc:docMk/>
            <pc:sldMk cId="0" sldId="302"/>
            <ac:picMk id="8" creationId="{BC5CCA9D-5D9A-8A78-6B9B-891D500171E3}"/>
          </ac:picMkLst>
        </pc:picChg>
        <pc:picChg chg="add mod">
          <ac:chgData name="Richard Chalk" userId="287f8aa4f4de1d19" providerId="LiveId" clId="{61FCDB60-2A2C-408A-B0E5-27EEBBB13ECA}" dt="2024-06-24T10:47:26.902" v="160"/>
          <ac:picMkLst>
            <pc:docMk/>
            <pc:sldMk cId="0" sldId="302"/>
            <ac:picMk id="10" creationId="{9973E416-E23B-F7EC-4757-D50DB12BA652}"/>
          </ac:picMkLst>
        </pc:picChg>
        <pc:picChg chg="add mod">
          <ac:chgData name="Richard Chalk" userId="287f8aa4f4de1d19" providerId="LiveId" clId="{61FCDB60-2A2C-408A-B0E5-27EEBBB13ECA}" dt="2024-06-24T10:47:10.235" v="155" actId="1038"/>
          <ac:picMkLst>
            <pc:docMk/>
            <pc:sldMk cId="0" sldId="302"/>
            <ac:picMk id="1026" creationId="{E2F8D368-B497-3A9C-FACB-E4C72D4C2E6B}"/>
          </ac:picMkLst>
        </pc:picChg>
      </pc:sldChg>
      <pc:sldChg chg="addSp modSp mod modNotesTx">
        <pc:chgData name="Richard Chalk" userId="287f8aa4f4de1d19" providerId="LiveId" clId="{61FCDB60-2A2C-408A-B0E5-27EEBBB13ECA}" dt="2024-06-24T10:47:28.178" v="161"/>
        <pc:sldMkLst>
          <pc:docMk/>
          <pc:sldMk cId="0" sldId="304"/>
        </pc:sldMkLst>
        <pc:spChg chg="mod">
          <ac:chgData name="Richard Chalk" userId="287f8aa4f4de1d19" providerId="LiveId" clId="{61FCDB60-2A2C-408A-B0E5-27EEBBB13ECA}" dt="2024-06-24T10:47:16.931" v="158" actId="1076"/>
          <ac:spMkLst>
            <pc:docMk/>
            <pc:sldMk cId="0" sldId="304"/>
            <ac:spMk id="2" creationId="{ECDD28F4-C2BD-5E5B-5623-08130E6BF6C2}"/>
          </ac:spMkLst>
        </pc:spChg>
        <pc:spChg chg="add mod">
          <ac:chgData name="Richard Chalk" userId="287f8aa4f4de1d19" providerId="LiveId" clId="{61FCDB60-2A2C-408A-B0E5-27EEBBB13ECA}" dt="2024-06-24T10:47:21.366" v="159" actId="1076"/>
          <ac:spMkLst>
            <pc:docMk/>
            <pc:sldMk cId="0" sldId="304"/>
            <ac:spMk id="4" creationId="{984B946B-9438-69C0-ED62-73749FDEF170}"/>
          </ac:spMkLst>
        </pc:spChg>
        <pc:spChg chg="add mod">
          <ac:chgData name="Richard Chalk" userId="287f8aa4f4de1d19" providerId="LiveId" clId="{61FCDB60-2A2C-408A-B0E5-27EEBBB13ECA}" dt="2024-06-24T10:47:28.178" v="161"/>
          <ac:spMkLst>
            <pc:docMk/>
            <pc:sldMk cId="0" sldId="304"/>
            <ac:spMk id="11" creationId="{68FE950A-18C3-710D-8F9A-B5CCAC3281A5}"/>
          </ac:spMkLst>
        </pc:spChg>
        <pc:picChg chg="add mod">
          <ac:chgData name="Richard Chalk" userId="287f8aa4f4de1d19" providerId="LiveId" clId="{61FCDB60-2A2C-408A-B0E5-27EEBBB13ECA}" dt="2024-06-24T10:47:21.366" v="159" actId="1076"/>
          <ac:picMkLst>
            <pc:docMk/>
            <pc:sldMk cId="0" sldId="304"/>
            <ac:picMk id="8" creationId="{9BE2345B-313E-B645-26D9-3933D7D32189}"/>
          </ac:picMkLst>
        </pc:picChg>
        <pc:picChg chg="add mod">
          <ac:chgData name="Richard Chalk" userId="287f8aa4f4de1d19" providerId="LiveId" clId="{61FCDB60-2A2C-408A-B0E5-27EEBBB13ECA}" dt="2024-06-24T10:47:21.366" v="159" actId="1076"/>
          <ac:picMkLst>
            <pc:docMk/>
            <pc:sldMk cId="0" sldId="304"/>
            <ac:picMk id="9" creationId="{A9CC6CBB-E425-F13E-D844-DBC3DD8423AA}"/>
          </ac:picMkLst>
        </pc:picChg>
        <pc:picChg chg="add mod">
          <ac:chgData name="Richard Chalk" userId="287f8aa4f4de1d19" providerId="LiveId" clId="{61FCDB60-2A2C-408A-B0E5-27EEBBB13ECA}" dt="2024-06-24T10:47:28.178" v="161"/>
          <ac:picMkLst>
            <pc:docMk/>
            <pc:sldMk cId="0" sldId="304"/>
            <ac:picMk id="10" creationId="{2F0DAE09-0DF8-5D38-0C58-8CB0F08DD497}"/>
          </ac:picMkLst>
        </pc:picChg>
      </pc:sldChg>
      <pc:sldChg chg="addSp delSp modSp mod">
        <pc:chgData name="Richard Chalk" userId="287f8aa4f4de1d19" providerId="LiveId" clId="{61FCDB60-2A2C-408A-B0E5-27EEBBB13ECA}" dt="2024-06-24T10:39:59.825" v="1"/>
        <pc:sldMkLst>
          <pc:docMk/>
          <pc:sldMk cId="3213385662" sldId="309"/>
        </pc:sldMkLst>
        <pc:spChg chg="add mod">
          <ac:chgData name="Richard Chalk" userId="287f8aa4f4de1d19" providerId="LiveId" clId="{61FCDB60-2A2C-408A-B0E5-27EEBBB13ECA}" dt="2024-06-24T10:39:59.825" v="1"/>
          <ac:spMkLst>
            <pc:docMk/>
            <pc:sldMk cId="3213385662" sldId="309"/>
            <ac:spMk id="3" creationId="{F701281C-17D1-AAA2-E8A0-D3A61192C6CC}"/>
          </ac:spMkLst>
        </pc:spChg>
        <pc:spChg chg="add mod">
          <ac:chgData name="Richard Chalk" userId="287f8aa4f4de1d19" providerId="LiveId" clId="{61FCDB60-2A2C-408A-B0E5-27EEBBB13ECA}" dt="2024-06-24T10:39:59.825" v="1"/>
          <ac:spMkLst>
            <pc:docMk/>
            <pc:sldMk cId="3213385662" sldId="309"/>
            <ac:spMk id="5" creationId="{391CF401-AD3F-1D05-4769-0E3A1823E28D}"/>
          </ac:spMkLst>
        </pc:spChg>
        <pc:spChg chg="add mod">
          <ac:chgData name="Richard Chalk" userId="287f8aa4f4de1d19" providerId="LiveId" clId="{61FCDB60-2A2C-408A-B0E5-27EEBBB13ECA}" dt="2024-06-24T10:39:59.825" v="1"/>
          <ac:spMkLst>
            <pc:docMk/>
            <pc:sldMk cId="3213385662" sldId="309"/>
            <ac:spMk id="6" creationId="{D96B7BFB-ABAC-CCF5-7259-67D48EA9E59F}"/>
          </ac:spMkLst>
        </pc:spChg>
        <pc:spChg chg="del">
          <ac:chgData name="Richard Chalk" userId="287f8aa4f4de1d19" providerId="LiveId" clId="{61FCDB60-2A2C-408A-B0E5-27EEBBB13ECA}" dt="2024-06-24T10:39:58.461" v="0" actId="478"/>
          <ac:spMkLst>
            <pc:docMk/>
            <pc:sldMk cId="3213385662" sldId="309"/>
            <ac:spMk id="120" creationId="{00000000-0000-0000-0000-000000000000}"/>
          </ac:spMkLst>
        </pc:spChg>
        <pc:picChg chg="add mod">
          <ac:chgData name="Richard Chalk" userId="287f8aa4f4de1d19" providerId="LiveId" clId="{61FCDB60-2A2C-408A-B0E5-27EEBBB13ECA}" dt="2024-06-24T10:39:59.825" v="1"/>
          <ac:picMkLst>
            <pc:docMk/>
            <pc:sldMk cId="3213385662" sldId="309"/>
            <ac:picMk id="2" creationId="{D8E9845A-78EC-E84C-F68D-24BC50EB798E}"/>
          </ac:picMkLst>
        </pc:picChg>
        <pc:picChg chg="add mod">
          <ac:chgData name="Richard Chalk" userId="287f8aa4f4de1d19" providerId="LiveId" clId="{61FCDB60-2A2C-408A-B0E5-27EEBBB13ECA}" dt="2024-06-24T10:39:59.825" v="1"/>
          <ac:picMkLst>
            <pc:docMk/>
            <pc:sldMk cId="3213385662" sldId="309"/>
            <ac:picMk id="4" creationId="{ED411ECE-5A1F-B21B-0476-5C0A389150A2}"/>
          </ac:picMkLst>
        </pc:picChg>
        <pc:picChg chg="del">
          <ac:chgData name="Richard Chalk" userId="287f8aa4f4de1d19" providerId="LiveId" clId="{61FCDB60-2A2C-408A-B0E5-27EEBBB13ECA}" dt="2024-06-24T10:39:58.461" v="0" actId="478"/>
          <ac:picMkLst>
            <pc:docMk/>
            <pc:sldMk cId="3213385662" sldId="309"/>
            <ac:picMk id="121" creationId="{00000000-0000-0000-0000-000000000000}"/>
          </ac:picMkLst>
        </pc:picChg>
      </pc:sldChg>
      <pc:sldChg chg="addSp modSp modNotesTx">
        <pc:chgData name="Richard Chalk" userId="287f8aa4f4de1d19" providerId="LiveId" clId="{61FCDB60-2A2C-408A-B0E5-27EEBBB13ECA}" dt="2024-06-24T10:48:53.983" v="187" actId="6549"/>
        <pc:sldMkLst>
          <pc:docMk/>
          <pc:sldMk cId="3713879004" sldId="312"/>
        </pc:sldMkLst>
        <pc:spChg chg="add mod">
          <ac:chgData name="Richard Chalk" userId="287f8aa4f4de1d19" providerId="LiveId" clId="{61FCDB60-2A2C-408A-B0E5-27EEBBB13ECA}" dt="2024-06-24T10:47:33.904" v="162"/>
          <ac:spMkLst>
            <pc:docMk/>
            <pc:sldMk cId="3713879004" sldId="312"/>
            <ac:spMk id="8" creationId="{10A73B80-18C8-B2AE-5ABB-037B58182FE5}"/>
          </ac:spMkLst>
        </pc:spChg>
        <pc:spChg chg="add mod">
          <ac:chgData name="Richard Chalk" userId="287f8aa4f4de1d19" providerId="LiveId" clId="{61FCDB60-2A2C-408A-B0E5-27EEBBB13ECA}" dt="2024-06-24T10:48:44.800" v="186" actId="1076"/>
          <ac:spMkLst>
            <pc:docMk/>
            <pc:sldMk cId="3713879004" sldId="312"/>
            <ac:spMk id="10" creationId="{C24EB1D3-2D7F-5BF9-C512-86278EE63942}"/>
          </ac:spMkLst>
        </pc:spChg>
        <pc:picChg chg="add mod">
          <ac:chgData name="Richard Chalk" userId="287f8aa4f4de1d19" providerId="LiveId" clId="{61FCDB60-2A2C-408A-B0E5-27EEBBB13ECA}" dt="2024-06-24T10:47:33.904" v="162"/>
          <ac:picMkLst>
            <pc:docMk/>
            <pc:sldMk cId="3713879004" sldId="312"/>
            <ac:picMk id="7" creationId="{3B77CD69-FFDA-04D6-7582-15E4DAAB4A1C}"/>
          </ac:picMkLst>
        </pc:picChg>
        <pc:picChg chg="add mod">
          <ac:chgData name="Richard Chalk" userId="287f8aa4f4de1d19" providerId="LiveId" clId="{61FCDB60-2A2C-408A-B0E5-27EEBBB13ECA}" dt="2024-06-24T10:48:44.800" v="186" actId="1076"/>
          <ac:picMkLst>
            <pc:docMk/>
            <pc:sldMk cId="3713879004" sldId="312"/>
            <ac:picMk id="11" creationId="{C1675C89-3B04-772B-0C77-61935BE80AA2}"/>
          </ac:picMkLst>
        </pc:picChg>
        <pc:picChg chg="add mod">
          <ac:chgData name="Richard Chalk" userId="287f8aa4f4de1d19" providerId="LiveId" clId="{61FCDB60-2A2C-408A-B0E5-27EEBBB13ECA}" dt="2024-06-24T10:48:44.800" v="186" actId="1076"/>
          <ac:picMkLst>
            <pc:docMk/>
            <pc:sldMk cId="3713879004" sldId="312"/>
            <ac:picMk id="12" creationId="{0B3930C0-6246-A05B-528A-A12475F7FEE4}"/>
          </ac:picMkLst>
        </pc:picChg>
      </pc:sldChg>
      <pc:sldChg chg="addSp modSp mod modNotesTx">
        <pc:chgData name="Richard Chalk" userId="287f8aa4f4de1d19" providerId="LiveId" clId="{61FCDB60-2A2C-408A-B0E5-27EEBBB13ECA}" dt="2024-06-24T10:57:41.389" v="368" actId="14100"/>
        <pc:sldMkLst>
          <pc:docMk/>
          <pc:sldMk cId="1976385336" sldId="313"/>
        </pc:sldMkLst>
        <pc:spChg chg="mod">
          <ac:chgData name="Richard Chalk" userId="287f8aa4f4de1d19" providerId="LiveId" clId="{61FCDB60-2A2C-408A-B0E5-27EEBBB13ECA}" dt="2024-06-24T10:48:24.541" v="182" actId="6549"/>
          <ac:spMkLst>
            <pc:docMk/>
            <pc:sldMk cId="1976385336" sldId="313"/>
            <ac:spMk id="2" creationId="{ECDD28F4-C2BD-5E5B-5623-08130E6BF6C2}"/>
          </ac:spMkLst>
        </pc:spChg>
        <pc:spChg chg="add mod">
          <ac:chgData name="Richard Chalk" userId="287f8aa4f4de1d19" providerId="LiveId" clId="{61FCDB60-2A2C-408A-B0E5-27EEBBB13ECA}" dt="2024-06-24T10:47:41.125" v="167"/>
          <ac:spMkLst>
            <pc:docMk/>
            <pc:sldMk cId="1976385336" sldId="313"/>
            <ac:spMk id="5" creationId="{D7FFD287-C99E-1D21-B90B-757DD920C0CD}"/>
          </ac:spMkLst>
        </pc:spChg>
        <pc:spChg chg="mod">
          <ac:chgData name="Richard Chalk" userId="287f8aa4f4de1d19" providerId="LiveId" clId="{61FCDB60-2A2C-408A-B0E5-27EEBBB13ECA}" dt="2024-06-24T10:57:41.389" v="368" actId="14100"/>
          <ac:spMkLst>
            <pc:docMk/>
            <pc:sldMk cId="1976385336" sldId="313"/>
            <ac:spMk id="6" creationId="{1FAF2A17-E211-CBB3-E7B4-7210C49D29AE}"/>
          </ac:spMkLst>
        </pc:spChg>
        <pc:spChg chg="add mod">
          <ac:chgData name="Richard Chalk" userId="287f8aa4f4de1d19" providerId="LiveId" clId="{61FCDB60-2A2C-408A-B0E5-27EEBBB13ECA}" dt="2024-06-24T10:47:59.677" v="168"/>
          <ac:spMkLst>
            <pc:docMk/>
            <pc:sldMk cId="1976385336" sldId="313"/>
            <ac:spMk id="8" creationId="{AAF2B172-C9B1-AD13-63F7-0A7A107A95AF}"/>
          </ac:spMkLst>
        </pc:spChg>
        <pc:spChg chg="add mod">
          <ac:chgData name="Richard Chalk" userId="287f8aa4f4de1d19" providerId="LiveId" clId="{61FCDB60-2A2C-408A-B0E5-27EEBBB13ECA}" dt="2024-06-24T10:48:17.735" v="170" actId="1076"/>
          <ac:spMkLst>
            <pc:docMk/>
            <pc:sldMk cId="1976385336" sldId="313"/>
            <ac:spMk id="9" creationId="{21A1E9E0-D54D-AFCA-20A7-EA04C8C74F4F}"/>
          </ac:spMkLst>
        </pc:spChg>
        <pc:picChg chg="add mod">
          <ac:chgData name="Richard Chalk" userId="287f8aa4f4de1d19" providerId="LiveId" clId="{61FCDB60-2A2C-408A-B0E5-27EEBBB13ECA}" dt="2024-06-24T10:47:41.125" v="167"/>
          <ac:picMkLst>
            <pc:docMk/>
            <pc:sldMk cId="1976385336" sldId="313"/>
            <ac:picMk id="4" creationId="{ED37118A-572D-0DD0-E5B4-29CA1EE21356}"/>
          </ac:picMkLst>
        </pc:picChg>
        <pc:picChg chg="add mod">
          <ac:chgData name="Richard Chalk" userId="287f8aa4f4de1d19" providerId="LiveId" clId="{61FCDB60-2A2C-408A-B0E5-27EEBBB13ECA}" dt="2024-06-24T10:47:59.677" v="168"/>
          <ac:picMkLst>
            <pc:docMk/>
            <pc:sldMk cId="1976385336" sldId="313"/>
            <ac:picMk id="7" creationId="{451769AF-D77B-61A2-B1BD-BCFE71779A91}"/>
          </ac:picMkLst>
        </pc:picChg>
        <pc:picChg chg="add mod">
          <ac:chgData name="Richard Chalk" userId="287f8aa4f4de1d19" providerId="LiveId" clId="{61FCDB60-2A2C-408A-B0E5-27EEBBB13ECA}" dt="2024-06-24T10:48:17.735" v="170" actId="1076"/>
          <ac:picMkLst>
            <pc:docMk/>
            <pc:sldMk cId="1976385336" sldId="313"/>
            <ac:picMk id="10" creationId="{160E1EDF-A07D-F80D-D8C3-28930CD14E36}"/>
          </ac:picMkLst>
        </pc:picChg>
        <pc:picChg chg="add mod">
          <ac:chgData name="Richard Chalk" userId="287f8aa4f4de1d19" providerId="LiveId" clId="{61FCDB60-2A2C-408A-B0E5-27EEBBB13ECA}" dt="2024-06-24T10:48:17.735" v="170" actId="1076"/>
          <ac:picMkLst>
            <pc:docMk/>
            <pc:sldMk cId="1976385336" sldId="313"/>
            <ac:picMk id="13" creationId="{58BEBD21-B526-B67D-0D4B-A656362E66B2}"/>
          </ac:picMkLst>
        </pc:picChg>
      </pc:sldChg>
      <pc:sldChg chg="addSp modSp">
        <pc:chgData name="Richard Chalk" userId="287f8aa4f4de1d19" providerId="LiveId" clId="{61FCDB60-2A2C-408A-B0E5-27EEBBB13ECA}" dt="2024-06-24T10:49:01.100" v="189" actId="1076"/>
        <pc:sldMkLst>
          <pc:docMk/>
          <pc:sldMk cId="1166244466" sldId="314"/>
        </pc:sldMkLst>
        <pc:spChg chg="add mod">
          <ac:chgData name="Richard Chalk" userId="287f8aa4f4de1d19" providerId="LiveId" clId="{61FCDB60-2A2C-408A-B0E5-27EEBBB13ECA}" dt="2024-06-24T10:47:34.935" v="163"/>
          <ac:spMkLst>
            <pc:docMk/>
            <pc:sldMk cId="1166244466" sldId="314"/>
            <ac:spMk id="5" creationId="{440F76E1-DAE3-9850-D709-7589A5CF5E14}"/>
          </ac:spMkLst>
        </pc:spChg>
        <pc:spChg chg="add mod">
          <ac:chgData name="Richard Chalk" userId="287f8aa4f4de1d19" providerId="LiveId" clId="{61FCDB60-2A2C-408A-B0E5-27EEBBB13ECA}" dt="2024-06-24T10:49:01.100" v="189" actId="1076"/>
          <ac:spMkLst>
            <pc:docMk/>
            <pc:sldMk cId="1166244466" sldId="314"/>
            <ac:spMk id="8" creationId="{9FD3DBF7-1645-4259-ED1D-CE0CF58B1EFD}"/>
          </ac:spMkLst>
        </pc:spChg>
        <pc:picChg chg="add mod">
          <ac:chgData name="Richard Chalk" userId="287f8aa4f4de1d19" providerId="LiveId" clId="{61FCDB60-2A2C-408A-B0E5-27EEBBB13ECA}" dt="2024-06-24T10:47:34.935" v="163"/>
          <ac:picMkLst>
            <pc:docMk/>
            <pc:sldMk cId="1166244466" sldId="314"/>
            <ac:picMk id="4" creationId="{07C7A33B-80DD-308A-B047-EB7A30DADCB5}"/>
          </ac:picMkLst>
        </pc:picChg>
        <pc:picChg chg="add mod">
          <ac:chgData name="Richard Chalk" userId="287f8aa4f4de1d19" providerId="LiveId" clId="{61FCDB60-2A2C-408A-B0E5-27EEBBB13ECA}" dt="2024-06-24T10:49:01.100" v="189" actId="1076"/>
          <ac:picMkLst>
            <pc:docMk/>
            <pc:sldMk cId="1166244466" sldId="314"/>
            <ac:picMk id="9" creationId="{D656352C-36D3-97BC-E658-F9493AE60BF0}"/>
          </ac:picMkLst>
        </pc:picChg>
        <pc:picChg chg="add mod">
          <ac:chgData name="Richard Chalk" userId="287f8aa4f4de1d19" providerId="LiveId" clId="{61FCDB60-2A2C-408A-B0E5-27EEBBB13ECA}" dt="2024-06-24T10:49:01.100" v="189" actId="1076"/>
          <ac:picMkLst>
            <pc:docMk/>
            <pc:sldMk cId="1166244466" sldId="314"/>
            <ac:picMk id="11" creationId="{DB9AA833-322B-798F-C8DA-F171413C8A96}"/>
          </ac:picMkLst>
        </pc:picChg>
      </pc:sldChg>
      <pc:sldChg chg="addSp modSp modNotesTx">
        <pc:chgData name="Richard Chalk" userId="287f8aa4f4de1d19" providerId="LiveId" clId="{61FCDB60-2A2C-408A-B0E5-27EEBBB13ECA}" dt="2024-06-24T10:56:58.950" v="357" actId="6549"/>
        <pc:sldMkLst>
          <pc:docMk/>
          <pc:sldMk cId="125677320" sldId="315"/>
        </pc:sldMkLst>
        <pc:spChg chg="add mod">
          <ac:chgData name="Richard Chalk" userId="287f8aa4f4de1d19" providerId="LiveId" clId="{61FCDB60-2A2C-408A-B0E5-27EEBBB13ECA}" dt="2024-06-24T10:47:35.831" v="164"/>
          <ac:spMkLst>
            <pc:docMk/>
            <pc:sldMk cId="125677320" sldId="315"/>
            <ac:spMk id="5" creationId="{F2A868FA-A7DD-C1C9-FB62-0B33B9EB5A8A}"/>
          </ac:spMkLst>
        </pc:spChg>
        <pc:spChg chg="add mod">
          <ac:chgData name="Richard Chalk" userId="287f8aa4f4de1d19" providerId="LiveId" clId="{61FCDB60-2A2C-408A-B0E5-27EEBBB13ECA}" dt="2024-06-24T10:49:04.419" v="190"/>
          <ac:spMkLst>
            <pc:docMk/>
            <pc:sldMk cId="125677320" sldId="315"/>
            <ac:spMk id="7" creationId="{A59A527F-70CC-F83C-9823-BD7504384A42}"/>
          </ac:spMkLst>
        </pc:spChg>
        <pc:picChg chg="add mod">
          <ac:chgData name="Richard Chalk" userId="287f8aa4f4de1d19" providerId="LiveId" clId="{61FCDB60-2A2C-408A-B0E5-27EEBBB13ECA}" dt="2024-06-24T10:47:35.831" v="164"/>
          <ac:picMkLst>
            <pc:docMk/>
            <pc:sldMk cId="125677320" sldId="315"/>
            <ac:picMk id="4" creationId="{4F5FE2AC-C493-8AD4-685F-E91AAA028430}"/>
          </ac:picMkLst>
        </pc:picChg>
        <pc:picChg chg="add mod">
          <ac:chgData name="Richard Chalk" userId="287f8aa4f4de1d19" providerId="LiveId" clId="{61FCDB60-2A2C-408A-B0E5-27EEBBB13ECA}" dt="2024-06-24T10:49:04.419" v="190"/>
          <ac:picMkLst>
            <pc:docMk/>
            <pc:sldMk cId="125677320" sldId="315"/>
            <ac:picMk id="8" creationId="{B9DE2B90-B146-3E25-34A0-F327B5D7E143}"/>
          </ac:picMkLst>
        </pc:picChg>
        <pc:picChg chg="add mod">
          <ac:chgData name="Richard Chalk" userId="287f8aa4f4de1d19" providerId="LiveId" clId="{61FCDB60-2A2C-408A-B0E5-27EEBBB13ECA}" dt="2024-06-24T10:49:04.419" v="190"/>
          <ac:picMkLst>
            <pc:docMk/>
            <pc:sldMk cId="125677320" sldId="315"/>
            <ac:picMk id="11" creationId="{4CC0F6E6-D485-3E9B-0591-A4A84F369961}"/>
          </ac:picMkLst>
        </pc:picChg>
      </pc:sldChg>
      <pc:sldChg chg="addSp modSp">
        <pc:chgData name="Richard Chalk" userId="287f8aa4f4de1d19" providerId="LiveId" clId="{61FCDB60-2A2C-408A-B0E5-27EEBBB13ECA}" dt="2024-06-24T10:47:37.831" v="165"/>
        <pc:sldMkLst>
          <pc:docMk/>
          <pc:sldMk cId="294146352" sldId="316"/>
        </pc:sldMkLst>
        <pc:spChg chg="add mod">
          <ac:chgData name="Richard Chalk" userId="287f8aa4f4de1d19" providerId="LiveId" clId="{61FCDB60-2A2C-408A-B0E5-27EEBBB13ECA}" dt="2024-06-24T10:47:37.831" v="165"/>
          <ac:spMkLst>
            <pc:docMk/>
            <pc:sldMk cId="294146352" sldId="316"/>
            <ac:spMk id="14" creationId="{2DE8A631-F748-C23C-0E93-736943B4A42E}"/>
          </ac:spMkLst>
        </pc:spChg>
        <pc:picChg chg="add mod">
          <ac:chgData name="Richard Chalk" userId="287f8aa4f4de1d19" providerId="LiveId" clId="{61FCDB60-2A2C-408A-B0E5-27EEBBB13ECA}" dt="2024-06-24T10:47:37.831" v="165"/>
          <ac:picMkLst>
            <pc:docMk/>
            <pc:sldMk cId="294146352" sldId="316"/>
            <ac:picMk id="13" creationId="{4FAEBF5A-FC47-A69E-AF12-1E5E93EDE11E}"/>
          </ac:picMkLst>
        </pc:picChg>
      </pc:sldChg>
      <pc:sldChg chg="addSp modSp">
        <pc:chgData name="Richard Chalk" userId="287f8aa4f4de1d19" providerId="LiveId" clId="{61FCDB60-2A2C-408A-B0E5-27EEBBB13ECA}" dt="2024-06-24T10:47:40.108" v="166"/>
        <pc:sldMkLst>
          <pc:docMk/>
          <pc:sldMk cId="2794907855" sldId="317"/>
        </pc:sldMkLst>
        <pc:spChg chg="add mod">
          <ac:chgData name="Richard Chalk" userId="287f8aa4f4de1d19" providerId="LiveId" clId="{61FCDB60-2A2C-408A-B0E5-27EEBBB13ECA}" dt="2024-06-24T10:47:40.108" v="166"/>
          <ac:spMkLst>
            <pc:docMk/>
            <pc:sldMk cId="2794907855" sldId="317"/>
            <ac:spMk id="5" creationId="{93D95526-4675-B9A1-0821-CB252FB3B112}"/>
          </ac:spMkLst>
        </pc:spChg>
        <pc:picChg chg="add mod">
          <ac:chgData name="Richard Chalk" userId="287f8aa4f4de1d19" providerId="LiveId" clId="{61FCDB60-2A2C-408A-B0E5-27EEBBB13ECA}" dt="2024-06-24T10:47:40.108" v="166"/>
          <ac:picMkLst>
            <pc:docMk/>
            <pc:sldMk cId="2794907855" sldId="317"/>
            <ac:picMk id="4" creationId="{3F1AC1FC-5DB1-D700-06A9-BD87C3F0382C}"/>
          </ac:picMkLst>
        </pc:picChg>
      </pc:sldChg>
      <pc:sldChg chg="addSp delSp modSp add mod modNotesTx">
        <pc:chgData name="Richard Chalk" userId="287f8aa4f4de1d19" providerId="LiveId" clId="{61FCDB60-2A2C-408A-B0E5-27EEBBB13ECA}" dt="2024-06-24T11:31:36.026" v="417" actId="1038"/>
        <pc:sldMkLst>
          <pc:docMk/>
          <pc:sldMk cId="2331944968" sldId="530"/>
        </pc:sldMkLst>
        <pc:spChg chg="mod">
          <ac:chgData name="Richard Chalk" userId="287f8aa4f4de1d19" providerId="LiveId" clId="{61FCDB60-2A2C-408A-B0E5-27EEBBB13ECA}" dt="2024-06-24T10:56:00.984" v="355" actId="1037"/>
          <ac:spMkLst>
            <pc:docMk/>
            <pc:sldMk cId="2331944968" sldId="530"/>
            <ac:spMk id="8" creationId="{9977F281-A947-A97F-F970-14C3D7FFAE2B}"/>
          </ac:spMkLst>
        </pc:spChg>
        <pc:spChg chg="mod">
          <ac:chgData name="Richard Chalk" userId="287f8aa4f4de1d19" providerId="LiveId" clId="{61FCDB60-2A2C-408A-B0E5-27EEBBB13ECA}" dt="2024-06-24T11:31:29.033" v="374" actId="6549"/>
          <ac:spMkLst>
            <pc:docMk/>
            <pc:sldMk cId="2331944968" sldId="530"/>
            <ac:spMk id="18" creationId="{CBF4E8CD-055F-8FAC-58DB-DB42DE1E6C1D}"/>
          </ac:spMkLst>
        </pc:spChg>
        <pc:spChg chg="add del">
          <ac:chgData name="Richard Chalk" userId="287f8aa4f4de1d19" providerId="LiveId" clId="{61FCDB60-2A2C-408A-B0E5-27EEBBB13ECA}" dt="2024-06-24T10:54:05.344" v="257" actId="478"/>
          <ac:spMkLst>
            <pc:docMk/>
            <pc:sldMk cId="2331944968" sldId="530"/>
            <ac:spMk id="19" creationId="{F7E1020E-A126-D658-874F-E71FD3DAAD8C}"/>
          </ac:spMkLst>
        </pc:spChg>
        <pc:spChg chg="add del">
          <ac:chgData name="Richard Chalk" userId="287f8aa4f4de1d19" providerId="LiveId" clId="{61FCDB60-2A2C-408A-B0E5-27EEBBB13ECA}" dt="2024-06-24T10:54:26.651" v="259" actId="478"/>
          <ac:spMkLst>
            <pc:docMk/>
            <pc:sldMk cId="2331944968" sldId="530"/>
            <ac:spMk id="20" creationId="{79D8083A-92F2-D257-5934-D2AC7588F36D}"/>
          </ac:spMkLst>
        </pc:spChg>
        <pc:spChg chg="mod">
          <ac:chgData name="Richard Chalk" userId="287f8aa4f4de1d19" providerId="LiveId" clId="{61FCDB60-2A2C-408A-B0E5-27EEBBB13ECA}" dt="2024-06-24T10:54:54.817" v="271" actId="20577"/>
          <ac:spMkLst>
            <pc:docMk/>
            <pc:sldMk cId="2331944968" sldId="530"/>
            <ac:spMk id="658" creationId="{00000000-0000-0000-0000-000000000000}"/>
          </ac:spMkLst>
        </pc:spChg>
        <pc:picChg chg="mod">
          <ac:chgData name="Richard Chalk" userId="287f8aa4f4de1d19" providerId="LiveId" clId="{61FCDB60-2A2C-408A-B0E5-27EEBBB13ECA}" dt="2024-06-24T11:31:36.026" v="417" actId="1038"/>
          <ac:picMkLst>
            <pc:docMk/>
            <pc:sldMk cId="2331944968" sldId="530"/>
            <ac:picMk id="2" creationId="{1798266B-4E23-1125-CABF-2421F7B57CB6}"/>
          </ac:picMkLst>
        </pc:picChg>
        <pc:picChg chg="mod">
          <ac:chgData name="Richard Chalk" userId="287f8aa4f4de1d19" providerId="LiveId" clId="{61FCDB60-2A2C-408A-B0E5-27EEBBB13ECA}" dt="2024-06-24T11:31:33.071" v="396" actId="1037"/>
          <ac:picMkLst>
            <pc:docMk/>
            <pc:sldMk cId="2331944968" sldId="530"/>
            <ac:picMk id="3" creationId="{00F42DEA-93D1-0D04-0FB8-52092F46A3C0}"/>
          </ac:picMkLst>
        </pc:picChg>
        <pc:picChg chg="del mod">
          <ac:chgData name="Richard Chalk" userId="287f8aa4f4de1d19" providerId="LiveId" clId="{61FCDB60-2A2C-408A-B0E5-27EEBBB13ECA}" dt="2024-06-24T10:54:01.986" v="255" actId="478"/>
          <ac:picMkLst>
            <pc:docMk/>
            <pc:sldMk cId="2331944968" sldId="530"/>
            <ac:picMk id="10" creationId="{22BE0701-C975-23EA-133B-3F413E5A2BD7}"/>
          </ac:picMkLst>
        </pc:picChg>
        <pc:picChg chg="del mod">
          <ac:chgData name="Richard Chalk" userId="287f8aa4f4de1d19" providerId="LiveId" clId="{61FCDB60-2A2C-408A-B0E5-27EEBBB13ECA}" dt="2024-06-24T10:52:21.103" v="221" actId="478"/>
          <ac:picMkLst>
            <pc:docMk/>
            <pc:sldMk cId="2331944968" sldId="530"/>
            <ac:picMk id="11" creationId="{A4E7E31E-82EE-8AFB-90E2-E8EE0B6160D9}"/>
          </ac:picMkLst>
        </pc:picChg>
        <pc:picChg chg="add mod">
          <ac:chgData name="Richard Chalk" userId="287f8aa4f4de1d19" providerId="LiveId" clId="{61FCDB60-2A2C-408A-B0E5-27EEBBB13ECA}" dt="2024-06-24T10:52:35.018" v="224" actId="1036"/>
          <ac:picMkLst>
            <pc:docMk/>
            <pc:sldMk cId="2331944968" sldId="530"/>
            <ac:picMk id="12" creationId="{E6653266-886C-8A10-05E2-30D2DDD7FD2C}"/>
          </ac:picMkLst>
        </pc:picChg>
        <pc:picChg chg="add mod">
          <ac:chgData name="Richard Chalk" userId="287f8aa4f4de1d19" providerId="LiveId" clId="{61FCDB60-2A2C-408A-B0E5-27EEBBB13ECA}" dt="2024-06-24T10:55:57.754" v="340"/>
          <ac:picMkLst>
            <pc:docMk/>
            <pc:sldMk cId="2331944968" sldId="530"/>
            <ac:picMk id="21" creationId="{8A2B06AD-8F31-CF5D-0465-1FAF851B068B}"/>
          </ac:picMkLst>
        </pc:picChg>
        <pc:picChg chg="mod">
          <ac:chgData name="Richard Chalk" userId="287f8aa4f4de1d19" providerId="LiveId" clId="{61FCDB60-2A2C-408A-B0E5-27EEBBB13ECA}" dt="2024-06-24T10:56:00.984" v="355" actId="1037"/>
          <ac:picMkLst>
            <pc:docMk/>
            <pc:sldMk cId="2331944968" sldId="530"/>
            <ac:picMk id="1026" creationId="{4329E322-4836-B711-A004-CFF57ED07855}"/>
          </ac:picMkLst>
        </pc:picChg>
        <pc:picChg chg="add mod">
          <ac:chgData name="Richard Chalk" userId="287f8aa4f4de1d19" providerId="LiveId" clId="{61FCDB60-2A2C-408A-B0E5-27EEBBB13ECA}" dt="2024-06-24T10:55:04.408" v="273" actId="1076"/>
          <ac:picMkLst>
            <pc:docMk/>
            <pc:sldMk cId="2331944968" sldId="530"/>
            <ac:picMk id="2054" creationId="{718B801C-75DA-8659-B951-E0552CF548A3}"/>
          </ac:picMkLst>
        </pc:picChg>
      </pc:sldChg>
    </pc:docChg>
  </pc:docChgLst>
  <pc:docChgLst>
    <pc:chgData name="Richard Chalk" userId="287f8aa4f4de1d19" providerId="LiveId" clId="{E49372D8-8483-46EC-82A5-346207739A06}"/>
    <pc:docChg chg="custSel addSld modSld">
      <pc:chgData name="Richard Chalk" userId="287f8aa4f4de1d19" providerId="LiveId" clId="{E49372D8-8483-46EC-82A5-346207739A06}" dt="2022-11-14T14:29:51.802" v="332" actId="20577"/>
      <pc:docMkLst>
        <pc:docMk/>
      </pc:docMkLst>
      <pc:sldChg chg="modSp mod">
        <pc:chgData name="Richard Chalk" userId="287f8aa4f4de1d19" providerId="LiveId" clId="{E49372D8-8483-46EC-82A5-346207739A06}" dt="2022-11-11T10:10:30.058" v="11" actId="20577"/>
        <pc:sldMkLst>
          <pc:docMk/>
          <pc:sldMk cId="0" sldId="258"/>
        </pc:sldMkLst>
        <pc:spChg chg="mod">
          <ac:chgData name="Richard Chalk" userId="287f8aa4f4de1d19" providerId="LiveId" clId="{E49372D8-8483-46EC-82A5-346207739A06}" dt="2022-11-11T10:10:30.058" v="11" actId="20577"/>
          <ac:spMkLst>
            <pc:docMk/>
            <pc:sldMk cId="0" sldId="258"/>
            <ac:spMk id="136" creationId="{00000000-0000-0000-0000-000000000000}"/>
          </ac:spMkLst>
        </pc:spChg>
      </pc:sldChg>
      <pc:sldChg chg="modSp add mod">
        <pc:chgData name="Richard Chalk" userId="287f8aa4f4de1d19" providerId="LiveId" clId="{E49372D8-8483-46EC-82A5-346207739A06}" dt="2022-11-14T14:29:51.802" v="332" actId="20577"/>
        <pc:sldMkLst>
          <pc:docMk/>
          <pc:sldMk cId="2987041011" sldId="259"/>
        </pc:sldMkLst>
        <pc:spChg chg="mod">
          <ac:chgData name="Richard Chalk" userId="287f8aa4f4de1d19" providerId="LiveId" clId="{E49372D8-8483-46EC-82A5-346207739A06}" dt="2022-11-11T10:10:39.892" v="16" actId="20577"/>
          <ac:spMkLst>
            <pc:docMk/>
            <pc:sldMk cId="2987041011" sldId="259"/>
            <ac:spMk id="135" creationId="{00000000-0000-0000-0000-000000000000}"/>
          </ac:spMkLst>
        </pc:spChg>
        <pc:spChg chg="mod">
          <ac:chgData name="Richard Chalk" userId="287f8aa4f4de1d19" providerId="LiveId" clId="{E49372D8-8483-46EC-82A5-346207739A06}" dt="2022-11-14T14:29:51.802" v="332" actId="20577"/>
          <ac:spMkLst>
            <pc:docMk/>
            <pc:sldMk cId="2987041011" sldId="259"/>
            <ac:spMk id="136" creationId="{00000000-0000-0000-0000-000000000000}"/>
          </ac:spMkLst>
        </pc:spChg>
      </pc:sldChg>
    </pc:docChg>
  </pc:docChgLst>
  <pc:docChgLst>
    <pc:chgData name="Richard Chalk" userId="287f8aa4f4de1d19" providerId="LiveId" clId="{0A01506E-6C49-4788-B730-F7CA1D3100D4}"/>
    <pc:docChg chg="undo custSel addSld delSld modSld delMainMaster">
      <pc:chgData name="Richard Chalk" userId="287f8aa4f4de1d19" providerId="LiveId" clId="{0A01506E-6C49-4788-B730-F7CA1D3100D4}" dt="2023-05-08T19:15:08.143" v="698" actId="47"/>
      <pc:docMkLst>
        <pc:docMk/>
      </pc:docMkLst>
      <pc:sldChg chg="modSp del mod">
        <pc:chgData name="Richard Chalk" userId="287f8aa4f4de1d19" providerId="LiveId" clId="{0A01506E-6C49-4788-B730-F7CA1D3100D4}" dt="2023-05-08T18:20:48.682" v="11" actId="47"/>
        <pc:sldMkLst>
          <pc:docMk/>
          <pc:sldMk cId="0" sldId="256"/>
        </pc:sldMkLst>
        <pc:spChg chg="mod">
          <ac:chgData name="Richard Chalk" userId="287f8aa4f4de1d19" providerId="LiveId" clId="{0A01506E-6C49-4788-B730-F7CA1D3100D4}" dt="2023-05-08T18:20:39.573" v="9" actId="20577"/>
          <ac:spMkLst>
            <pc:docMk/>
            <pc:sldMk cId="0" sldId="256"/>
            <ac:spMk id="118" creationId="{00000000-0000-0000-0000-000000000000}"/>
          </ac:spMkLst>
        </pc:spChg>
      </pc:sldChg>
      <pc:sldChg chg="del">
        <pc:chgData name="Richard Chalk" userId="287f8aa4f4de1d19" providerId="LiveId" clId="{0A01506E-6C49-4788-B730-F7CA1D3100D4}" dt="2023-05-08T18:20:46.117" v="10" actId="47"/>
        <pc:sldMkLst>
          <pc:docMk/>
          <pc:sldMk cId="0" sldId="257"/>
        </pc:sldMkLst>
      </pc:sldChg>
      <pc:sldChg chg="del">
        <pc:chgData name="Richard Chalk" userId="287f8aa4f4de1d19" providerId="LiveId" clId="{0A01506E-6C49-4788-B730-F7CA1D3100D4}" dt="2023-05-08T18:20:46.117" v="10" actId="47"/>
        <pc:sldMkLst>
          <pc:docMk/>
          <pc:sldMk cId="377805924" sldId="264"/>
        </pc:sldMkLst>
      </pc:sldChg>
      <pc:sldChg chg="del">
        <pc:chgData name="Richard Chalk" userId="287f8aa4f4de1d19" providerId="LiveId" clId="{0A01506E-6C49-4788-B730-F7CA1D3100D4}" dt="2023-05-08T18:20:46.117" v="10" actId="47"/>
        <pc:sldMkLst>
          <pc:docMk/>
          <pc:sldMk cId="1075608736" sldId="265"/>
        </pc:sldMkLst>
      </pc:sldChg>
      <pc:sldChg chg="del">
        <pc:chgData name="Richard Chalk" userId="287f8aa4f4de1d19" providerId="LiveId" clId="{0A01506E-6C49-4788-B730-F7CA1D3100D4}" dt="2023-05-08T18:20:46.117" v="10" actId="47"/>
        <pc:sldMkLst>
          <pc:docMk/>
          <pc:sldMk cId="3785578434" sldId="266"/>
        </pc:sldMkLst>
      </pc:sldChg>
      <pc:sldChg chg="del">
        <pc:chgData name="Richard Chalk" userId="287f8aa4f4de1d19" providerId="LiveId" clId="{0A01506E-6C49-4788-B730-F7CA1D3100D4}" dt="2023-05-08T18:20:46.117" v="10" actId="47"/>
        <pc:sldMkLst>
          <pc:docMk/>
          <pc:sldMk cId="2913995376" sldId="267"/>
        </pc:sldMkLst>
      </pc:sldChg>
      <pc:sldChg chg="del">
        <pc:chgData name="Richard Chalk" userId="287f8aa4f4de1d19" providerId="LiveId" clId="{0A01506E-6C49-4788-B730-F7CA1D3100D4}" dt="2023-05-08T18:20:46.117" v="10" actId="47"/>
        <pc:sldMkLst>
          <pc:docMk/>
          <pc:sldMk cId="1175204052" sldId="268"/>
        </pc:sldMkLst>
      </pc:sldChg>
      <pc:sldChg chg="del">
        <pc:chgData name="Richard Chalk" userId="287f8aa4f4de1d19" providerId="LiveId" clId="{0A01506E-6C49-4788-B730-F7CA1D3100D4}" dt="2023-05-08T18:20:46.117" v="10" actId="47"/>
        <pc:sldMkLst>
          <pc:docMk/>
          <pc:sldMk cId="607423208" sldId="269"/>
        </pc:sldMkLst>
      </pc:sldChg>
      <pc:sldChg chg="del">
        <pc:chgData name="Richard Chalk" userId="287f8aa4f4de1d19" providerId="LiveId" clId="{0A01506E-6C49-4788-B730-F7CA1D3100D4}" dt="2023-05-08T18:20:46.117" v="10" actId="47"/>
        <pc:sldMkLst>
          <pc:docMk/>
          <pc:sldMk cId="1350979902" sldId="270"/>
        </pc:sldMkLst>
      </pc:sldChg>
      <pc:sldChg chg="del">
        <pc:chgData name="Richard Chalk" userId="287f8aa4f4de1d19" providerId="LiveId" clId="{0A01506E-6C49-4788-B730-F7CA1D3100D4}" dt="2023-05-08T18:20:46.117" v="10" actId="47"/>
        <pc:sldMkLst>
          <pc:docMk/>
          <pc:sldMk cId="1502058788" sldId="271"/>
        </pc:sldMkLst>
      </pc:sldChg>
      <pc:sldChg chg="del">
        <pc:chgData name="Richard Chalk" userId="287f8aa4f4de1d19" providerId="LiveId" clId="{0A01506E-6C49-4788-B730-F7CA1D3100D4}" dt="2023-05-08T18:20:46.117" v="10" actId="47"/>
        <pc:sldMkLst>
          <pc:docMk/>
          <pc:sldMk cId="0" sldId="276"/>
        </pc:sldMkLst>
      </pc:sldChg>
      <pc:sldChg chg="del">
        <pc:chgData name="Richard Chalk" userId="287f8aa4f4de1d19" providerId="LiveId" clId="{0A01506E-6C49-4788-B730-F7CA1D3100D4}" dt="2023-05-08T18:20:46.117" v="10" actId="47"/>
        <pc:sldMkLst>
          <pc:docMk/>
          <pc:sldMk cId="3273922519" sldId="279"/>
        </pc:sldMkLst>
      </pc:sldChg>
      <pc:sldChg chg="del">
        <pc:chgData name="Richard Chalk" userId="287f8aa4f4de1d19" providerId="LiveId" clId="{0A01506E-6C49-4788-B730-F7CA1D3100D4}" dt="2023-05-08T18:20:46.117" v="10" actId="47"/>
        <pc:sldMkLst>
          <pc:docMk/>
          <pc:sldMk cId="2955502535" sldId="280"/>
        </pc:sldMkLst>
      </pc:sldChg>
      <pc:sldChg chg="del">
        <pc:chgData name="Richard Chalk" userId="287f8aa4f4de1d19" providerId="LiveId" clId="{0A01506E-6C49-4788-B730-F7CA1D3100D4}" dt="2023-05-08T18:20:46.117" v="10" actId="47"/>
        <pc:sldMkLst>
          <pc:docMk/>
          <pc:sldMk cId="2015735665" sldId="282"/>
        </pc:sldMkLst>
      </pc:sldChg>
      <pc:sldChg chg="del">
        <pc:chgData name="Richard Chalk" userId="287f8aa4f4de1d19" providerId="LiveId" clId="{0A01506E-6C49-4788-B730-F7CA1D3100D4}" dt="2023-05-08T18:20:46.117" v="10" actId="47"/>
        <pc:sldMkLst>
          <pc:docMk/>
          <pc:sldMk cId="940861891" sldId="283"/>
        </pc:sldMkLst>
      </pc:sldChg>
      <pc:sldChg chg="del">
        <pc:chgData name="Richard Chalk" userId="287f8aa4f4de1d19" providerId="LiveId" clId="{0A01506E-6C49-4788-B730-F7CA1D3100D4}" dt="2023-05-08T18:20:46.117" v="10" actId="47"/>
        <pc:sldMkLst>
          <pc:docMk/>
          <pc:sldMk cId="2577552193" sldId="284"/>
        </pc:sldMkLst>
      </pc:sldChg>
      <pc:sldChg chg="del">
        <pc:chgData name="Richard Chalk" userId="287f8aa4f4de1d19" providerId="LiveId" clId="{0A01506E-6C49-4788-B730-F7CA1D3100D4}" dt="2023-05-08T18:20:46.117" v="10" actId="47"/>
        <pc:sldMkLst>
          <pc:docMk/>
          <pc:sldMk cId="2880876226" sldId="285"/>
        </pc:sldMkLst>
      </pc:sldChg>
      <pc:sldChg chg="del">
        <pc:chgData name="Richard Chalk" userId="287f8aa4f4de1d19" providerId="LiveId" clId="{0A01506E-6C49-4788-B730-F7CA1D3100D4}" dt="2023-05-08T18:20:46.117" v="10" actId="47"/>
        <pc:sldMkLst>
          <pc:docMk/>
          <pc:sldMk cId="0" sldId="286"/>
        </pc:sldMkLst>
      </pc:sldChg>
      <pc:sldChg chg="del">
        <pc:chgData name="Richard Chalk" userId="287f8aa4f4de1d19" providerId="LiveId" clId="{0A01506E-6C49-4788-B730-F7CA1D3100D4}" dt="2023-05-08T18:20:46.117" v="10" actId="47"/>
        <pc:sldMkLst>
          <pc:docMk/>
          <pc:sldMk cId="1944858822" sldId="287"/>
        </pc:sldMkLst>
      </pc:sldChg>
      <pc:sldChg chg="del">
        <pc:chgData name="Richard Chalk" userId="287f8aa4f4de1d19" providerId="LiveId" clId="{0A01506E-6C49-4788-B730-F7CA1D3100D4}" dt="2023-05-08T18:20:46.117" v="10" actId="47"/>
        <pc:sldMkLst>
          <pc:docMk/>
          <pc:sldMk cId="897587156" sldId="288"/>
        </pc:sldMkLst>
      </pc:sldChg>
      <pc:sldChg chg="del">
        <pc:chgData name="Richard Chalk" userId="287f8aa4f4de1d19" providerId="LiveId" clId="{0A01506E-6C49-4788-B730-F7CA1D3100D4}" dt="2023-05-08T18:20:46.117" v="10" actId="47"/>
        <pc:sldMkLst>
          <pc:docMk/>
          <pc:sldMk cId="1608595304" sldId="289"/>
        </pc:sldMkLst>
      </pc:sldChg>
      <pc:sldChg chg="del">
        <pc:chgData name="Richard Chalk" userId="287f8aa4f4de1d19" providerId="LiveId" clId="{0A01506E-6C49-4788-B730-F7CA1D3100D4}" dt="2023-05-08T18:20:46.117" v="10" actId="47"/>
        <pc:sldMkLst>
          <pc:docMk/>
          <pc:sldMk cId="1483189853" sldId="290"/>
        </pc:sldMkLst>
      </pc:sldChg>
      <pc:sldChg chg="del">
        <pc:chgData name="Richard Chalk" userId="287f8aa4f4de1d19" providerId="LiveId" clId="{0A01506E-6C49-4788-B730-F7CA1D3100D4}" dt="2023-05-08T18:20:46.117" v="10" actId="47"/>
        <pc:sldMkLst>
          <pc:docMk/>
          <pc:sldMk cId="3979350157" sldId="291"/>
        </pc:sldMkLst>
      </pc:sldChg>
      <pc:sldChg chg="del">
        <pc:chgData name="Richard Chalk" userId="287f8aa4f4de1d19" providerId="LiveId" clId="{0A01506E-6C49-4788-B730-F7CA1D3100D4}" dt="2023-05-08T18:20:46.117" v="10" actId="47"/>
        <pc:sldMkLst>
          <pc:docMk/>
          <pc:sldMk cId="1363437650" sldId="292"/>
        </pc:sldMkLst>
      </pc:sldChg>
      <pc:sldChg chg="del">
        <pc:chgData name="Richard Chalk" userId="287f8aa4f4de1d19" providerId="LiveId" clId="{0A01506E-6C49-4788-B730-F7CA1D3100D4}" dt="2023-05-08T18:20:46.117" v="10" actId="47"/>
        <pc:sldMkLst>
          <pc:docMk/>
          <pc:sldMk cId="3619287749" sldId="293"/>
        </pc:sldMkLst>
      </pc:sldChg>
      <pc:sldChg chg="del">
        <pc:chgData name="Richard Chalk" userId="287f8aa4f4de1d19" providerId="LiveId" clId="{0A01506E-6C49-4788-B730-F7CA1D3100D4}" dt="2023-05-08T18:20:46.117" v="10" actId="47"/>
        <pc:sldMkLst>
          <pc:docMk/>
          <pc:sldMk cId="3057935187" sldId="294"/>
        </pc:sldMkLst>
      </pc:sldChg>
      <pc:sldChg chg="del">
        <pc:chgData name="Richard Chalk" userId="287f8aa4f4de1d19" providerId="LiveId" clId="{0A01506E-6C49-4788-B730-F7CA1D3100D4}" dt="2023-05-08T18:20:46.117" v="10" actId="47"/>
        <pc:sldMkLst>
          <pc:docMk/>
          <pc:sldMk cId="1028571296" sldId="295"/>
        </pc:sldMkLst>
      </pc:sldChg>
      <pc:sldChg chg="del">
        <pc:chgData name="Richard Chalk" userId="287f8aa4f4de1d19" providerId="LiveId" clId="{0A01506E-6C49-4788-B730-F7CA1D3100D4}" dt="2023-05-08T18:20:46.117" v="10" actId="47"/>
        <pc:sldMkLst>
          <pc:docMk/>
          <pc:sldMk cId="813653697" sldId="296"/>
        </pc:sldMkLst>
      </pc:sldChg>
      <pc:sldChg chg="del">
        <pc:chgData name="Richard Chalk" userId="287f8aa4f4de1d19" providerId="LiveId" clId="{0A01506E-6C49-4788-B730-F7CA1D3100D4}" dt="2023-05-08T18:20:46.117" v="10" actId="47"/>
        <pc:sldMkLst>
          <pc:docMk/>
          <pc:sldMk cId="3365389252" sldId="297"/>
        </pc:sldMkLst>
      </pc:sldChg>
      <pc:sldChg chg="del">
        <pc:chgData name="Richard Chalk" userId="287f8aa4f4de1d19" providerId="LiveId" clId="{0A01506E-6C49-4788-B730-F7CA1D3100D4}" dt="2023-05-08T18:20:46.117" v="10" actId="47"/>
        <pc:sldMkLst>
          <pc:docMk/>
          <pc:sldMk cId="1928615260" sldId="298"/>
        </pc:sldMkLst>
      </pc:sldChg>
      <pc:sldChg chg="addSp delSp modSp mod">
        <pc:chgData name="Richard Chalk" userId="287f8aa4f4de1d19" providerId="LiveId" clId="{0A01506E-6C49-4788-B730-F7CA1D3100D4}" dt="2023-05-08T19:07:08.434" v="573"/>
        <pc:sldMkLst>
          <pc:docMk/>
          <pc:sldMk cId="0" sldId="299"/>
        </pc:sldMkLst>
        <pc:spChg chg="del">
          <ac:chgData name="Richard Chalk" userId="287f8aa4f4de1d19" providerId="LiveId" clId="{0A01506E-6C49-4788-B730-F7CA1D3100D4}" dt="2023-05-08T19:06:56.037" v="570" actId="21"/>
          <ac:spMkLst>
            <pc:docMk/>
            <pc:sldMk cId="0" sldId="299"/>
            <ac:spMk id="3" creationId="{C94366A8-7AB2-EE66-341E-A1BD0A71168D}"/>
          </ac:spMkLst>
        </pc:spChg>
        <pc:spChg chg="add mod">
          <ac:chgData name="Richard Chalk" userId="287f8aa4f4de1d19" providerId="LiveId" clId="{0A01506E-6C49-4788-B730-F7CA1D3100D4}" dt="2023-05-08T18:46:48.407" v="28" actId="20577"/>
          <ac:spMkLst>
            <pc:docMk/>
            <pc:sldMk cId="0" sldId="299"/>
            <ac:spMk id="4" creationId="{4771B46A-233B-C554-9461-6E930E187917}"/>
          </ac:spMkLst>
        </pc:spChg>
        <pc:spChg chg="add mod">
          <ac:chgData name="Richard Chalk" userId="287f8aa4f4de1d19" providerId="LiveId" clId="{0A01506E-6C49-4788-B730-F7CA1D3100D4}" dt="2023-05-08T18:50:40.123" v="53"/>
          <ac:spMkLst>
            <pc:docMk/>
            <pc:sldMk cId="0" sldId="299"/>
            <ac:spMk id="6" creationId="{AA3DBEFE-0B36-E64D-9BC8-6CAB98AE791F}"/>
          </ac:spMkLst>
        </pc:spChg>
        <pc:spChg chg="add mod">
          <ac:chgData name="Richard Chalk" userId="287f8aa4f4de1d19" providerId="LiveId" clId="{0A01506E-6C49-4788-B730-F7CA1D3100D4}" dt="2023-05-08T19:07:05.206" v="572" actId="1076"/>
          <ac:spMkLst>
            <pc:docMk/>
            <pc:sldMk cId="0" sldId="299"/>
            <ac:spMk id="8" creationId="{C1E434DC-4109-6469-E7B3-F737D59C067F}"/>
          </ac:spMkLst>
        </pc:spChg>
        <pc:spChg chg="del">
          <ac:chgData name="Richard Chalk" userId="287f8aa4f4de1d19" providerId="LiveId" clId="{0A01506E-6C49-4788-B730-F7CA1D3100D4}" dt="2023-05-08T18:46:42.461" v="12" actId="478"/>
          <ac:spMkLst>
            <pc:docMk/>
            <pc:sldMk cId="0" sldId="299"/>
            <ac:spMk id="657" creationId="{00000000-0000-0000-0000-000000000000}"/>
          </ac:spMkLst>
        </pc:spChg>
        <pc:spChg chg="mod">
          <ac:chgData name="Richard Chalk" userId="287f8aa4f4de1d19" providerId="LiveId" clId="{0A01506E-6C49-4788-B730-F7CA1D3100D4}" dt="2023-05-08T18:51:06.776" v="59" actId="14100"/>
          <ac:spMkLst>
            <pc:docMk/>
            <pc:sldMk cId="0" sldId="299"/>
            <ac:spMk id="658" creationId="{00000000-0000-0000-0000-000000000000}"/>
          </ac:spMkLst>
        </pc:spChg>
        <pc:picChg chg="del">
          <ac:chgData name="Richard Chalk" userId="287f8aa4f4de1d19" providerId="LiveId" clId="{0A01506E-6C49-4788-B730-F7CA1D3100D4}" dt="2023-05-08T19:06:56.037" v="570" actId="21"/>
          <ac:picMkLst>
            <pc:docMk/>
            <pc:sldMk cId="0" sldId="299"/>
            <ac:picMk id="2" creationId="{8C6E6EBD-F315-E39C-D9AB-5F0DBF704255}"/>
          </ac:picMkLst>
        </pc:picChg>
        <pc:picChg chg="add mod">
          <ac:chgData name="Richard Chalk" userId="287f8aa4f4de1d19" providerId="LiveId" clId="{0A01506E-6C49-4788-B730-F7CA1D3100D4}" dt="2023-05-08T18:50:40.123" v="53"/>
          <ac:picMkLst>
            <pc:docMk/>
            <pc:sldMk cId="0" sldId="299"/>
            <ac:picMk id="5" creationId="{6325E9FD-CB31-18CC-9788-1DF96F31E1FE}"/>
          </ac:picMkLst>
        </pc:picChg>
        <pc:picChg chg="add mod">
          <ac:chgData name="Richard Chalk" userId="287f8aa4f4de1d19" providerId="LiveId" clId="{0A01506E-6C49-4788-B730-F7CA1D3100D4}" dt="2023-05-08T19:07:05.206" v="572" actId="1076"/>
          <ac:picMkLst>
            <pc:docMk/>
            <pc:sldMk cId="0" sldId="299"/>
            <ac:picMk id="7" creationId="{892E2D91-CBE4-18FF-387E-D5A8B0FAE488}"/>
          </ac:picMkLst>
        </pc:picChg>
        <pc:picChg chg="add mod">
          <ac:chgData name="Richard Chalk" userId="287f8aa4f4de1d19" providerId="LiveId" clId="{0A01506E-6C49-4788-B730-F7CA1D3100D4}" dt="2023-05-08T19:07:08.434" v="573"/>
          <ac:picMkLst>
            <pc:docMk/>
            <pc:sldMk cId="0" sldId="299"/>
            <ac:picMk id="9" creationId="{940B7D77-F534-1E0F-1818-96751B718327}"/>
          </ac:picMkLst>
        </pc:picChg>
        <pc:picChg chg="add mod">
          <ac:chgData name="Richard Chalk" userId="287f8aa4f4de1d19" providerId="LiveId" clId="{0A01506E-6C49-4788-B730-F7CA1D3100D4}" dt="2023-05-08T18:54:39.285" v="194" actId="552"/>
          <ac:picMkLst>
            <pc:docMk/>
            <pc:sldMk cId="0" sldId="299"/>
            <ac:picMk id="1026" creationId="{EC151964-B977-1905-6B58-B90E41139DFC}"/>
          </ac:picMkLst>
        </pc:picChg>
        <pc:picChg chg="add mod">
          <ac:chgData name="Richard Chalk" userId="287f8aa4f4de1d19" providerId="LiveId" clId="{0A01506E-6C49-4788-B730-F7CA1D3100D4}" dt="2023-05-08T18:54:39.285" v="194" actId="552"/>
          <ac:picMkLst>
            <pc:docMk/>
            <pc:sldMk cId="0" sldId="299"/>
            <ac:picMk id="1028" creationId="{8DE6F509-06B2-B7E1-AB1F-31A7E100ABB8}"/>
          </ac:picMkLst>
        </pc:picChg>
        <pc:picChg chg="add mod">
          <ac:chgData name="Richard Chalk" userId="287f8aa4f4de1d19" providerId="LiveId" clId="{0A01506E-6C49-4788-B730-F7CA1D3100D4}" dt="2023-05-08T18:54:39.285" v="194" actId="552"/>
          <ac:picMkLst>
            <pc:docMk/>
            <pc:sldMk cId="0" sldId="299"/>
            <ac:picMk id="1030" creationId="{71231735-FD88-5620-9A5F-1060ED0AC67B}"/>
          </ac:picMkLst>
        </pc:picChg>
        <pc:picChg chg="add mod">
          <ac:chgData name="Richard Chalk" userId="287f8aa4f4de1d19" providerId="LiveId" clId="{0A01506E-6C49-4788-B730-F7CA1D3100D4}" dt="2023-05-08T18:54:45.847" v="201" actId="1037"/>
          <ac:picMkLst>
            <pc:docMk/>
            <pc:sldMk cId="0" sldId="299"/>
            <ac:picMk id="1032" creationId="{5AF98B33-298F-CD63-A93B-0C5C7B989387}"/>
          </ac:picMkLst>
        </pc:picChg>
      </pc:sldChg>
      <pc:sldChg chg="del">
        <pc:chgData name="Richard Chalk" userId="287f8aa4f4de1d19" providerId="LiveId" clId="{0A01506E-6C49-4788-B730-F7CA1D3100D4}" dt="2023-05-08T18:20:46.117" v="10" actId="47"/>
        <pc:sldMkLst>
          <pc:docMk/>
          <pc:sldMk cId="0" sldId="300"/>
        </pc:sldMkLst>
      </pc:sldChg>
      <pc:sldChg chg="del">
        <pc:chgData name="Richard Chalk" userId="287f8aa4f4de1d19" providerId="LiveId" clId="{0A01506E-6C49-4788-B730-F7CA1D3100D4}" dt="2023-05-08T18:20:46.117" v="10" actId="47"/>
        <pc:sldMkLst>
          <pc:docMk/>
          <pc:sldMk cId="0" sldId="301"/>
        </pc:sldMkLst>
      </pc:sldChg>
      <pc:sldChg chg="addSp delSp modSp mod modNotesTx">
        <pc:chgData name="Richard Chalk" userId="287f8aa4f4de1d19" providerId="LiveId" clId="{0A01506E-6C49-4788-B730-F7CA1D3100D4}" dt="2023-05-08T19:07:17.233" v="577" actId="20577"/>
        <pc:sldMkLst>
          <pc:docMk/>
          <pc:sldMk cId="0" sldId="302"/>
        </pc:sldMkLst>
        <pc:spChg chg="add mod">
          <ac:chgData name="Richard Chalk" userId="287f8aa4f4de1d19" providerId="LiveId" clId="{0A01506E-6C49-4788-B730-F7CA1D3100D4}" dt="2023-05-08T18:55:08.718" v="210" actId="20577"/>
          <ac:spMkLst>
            <pc:docMk/>
            <pc:sldMk cId="0" sldId="302"/>
            <ac:spMk id="2" creationId="{7BDA04FC-2DCA-AFE5-773D-BCB05A8405A5}"/>
          </ac:spMkLst>
        </pc:spChg>
        <pc:spChg chg="add del mod">
          <ac:chgData name="Richard Chalk" userId="287f8aa4f4de1d19" providerId="LiveId" clId="{0A01506E-6C49-4788-B730-F7CA1D3100D4}" dt="2023-05-08T18:57:49.422" v="279" actId="478"/>
          <ac:spMkLst>
            <pc:docMk/>
            <pc:sldMk cId="0" sldId="302"/>
            <ac:spMk id="3" creationId="{3C832680-4867-E839-F61D-846588E69088}"/>
          </ac:spMkLst>
        </pc:spChg>
        <pc:spChg chg="add mod">
          <ac:chgData name="Richard Chalk" userId="287f8aa4f4de1d19" providerId="LiveId" clId="{0A01506E-6C49-4788-B730-F7CA1D3100D4}" dt="2023-05-08T19:02:36.404" v="382" actId="1036"/>
          <ac:spMkLst>
            <pc:docMk/>
            <pc:sldMk cId="0" sldId="302"/>
            <ac:spMk id="4" creationId="{2C1C04F3-8720-DB22-74EB-64BD0D4A3C57}"/>
          </ac:spMkLst>
        </pc:spChg>
        <pc:spChg chg="add mod">
          <ac:chgData name="Richard Chalk" userId="287f8aa4f4de1d19" providerId="LiveId" clId="{0A01506E-6C49-4788-B730-F7CA1D3100D4}" dt="2023-05-08T19:07:17.233" v="577" actId="20577"/>
          <ac:spMkLst>
            <pc:docMk/>
            <pc:sldMk cId="0" sldId="302"/>
            <ac:spMk id="5" creationId="{D3D2D105-7337-014E-A529-88382FFF1E67}"/>
          </ac:spMkLst>
        </pc:spChg>
        <pc:spChg chg="add">
          <ac:chgData name="Richard Chalk" userId="287f8aa4f4de1d19" providerId="LiveId" clId="{0A01506E-6C49-4788-B730-F7CA1D3100D4}" dt="2023-05-08T19:02:47.436" v="386" actId="11529"/>
          <ac:spMkLst>
            <pc:docMk/>
            <pc:sldMk cId="0" sldId="302"/>
            <ac:spMk id="6" creationId="{CDD70138-FC68-4479-0FF8-A224813BA5E1}"/>
          </ac:spMkLst>
        </pc:spChg>
        <pc:spChg chg="add mod">
          <ac:chgData name="Richard Chalk" userId="287f8aa4f4de1d19" providerId="LiveId" clId="{0A01506E-6C49-4788-B730-F7CA1D3100D4}" dt="2023-05-08T19:02:52.620" v="388" actId="1076"/>
          <ac:spMkLst>
            <pc:docMk/>
            <pc:sldMk cId="0" sldId="302"/>
            <ac:spMk id="7" creationId="{371920A2-7E9B-5179-D4AB-6593238AFA5F}"/>
          </ac:spMkLst>
        </pc:spChg>
        <pc:spChg chg="del">
          <ac:chgData name="Richard Chalk" userId="287f8aa4f4de1d19" providerId="LiveId" clId="{0A01506E-6C49-4788-B730-F7CA1D3100D4}" dt="2023-05-08T18:55:01.794" v="202" actId="478"/>
          <ac:spMkLst>
            <pc:docMk/>
            <pc:sldMk cId="0" sldId="302"/>
            <ac:spMk id="680" creationId="{00000000-0000-0000-0000-000000000000}"/>
          </ac:spMkLst>
        </pc:spChg>
        <pc:spChg chg="del mod">
          <ac:chgData name="Richard Chalk" userId="287f8aa4f4de1d19" providerId="LiveId" clId="{0A01506E-6C49-4788-B730-F7CA1D3100D4}" dt="2023-05-08T18:55:31.004" v="214" actId="478"/>
          <ac:spMkLst>
            <pc:docMk/>
            <pc:sldMk cId="0" sldId="302"/>
            <ac:spMk id="681" creationId="{00000000-0000-0000-0000-000000000000}"/>
          </ac:spMkLst>
        </pc:spChg>
        <pc:picChg chg="add mod">
          <ac:chgData name="Richard Chalk" userId="287f8aa4f4de1d19" providerId="LiveId" clId="{0A01506E-6C49-4788-B730-F7CA1D3100D4}" dt="2023-05-08T19:04:44.322" v="405" actId="1076"/>
          <ac:picMkLst>
            <pc:docMk/>
            <pc:sldMk cId="0" sldId="302"/>
            <ac:picMk id="9" creationId="{007F870D-DB3A-A4EC-9498-263495B706ED}"/>
          </ac:picMkLst>
        </pc:picChg>
        <pc:picChg chg="add mod">
          <ac:chgData name="Richard Chalk" userId="287f8aa4f4de1d19" providerId="LiveId" clId="{0A01506E-6C49-4788-B730-F7CA1D3100D4}" dt="2023-05-08T19:03:55.455" v="399" actId="14100"/>
          <ac:picMkLst>
            <pc:docMk/>
            <pc:sldMk cId="0" sldId="302"/>
            <ac:picMk id="2050" creationId="{235E4008-F5B9-485D-E75F-A61835C43397}"/>
          </ac:picMkLst>
        </pc:picChg>
        <pc:picChg chg="add del mod">
          <ac:chgData name="Richard Chalk" userId="287f8aa4f4de1d19" providerId="LiveId" clId="{0A01506E-6C49-4788-B730-F7CA1D3100D4}" dt="2023-05-08T19:04:45.375" v="406" actId="478"/>
          <ac:picMkLst>
            <pc:docMk/>
            <pc:sldMk cId="0" sldId="302"/>
            <ac:picMk id="2052" creationId="{C9993705-B4AB-0FE7-8C70-2644D27687F9}"/>
          </ac:picMkLst>
        </pc:picChg>
        <pc:picChg chg="add mod">
          <ac:chgData name="Richard Chalk" userId="287f8aa4f4de1d19" providerId="LiveId" clId="{0A01506E-6C49-4788-B730-F7CA1D3100D4}" dt="2023-05-08T19:05:18.968" v="409" actId="1076"/>
          <ac:picMkLst>
            <pc:docMk/>
            <pc:sldMk cId="0" sldId="302"/>
            <ac:picMk id="2054" creationId="{7FF8BBB5-F37A-A1CA-3F93-0F1AF380CBCD}"/>
          </ac:picMkLst>
        </pc:picChg>
      </pc:sldChg>
      <pc:sldChg chg="addSp delSp modSp mod modNotesTx">
        <pc:chgData name="Richard Chalk" userId="287f8aa4f4de1d19" providerId="LiveId" clId="{0A01506E-6C49-4788-B730-F7CA1D3100D4}" dt="2023-05-08T19:14:53.534" v="697" actId="6549"/>
        <pc:sldMkLst>
          <pc:docMk/>
          <pc:sldMk cId="0" sldId="304"/>
        </pc:sldMkLst>
        <pc:spChg chg="add mod">
          <ac:chgData name="Richard Chalk" userId="287f8aa4f4de1d19" providerId="LiveId" clId="{0A01506E-6C49-4788-B730-F7CA1D3100D4}" dt="2023-05-08T19:12:27.500" v="587" actId="20577"/>
          <ac:spMkLst>
            <pc:docMk/>
            <pc:sldMk cId="0" sldId="304"/>
            <ac:spMk id="2" creationId="{ECDD28F4-C2BD-5E5B-5623-08130E6BF6C2}"/>
          </ac:spMkLst>
        </pc:spChg>
        <pc:spChg chg="add mod">
          <ac:chgData name="Richard Chalk" userId="287f8aa4f4de1d19" providerId="LiveId" clId="{0A01506E-6C49-4788-B730-F7CA1D3100D4}" dt="2023-05-08T19:14:39.779" v="655" actId="1038"/>
          <ac:spMkLst>
            <pc:docMk/>
            <pc:sldMk cId="0" sldId="304"/>
            <ac:spMk id="5" creationId="{0C73B2D8-8ECE-5D11-1411-429F6429D9FA}"/>
          </ac:spMkLst>
        </pc:spChg>
        <pc:spChg chg="add mod">
          <ac:chgData name="Richard Chalk" userId="287f8aa4f4de1d19" providerId="LiveId" clId="{0A01506E-6C49-4788-B730-F7CA1D3100D4}" dt="2023-05-08T19:13:50.339" v="635" actId="403"/>
          <ac:spMkLst>
            <pc:docMk/>
            <pc:sldMk cId="0" sldId="304"/>
            <ac:spMk id="6" creationId="{1FAF2A17-E211-CBB3-E7B4-7210C49D29AE}"/>
          </ac:spMkLst>
        </pc:spChg>
        <pc:spChg chg="del">
          <ac:chgData name="Richard Chalk" userId="287f8aa4f4de1d19" providerId="LiveId" clId="{0A01506E-6C49-4788-B730-F7CA1D3100D4}" dt="2023-05-08T19:12:23.424" v="579" actId="478"/>
          <ac:spMkLst>
            <pc:docMk/>
            <pc:sldMk cId="0" sldId="304"/>
            <ac:spMk id="692" creationId="{00000000-0000-0000-0000-000000000000}"/>
          </ac:spMkLst>
        </pc:spChg>
        <pc:spChg chg="del">
          <ac:chgData name="Richard Chalk" userId="287f8aa4f4de1d19" providerId="LiveId" clId="{0A01506E-6C49-4788-B730-F7CA1D3100D4}" dt="2023-05-08T19:12:40.802" v="590" actId="478"/>
          <ac:spMkLst>
            <pc:docMk/>
            <pc:sldMk cId="0" sldId="304"/>
            <ac:spMk id="693" creationId="{00000000-0000-0000-0000-000000000000}"/>
          </ac:spMkLst>
        </pc:spChg>
        <pc:spChg chg="del">
          <ac:chgData name="Richard Chalk" userId="287f8aa4f4de1d19" providerId="LiveId" clId="{0A01506E-6C49-4788-B730-F7CA1D3100D4}" dt="2023-05-08T19:12:40.802" v="590" actId="478"/>
          <ac:spMkLst>
            <pc:docMk/>
            <pc:sldMk cId="0" sldId="304"/>
            <ac:spMk id="694" creationId="{00000000-0000-0000-0000-000000000000}"/>
          </ac:spMkLst>
        </pc:spChg>
        <pc:spChg chg="del">
          <ac:chgData name="Richard Chalk" userId="287f8aa4f4de1d19" providerId="LiveId" clId="{0A01506E-6C49-4788-B730-F7CA1D3100D4}" dt="2023-05-08T19:12:42.630" v="591" actId="478"/>
          <ac:spMkLst>
            <pc:docMk/>
            <pc:sldMk cId="0" sldId="304"/>
            <ac:spMk id="696" creationId="{00000000-0000-0000-0000-000000000000}"/>
          </ac:spMkLst>
        </pc:spChg>
        <pc:spChg chg="del">
          <ac:chgData name="Richard Chalk" userId="287f8aa4f4de1d19" providerId="LiveId" clId="{0A01506E-6C49-4788-B730-F7CA1D3100D4}" dt="2023-05-08T19:12:42.630" v="591" actId="478"/>
          <ac:spMkLst>
            <pc:docMk/>
            <pc:sldMk cId="0" sldId="304"/>
            <ac:spMk id="697" creationId="{00000000-0000-0000-0000-000000000000}"/>
          </ac:spMkLst>
        </pc:spChg>
        <pc:spChg chg="del">
          <ac:chgData name="Richard Chalk" userId="287f8aa4f4de1d19" providerId="LiveId" clId="{0A01506E-6C49-4788-B730-F7CA1D3100D4}" dt="2023-05-08T19:13:53.602" v="636" actId="478"/>
          <ac:spMkLst>
            <pc:docMk/>
            <pc:sldMk cId="0" sldId="304"/>
            <ac:spMk id="698" creationId="{00000000-0000-0000-0000-000000000000}"/>
          </ac:spMkLst>
        </pc:spChg>
        <pc:picChg chg="add mod">
          <ac:chgData name="Richard Chalk" userId="287f8aa4f4de1d19" providerId="LiveId" clId="{0A01506E-6C49-4788-B730-F7CA1D3100D4}" dt="2023-05-08T19:12:23.776" v="580"/>
          <ac:picMkLst>
            <pc:docMk/>
            <pc:sldMk cId="0" sldId="304"/>
            <ac:picMk id="3" creationId="{8C1E7BCD-9460-1EAE-B01F-99AF54029DB7}"/>
          </ac:picMkLst>
        </pc:picChg>
        <pc:picChg chg="add mod">
          <ac:chgData name="Richard Chalk" userId="287f8aa4f4de1d19" providerId="LiveId" clId="{0A01506E-6C49-4788-B730-F7CA1D3100D4}" dt="2023-05-08T19:14:36.517" v="639" actId="1076"/>
          <ac:picMkLst>
            <pc:docMk/>
            <pc:sldMk cId="0" sldId="304"/>
            <ac:picMk id="7" creationId="{0EC6CA0C-FEAC-C173-FC0C-F5B196CA2C52}"/>
          </ac:picMkLst>
        </pc:picChg>
        <pc:picChg chg="del">
          <ac:chgData name="Richard Chalk" userId="287f8aa4f4de1d19" providerId="LiveId" clId="{0A01506E-6C49-4788-B730-F7CA1D3100D4}" dt="2023-05-08T19:12:37.504" v="588" actId="478"/>
          <ac:picMkLst>
            <pc:docMk/>
            <pc:sldMk cId="0" sldId="304"/>
            <ac:picMk id="699" creationId="{00000000-0000-0000-0000-000000000000}"/>
          </ac:picMkLst>
        </pc:picChg>
      </pc:sldChg>
      <pc:sldChg chg="modSp mod">
        <pc:chgData name="Richard Chalk" userId="287f8aa4f4de1d19" providerId="LiveId" clId="{0A01506E-6C49-4788-B730-F7CA1D3100D4}" dt="2023-05-08T18:46:43.028" v="14" actId="27636"/>
        <pc:sldMkLst>
          <pc:docMk/>
          <pc:sldMk cId="0" sldId="308"/>
        </pc:sldMkLst>
        <pc:spChg chg="mod">
          <ac:chgData name="Richard Chalk" userId="287f8aa4f4de1d19" providerId="LiveId" clId="{0A01506E-6C49-4788-B730-F7CA1D3100D4}" dt="2023-05-08T18:46:43.028" v="14" actId="27636"/>
          <ac:spMkLst>
            <pc:docMk/>
            <pc:sldMk cId="0" sldId="308"/>
            <ac:spMk id="727" creationId="{00000000-0000-0000-0000-000000000000}"/>
          </ac:spMkLst>
        </pc:spChg>
      </pc:sldChg>
      <pc:sldChg chg="add del">
        <pc:chgData name="Richard Chalk" userId="287f8aa4f4de1d19" providerId="LiveId" clId="{0A01506E-6C49-4788-B730-F7CA1D3100D4}" dt="2023-05-08T19:15:08.143" v="698" actId="47"/>
        <pc:sldMkLst>
          <pc:docMk/>
          <pc:sldMk cId="2546594381" sldId="311"/>
        </pc:sldMkLst>
      </pc:sldChg>
      <pc:sldMasterChg chg="del delSldLayout">
        <pc:chgData name="Richard Chalk" userId="287f8aa4f4de1d19" providerId="LiveId" clId="{0A01506E-6C49-4788-B730-F7CA1D3100D4}" dt="2023-05-08T18:20:48.682" v="11" actId="47"/>
        <pc:sldMasterMkLst>
          <pc:docMk/>
          <pc:sldMasterMk cId="0" sldId="2147483648"/>
        </pc:sldMasterMkLst>
        <pc:sldLayoutChg chg="del">
          <pc:chgData name="Richard Chalk" userId="287f8aa4f4de1d19" providerId="LiveId" clId="{0A01506E-6C49-4788-B730-F7CA1D3100D4}" dt="2023-05-08T18:20:48.682" v="11" actId="47"/>
          <pc:sldLayoutMkLst>
            <pc:docMk/>
            <pc:sldMasterMk cId="0" sldId="2147483648"/>
            <pc:sldLayoutMk cId="0" sldId="214748364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0"/>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1"/>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2"/>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3"/>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4"/>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5"/>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6"/>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7"/>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8"/>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60"/>
          </pc:sldLayoutMkLst>
        </pc:sldLayoutChg>
      </pc:sldMasterChg>
    </pc:docChg>
  </pc:docChgLst>
  <pc:docChgLst>
    <pc:chgData name="Richard Chalk" userId="287f8aa4f4de1d19" providerId="LiveId" clId="{D95C05BF-833D-49BE-9C47-05788DF5D36D}"/>
    <pc:docChg chg="undo custSel modSld">
      <pc:chgData name="Richard Chalk" userId="287f8aa4f4de1d19" providerId="LiveId" clId="{D95C05BF-833D-49BE-9C47-05788DF5D36D}" dt="2022-11-09T05:41:59.036" v="495" actId="20577"/>
      <pc:docMkLst>
        <pc:docMk/>
      </pc:docMkLst>
      <pc:sldChg chg="modSp mod">
        <pc:chgData name="Richard Chalk" userId="287f8aa4f4de1d19" providerId="LiveId" clId="{D95C05BF-833D-49BE-9C47-05788DF5D36D}" dt="2022-11-09T05:36:04.610" v="369" actId="27636"/>
        <pc:sldMkLst>
          <pc:docMk/>
          <pc:sldMk cId="0" sldId="256"/>
        </pc:sldMkLst>
        <pc:spChg chg="mod">
          <ac:chgData name="Richard Chalk" userId="287f8aa4f4de1d19" providerId="LiveId" clId="{D95C05BF-833D-49BE-9C47-05788DF5D36D}" dt="2022-11-09T05:36:04.610" v="369" actId="27636"/>
          <ac:spMkLst>
            <pc:docMk/>
            <pc:sldMk cId="0" sldId="256"/>
            <ac:spMk id="119" creationId="{00000000-0000-0000-0000-000000000000}"/>
          </ac:spMkLst>
        </pc:spChg>
      </pc:sldChg>
      <pc:sldChg chg="addSp delSp modSp mod">
        <pc:chgData name="Richard Chalk" userId="287f8aa4f4de1d19" providerId="LiveId" clId="{D95C05BF-833D-49BE-9C47-05788DF5D36D}" dt="2022-11-09T05:41:59.036" v="495" actId="20577"/>
        <pc:sldMkLst>
          <pc:docMk/>
          <pc:sldMk cId="0" sldId="257"/>
        </pc:sldMkLst>
        <pc:spChg chg="mod">
          <ac:chgData name="Richard Chalk" userId="287f8aa4f4de1d19" providerId="LiveId" clId="{D95C05BF-833D-49BE-9C47-05788DF5D36D}" dt="2022-11-09T05:41:59.036" v="495" actId="20577"/>
          <ac:spMkLst>
            <pc:docMk/>
            <pc:sldMk cId="0" sldId="257"/>
            <ac:spMk id="127" creationId="{00000000-0000-0000-0000-000000000000}"/>
          </ac:spMkLst>
        </pc:spChg>
        <pc:picChg chg="add mod">
          <ac:chgData name="Richard Chalk" userId="287f8aa4f4de1d19" providerId="LiveId" clId="{D95C05BF-833D-49BE-9C47-05788DF5D36D}" dt="2022-11-09T05:36:19.966" v="381" actId="1035"/>
          <ac:picMkLst>
            <pc:docMk/>
            <pc:sldMk cId="0" sldId="257"/>
            <ac:picMk id="3" creationId="{143BD36C-96AA-1372-4D44-554B3007C308}"/>
          </ac:picMkLst>
        </pc:picChg>
        <pc:picChg chg="del mod">
          <ac:chgData name="Richard Chalk" userId="287f8aa4f4de1d19" providerId="LiveId" clId="{D95C05BF-833D-49BE-9C47-05788DF5D36D}" dt="2022-11-09T05:36:15.154" v="374" actId="478"/>
          <ac:picMkLst>
            <pc:docMk/>
            <pc:sldMk cId="0" sldId="257"/>
            <ac:picMk id="130" creationId="{00000000-0000-0000-0000-000000000000}"/>
          </ac:picMkLst>
        </pc:picChg>
      </pc:sldChg>
      <pc:sldChg chg="modSp mod">
        <pc:chgData name="Richard Chalk" userId="287f8aa4f4de1d19" providerId="LiveId" clId="{D95C05BF-833D-49BE-9C47-05788DF5D36D}" dt="2022-11-09T05:35:47.311" v="367" actId="20577"/>
        <pc:sldMkLst>
          <pc:docMk/>
          <pc:sldMk cId="0" sldId="258"/>
        </pc:sldMkLst>
        <pc:spChg chg="mod">
          <ac:chgData name="Richard Chalk" userId="287f8aa4f4de1d19" providerId="LiveId" clId="{D95C05BF-833D-49BE-9C47-05788DF5D36D}" dt="2022-11-09T05:35:47.311" v="367" actId="20577"/>
          <ac:spMkLst>
            <pc:docMk/>
            <pc:sldMk cId="0" sldId="258"/>
            <ac:spMk id="136" creationId="{00000000-0000-0000-0000-000000000000}"/>
          </ac:spMkLst>
        </pc:spChg>
      </pc:sldChg>
    </pc:docChg>
  </pc:docChgLst>
  <pc:docChgLst>
    <pc:chgData name="Richard Chalk" userId="287f8aa4f4de1d19" providerId="LiveId" clId="{7813CD59-52AB-4F89-B7BA-5C7056CBD4C6}"/>
    <pc:docChg chg="undo custSel addSld delSld modSld">
      <pc:chgData name="Richard Chalk" userId="287f8aa4f4de1d19" providerId="LiveId" clId="{7813CD59-52AB-4F89-B7BA-5C7056CBD4C6}" dt="2023-04-29T20:30:07.511" v="1184" actId="113"/>
      <pc:docMkLst>
        <pc:docMk/>
      </pc:docMkLst>
      <pc:sldChg chg="modSp mod">
        <pc:chgData name="Richard Chalk" userId="287f8aa4f4de1d19" providerId="LiveId" clId="{7813CD59-52AB-4F89-B7BA-5C7056CBD4C6}" dt="2023-04-29T19:51:51.710" v="100" actId="207"/>
        <pc:sldMkLst>
          <pc:docMk/>
          <pc:sldMk cId="0" sldId="256"/>
        </pc:sldMkLst>
        <pc:spChg chg="mod">
          <ac:chgData name="Richard Chalk" userId="287f8aa4f4de1d19" providerId="LiveId" clId="{7813CD59-52AB-4F89-B7BA-5C7056CBD4C6}" dt="2023-04-29T19:51:51.710" v="100" actId="207"/>
          <ac:spMkLst>
            <pc:docMk/>
            <pc:sldMk cId="0" sldId="256"/>
            <ac:spMk id="118" creationId="{00000000-0000-0000-0000-000000000000}"/>
          </ac:spMkLst>
        </pc:spChg>
      </pc:sldChg>
      <pc:sldChg chg="addSp delSp modSp mod">
        <pc:chgData name="Richard Chalk" userId="287f8aa4f4de1d19" providerId="LiveId" clId="{7813CD59-52AB-4F89-B7BA-5C7056CBD4C6}" dt="2023-04-29T20:00:13.693" v="333" actId="1076"/>
        <pc:sldMkLst>
          <pc:docMk/>
          <pc:sldMk cId="0" sldId="257"/>
        </pc:sldMkLst>
        <pc:spChg chg="mod">
          <ac:chgData name="Richard Chalk" userId="287f8aa4f4de1d19" providerId="LiveId" clId="{7813CD59-52AB-4F89-B7BA-5C7056CBD4C6}" dt="2023-04-29T19:51:56.666" v="101" actId="207"/>
          <ac:spMkLst>
            <pc:docMk/>
            <pc:sldMk cId="0" sldId="257"/>
            <ac:spMk id="126" creationId="{00000000-0000-0000-0000-000000000000}"/>
          </ac:spMkLst>
        </pc:spChg>
        <pc:spChg chg="mod">
          <ac:chgData name="Richard Chalk" userId="287f8aa4f4de1d19" providerId="LiveId" clId="{7813CD59-52AB-4F89-B7BA-5C7056CBD4C6}" dt="2023-04-29T19:59:13.606" v="321" actId="14100"/>
          <ac:spMkLst>
            <pc:docMk/>
            <pc:sldMk cId="0" sldId="257"/>
            <ac:spMk id="127" creationId="{00000000-0000-0000-0000-000000000000}"/>
          </ac:spMkLst>
        </pc:spChg>
        <pc:picChg chg="mod ord">
          <ac:chgData name="Richard Chalk" userId="287f8aa4f4de1d19" providerId="LiveId" clId="{7813CD59-52AB-4F89-B7BA-5C7056CBD4C6}" dt="2023-04-29T19:51:15.574" v="95" actId="1038"/>
          <ac:picMkLst>
            <pc:docMk/>
            <pc:sldMk cId="0" sldId="257"/>
            <ac:picMk id="3" creationId="{143BD36C-96AA-1372-4D44-554B3007C308}"/>
          </ac:picMkLst>
        </pc:picChg>
        <pc:picChg chg="del">
          <ac:chgData name="Richard Chalk" userId="287f8aa4f4de1d19" providerId="LiveId" clId="{7813CD59-52AB-4F89-B7BA-5C7056CBD4C6}" dt="2023-04-29T19:51:20.950" v="96" actId="478"/>
          <ac:picMkLst>
            <pc:docMk/>
            <pc:sldMk cId="0" sldId="257"/>
            <ac:picMk id="128" creationId="{00000000-0000-0000-0000-000000000000}"/>
          </ac:picMkLst>
        </pc:picChg>
        <pc:picChg chg="add mod">
          <ac:chgData name="Richard Chalk" userId="287f8aa4f4de1d19" providerId="LiveId" clId="{7813CD59-52AB-4F89-B7BA-5C7056CBD4C6}" dt="2023-04-29T19:59:57.007" v="329" actId="1076"/>
          <ac:picMkLst>
            <pc:docMk/>
            <pc:sldMk cId="0" sldId="257"/>
            <ac:picMk id="2050" creationId="{30233214-8DEF-52D0-FA15-20E8577D6D38}"/>
          </ac:picMkLst>
        </pc:picChg>
        <pc:picChg chg="add mod">
          <ac:chgData name="Richard Chalk" userId="287f8aa4f4de1d19" providerId="LiveId" clId="{7813CD59-52AB-4F89-B7BA-5C7056CBD4C6}" dt="2023-04-29T19:59:37.087" v="324" actId="1076"/>
          <ac:picMkLst>
            <pc:docMk/>
            <pc:sldMk cId="0" sldId="257"/>
            <ac:picMk id="2052" creationId="{74A359EC-53D2-9F7F-B118-10D36749B6F7}"/>
          </ac:picMkLst>
        </pc:picChg>
        <pc:picChg chg="add mod">
          <ac:chgData name="Richard Chalk" userId="287f8aa4f4de1d19" providerId="LiveId" clId="{7813CD59-52AB-4F89-B7BA-5C7056CBD4C6}" dt="2023-04-29T19:59:54.412" v="328" actId="167"/>
          <ac:picMkLst>
            <pc:docMk/>
            <pc:sldMk cId="0" sldId="257"/>
            <ac:picMk id="2054" creationId="{536F9954-DBF7-8CDE-501B-51E0CC3C69C7}"/>
          </ac:picMkLst>
        </pc:picChg>
        <pc:picChg chg="add mod">
          <ac:chgData name="Richard Chalk" userId="287f8aa4f4de1d19" providerId="LiveId" clId="{7813CD59-52AB-4F89-B7BA-5C7056CBD4C6}" dt="2023-04-29T20:00:13.693" v="333" actId="1076"/>
          <ac:picMkLst>
            <pc:docMk/>
            <pc:sldMk cId="0" sldId="257"/>
            <ac:picMk id="2056" creationId="{CC440FEC-E00C-A149-C547-FE5C2FF6F5B1}"/>
          </ac:picMkLst>
        </pc:picChg>
      </pc:sldChg>
      <pc:sldChg chg="addSp delSp modSp mod">
        <pc:chgData name="Richard Chalk" userId="287f8aa4f4de1d19" providerId="LiveId" clId="{7813CD59-52AB-4F89-B7BA-5C7056CBD4C6}" dt="2023-04-29T20:04:22.568" v="444" actId="1035"/>
        <pc:sldMkLst>
          <pc:docMk/>
          <pc:sldMk cId="0" sldId="258"/>
        </pc:sldMkLst>
        <pc:spChg chg="add mod ord">
          <ac:chgData name="Richard Chalk" userId="287f8aa4f4de1d19" providerId="LiveId" clId="{7813CD59-52AB-4F89-B7BA-5C7056CBD4C6}" dt="2023-04-29T20:04:18.739" v="432" actId="1035"/>
          <ac:spMkLst>
            <pc:docMk/>
            <pc:sldMk cId="0" sldId="258"/>
            <ac:spMk id="2" creationId="{5541FC04-68D5-6B01-8AA5-B7804C02C066}"/>
          </ac:spMkLst>
        </pc:spChg>
        <pc:spChg chg="add mod">
          <ac:chgData name="Richard Chalk" userId="287f8aa4f4de1d19" providerId="LiveId" clId="{7813CD59-52AB-4F89-B7BA-5C7056CBD4C6}" dt="2023-04-29T19:53:43.219" v="112" actId="14100"/>
          <ac:spMkLst>
            <pc:docMk/>
            <pc:sldMk cId="0" sldId="258"/>
            <ac:spMk id="3" creationId="{509A1F0E-0C92-27A8-02CD-AC500A27247A}"/>
          </ac:spMkLst>
        </pc:spChg>
        <pc:spChg chg="mod">
          <ac:chgData name="Richard Chalk" userId="287f8aa4f4de1d19" providerId="LiveId" clId="{7813CD59-52AB-4F89-B7BA-5C7056CBD4C6}" dt="2023-04-29T19:58:25.413" v="300" actId="20577"/>
          <ac:spMkLst>
            <pc:docMk/>
            <pc:sldMk cId="0" sldId="258"/>
            <ac:spMk id="135" creationId="{00000000-0000-0000-0000-000000000000}"/>
          </ac:spMkLst>
        </pc:spChg>
        <pc:spChg chg="mod">
          <ac:chgData name="Richard Chalk" userId="287f8aa4f4de1d19" providerId="LiveId" clId="{7813CD59-52AB-4F89-B7BA-5C7056CBD4C6}" dt="2023-04-29T19:58:00.772" v="253" actId="207"/>
          <ac:spMkLst>
            <pc:docMk/>
            <pc:sldMk cId="0" sldId="258"/>
            <ac:spMk id="136" creationId="{00000000-0000-0000-0000-000000000000}"/>
          </ac:spMkLst>
        </pc:spChg>
        <pc:picChg chg="add mod">
          <ac:chgData name="Richard Chalk" userId="287f8aa4f4de1d19" providerId="LiveId" clId="{7813CD59-52AB-4F89-B7BA-5C7056CBD4C6}" dt="2023-04-29T20:04:22.568" v="444" actId="1035"/>
          <ac:picMkLst>
            <pc:docMk/>
            <pc:sldMk cId="0" sldId="258"/>
            <ac:picMk id="4" creationId="{849AEE54-0E37-75AF-DE75-1923E8AECA2D}"/>
          </ac:picMkLst>
        </pc:picChg>
        <pc:picChg chg="add mod">
          <ac:chgData name="Richard Chalk" userId="287f8aa4f4de1d19" providerId="LiveId" clId="{7813CD59-52AB-4F89-B7BA-5C7056CBD4C6}" dt="2023-04-29T20:04:22.568" v="444" actId="1035"/>
          <ac:picMkLst>
            <pc:docMk/>
            <pc:sldMk cId="0" sldId="258"/>
            <ac:picMk id="5" creationId="{AAAA1475-4176-CD6E-DB18-B2C26DCC9549}"/>
          </ac:picMkLst>
        </pc:picChg>
        <pc:picChg chg="add mod">
          <ac:chgData name="Richard Chalk" userId="287f8aa4f4de1d19" providerId="LiveId" clId="{7813CD59-52AB-4F89-B7BA-5C7056CBD4C6}" dt="2023-04-29T19:57:11.445" v="240" actId="1076"/>
          <ac:picMkLst>
            <pc:docMk/>
            <pc:sldMk cId="0" sldId="258"/>
            <ac:picMk id="1026" creationId="{AEF80BC5-9567-35E1-741C-B583B037B702}"/>
          </ac:picMkLst>
        </pc:picChg>
        <pc:picChg chg="add mod">
          <ac:chgData name="Richard Chalk" userId="287f8aa4f4de1d19" providerId="LiveId" clId="{7813CD59-52AB-4F89-B7BA-5C7056CBD4C6}" dt="2023-04-29T19:57:23.140" v="244" actId="1076"/>
          <ac:picMkLst>
            <pc:docMk/>
            <pc:sldMk cId="0" sldId="258"/>
            <ac:picMk id="1028" creationId="{29F4F7CA-3BDC-7442-124D-5EAF71F65575}"/>
          </ac:picMkLst>
        </pc:picChg>
        <pc:picChg chg="add mod">
          <ac:chgData name="Richard Chalk" userId="287f8aa4f4de1d19" providerId="LiveId" clId="{7813CD59-52AB-4F89-B7BA-5C7056CBD4C6}" dt="2023-04-29T19:56:14.031" v="202" actId="1076"/>
          <ac:picMkLst>
            <pc:docMk/>
            <pc:sldMk cId="0" sldId="258"/>
            <ac:picMk id="1030" creationId="{9F202EAE-2C4E-9AA4-A240-7BE7F7524213}"/>
          </ac:picMkLst>
        </pc:picChg>
        <pc:picChg chg="add mod">
          <ac:chgData name="Richard Chalk" userId="287f8aa4f4de1d19" providerId="LiveId" clId="{7813CD59-52AB-4F89-B7BA-5C7056CBD4C6}" dt="2023-04-29T19:57:20.532" v="243" actId="1076"/>
          <ac:picMkLst>
            <pc:docMk/>
            <pc:sldMk cId="0" sldId="258"/>
            <ac:picMk id="1032" creationId="{3699514E-73EE-8178-8E7E-53F7B8467FA2}"/>
          </ac:picMkLst>
        </pc:picChg>
        <pc:picChg chg="add mod">
          <ac:chgData name="Richard Chalk" userId="287f8aa4f4de1d19" providerId="LiveId" clId="{7813CD59-52AB-4F89-B7BA-5C7056CBD4C6}" dt="2023-04-29T19:55:53.122" v="192" actId="1076"/>
          <ac:picMkLst>
            <pc:docMk/>
            <pc:sldMk cId="0" sldId="258"/>
            <ac:picMk id="1034" creationId="{9A9667E7-2245-DE4E-B9E3-9E4BE08E739F}"/>
          </ac:picMkLst>
        </pc:picChg>
        <pc:picChg chg="add mod">
          <ac:chgData name="Richard Chalk" userId="287f8aa4f4de1d19" providerId="LiveId" clId="{7813CD59-52AB-4F89-B7BA-5C7056CBD4C6}" dt="2023-04-29T19:57:26.062" v="245" actId="1076"/>
          <ac:picMkLst>
            <pc:docMk/>
            <pc:sldMk cId="0" sldId="258"/>
            <ac:picMk id="1036" creationId="{75E51673-68CC-887F-832E-CBD886260B6D}"/>
          </ac:picMkLst>
        </pc:picChg>
        <pc:picChg chg="add del mod">
          <ac:chgData name="Richard Chalk" userId="287f8aa4f4de1d19" providerId="LiveId" clId="{7813CD59-52AB-4F89-B7BA-5C7056CBD4C6}" dt="2023-04-29T19:57:45.166" v="248" actId="478"/>
          <ac:picMkLst>
            <pc:docMk/>
            <pc:sldMk cId="0" sldId="258"/>
            <ac:picMk id="1038" creationId="{CE12C600-7761-2372-AE71-163BF8C71269}"/>
          </ac:picMkLst>
        </pc:picChg>
        <pc:picChg chg="add mod">
          <ac:chgData name="Richard Chalk" userId="287f8aa4f4de1d19" providerId="LiveId" clId="{7813CD59-52AB-4F89-B7BA-5C7056CBD4C6}" dt="2023-04-29T19:57:55.020" v="251" actId="1076"/>
          <ac:picMkLst>
            <pc:docMk/>
            <pc:sldMk cId="0" sldId="258"/>
            <ac:picMk id="1040" creationId="{F214255F-9A68-8E87-17DB-1B56CFD93837}"/>
          </ac:picMkLst>
        </pc:picChg>
        <pc:picChg chg="add mod">
          <ac:chgData name="Richard Chalk" userId="287f8aa4f4de1d19" providerId="LiveId" clId="{7813CD59-52AB-4F89-B7BA-5C7056CBD4C6}" dt="2023-04-29T20:04:22.568" v="444" actId="1035"/>
          <ac:picMkLst>
            <pc:docMk/>
            <pc:sldMk cId="0" sldId="258"/>
            <ac:picMk id="1042" creationId="{F28CE27F-956E-8B86-C668-0D5DE8588CF5}"/>
          </ac:picMkLst>
        </pc:picChg>
        <pc:picChg chg="add mod">
          <ac:chgData name="Richard Chalk" userId="287f8aa4f4de1d19" providerId="LiveId" clId="{7813CD59-52AB-4F89-B7BA-5C7056CBD4C6}" dt="2023-04-29T20:04:22.568" v="444" actId="1035"/>
          <ac:picMkLst>
            <pc:docMk/>
            <pc:sldMk cId="0" sldId="258"/>
            <ac:picMk id="1044" creationId="{CA50339D-343A-DBA4-8D1B-E3C4D5BF1031}"/>
          </ac:picMkLst>
        </pc:picChg>
        <pc:picChg chg="add del mod">
          <ac:chgData name="Richard Chalk" userId="287f8aa4f4de1d19" providerId="LiveId" clId="{7813CD59-52AB-4F89-B7BA-5C7056CBD4C6}" dt="2023-04-29T20:02:28.715" v="362" actId="478"/>
          <ac:picMkLst>
            <pc:docMk/>
            <pc:sldMk cId="0" sldId="258"/>
            <ac:picMk id="1046" creationId="{2FAE748A-6C8F-78E5-A739-50DA5D07CF81}"/>
          </ac:picMkLst>
        </pc:picChg>
        <pc:picChg chg="add del mod">
          <ac:chgData name="Richard Chalk" userId="287f8aa4f4de1d19" providerId="LiveId" clId="{7813CD59-52AB-4F89-B7BA-5C7056CBD4C6}" dt="2023-04-29T20:02:27.395" v="361" actId="478"/>
          <ac:picMkLst>
            <pc:docMk/>
            <pc:sldMk cId="0" sldId="258"/>
            <ac:picMk id="1048" creationId="{F2CF0296-70A8-0401-4753-15947365F559}"/>
          </ac:picMkLst>
        </pc:picChg>
        <pc:picChg chg="add del mod">
          <ac:chgData name="Richard Chalk" userId="287f8aa4f4de1d19" providerId="LiveId" clId="{7813CD59-52AB-4F89-B7BA-5C7056CBD4C6}" dt="2023-04-29T20:02:16.549" v="358"/>
          <ac:picMkLst>
            <pc:docMk/>
            <pc:sldMk cId="0" sldId="258"/>
            <ac:picMk id="1050" creationId="{7358B8DF-B933-D92D-83F4-6C5F0931DBAE}"/>
          </ac:picMkLst>
        </pc:picChg>
        <pc:picChg chg="add mod">
          <ac:chgData name="Richard Chalk" userId="287f8aa4f4de1d19" providerId="LiveId" clId="{7813CD59-52AB-4F89-B7BA-5C7056CBD4C6}" dt="2023-04-29T20:04:22.568" v="444" actId="1035"/>
          <ac:picMkLst>
            <pc:docMk/>
            <pc:sldMk cId="0" sldId="258"/>
            <ac:picMk id="1052" creationId="{FAAA6C73-5E14-1163-829F-1CDF12B0FFE3}"/>
          </ac:picMkLst>
        </pc:picChg>
      </pc:sldChg>
      <pc:sldChg chg="addSp delSp modSp mod">
        <pc:chgData name="Richard Chalk" userId="287f8aa4f4de1d19" providerId="LiveId" clId="{7813CD59-52AB-4F89-B7BA-5C7056CBD4C6}" dt="2023-04-29T20:18:06.586" v="953" actId="1035"/>
        <pc:sldMkLst>
          <pc:docMk/>
          <pc:sldMk cId="2987041011" sldId="259"/>
        </pc:sldMkLst>
        <pc:spChg chg="add mod">
          <ac:chgData name="Richard Chalk" userId="287f8aa4f4de1d19" providerId="LiveId" clId="{7813CD59-52AB-4F89-B7BA-5C7056CBD4C6}" dt="2023-04-29T20:17:44.225" v="935" actId="20577"/>
          <ac:spMkLst>
            <pc:docMk/>
            <pc:sldMk cId="2987041011" sldId="259"/>
            <ac:spMk id="4" creationId="{83229C76-E9FD-B6C1-DF45-E16B2B3C9244}"/>
          </ac:spMkLst>
        </pc:spChg>
        <pc:spChg chg="mod">
          <ac:chgData name="Richard Chalk" userId="287f8aa4f4de1d19" providerId="LiveId" clId="{7813CD59-52AB-4F89-B7BA-5C7056CBD4C6}" dt="2023-04-29T20:12:44.204" v="806" actId="20577"/>
          <ac:spMkLst>
            <pc:docMk/>
            <pc:sldMk cId="2987041011" sldId="259"/>
            <ac:spMk id="135" creationId="{00000000-0000-0000-0000-000000000000}"/>
          </ac:spMkLst>
        </pc:spChg>
        <pc:spChg chg="del mod">
          <ac:chgData name="Richard Chalk" userId="287f8aa4f4de1d19" providerId="LiveId" clId="{7813CD59-52AB-4F89-B7BA-5C7056CBD4C6}" dt="2023-04-29T20:09:14.677" v="557" actId="478"/>
          <ac:spMkLst>
            <pc:docMk/>
            <pc:sldMk cId="2987041011" sldId="259"/>
            <ac:spMk id="136" creationId="{00000000-0000-0000-0000-000000000000}"/>
          </ac:spMkLst>
        </pc:spChg>
        <pc:picChg chg="add del mod">
          <ac:chgData name="Richard Chalk" userId="287f8aa4f4de1d19" providerId="LiveId" clId="{7813CD59-52AB-4F89-B7BA-5C7056CBD4C6}" dt="2023-04-29T20:16:28.179" v="878" actId="478"/>
          <ac:picMkLst>
            <pc:docMk/>
            <pc:sldMk cId="2987041011" sldId="259"/>
            <ac:picMk id="2" creationId="{1932333D-66F4-DDC7-83D8-9308F211F55D}"/>
          </ac:picMkLst>
        </pc:picChg>
        <pc:picChg chg="add mod">
          <ac:chgData name="Richard Chalk" userId="287f8aa4f4de1d19" providerId="LiveId" clId="{7813CD59-52AB-4F89-B7BA-5C7056CBD4C6}" dt="2023-04-29T20:16:47.182" v="890" actId="1038"/>
          <ac:picMkLst>
            <pc:docMk/>
            <pc:sldMk cId="2987041011" sldId="259"/>
            <ac:picMk id="3074" creationId="{F72B3E8B-8F98-D553-9DBF-A38BD974A5AE}"/>
          </ac:picMkLst>
        </pc:picChg>
        <pc:picChg chg="add mod">
          <ac:chgData name="Richard Chalk" userId="287f8aa4f4de1d19" providerId="LiveId" clId="{7813CD59-52AB-4F89-B7BA-5C7056CBD4C6}" dt="2023-04-29T20:18:06.586" v="953" actId="1035"/>
          <ac:picMkLst>
            <pc:docMk/>
            <pc:sldMk cId="2987041011" sldId="259"/>
            <ac:picMk id="3076" creationId="{EFDA7286-C9D9-4ABB-81D2-F13C8ADBDFA2}"/>
          </ac:picMkLst>
        </pc:picChg>
      </pc:sldChg>
      <pc:sldChg chg="addSp delSp modSp add mod">
        <pc:chgData name="Richard Chalk" userId="287f8aa4f4de1d19" providerId="LiveId" clId="{7813CD59-52AB-4F89-B7BA-5C7056CBD4C6}" dt="2023-04-29T20:30:07.511" v="1184" actId="113"/>
        <pc:sldMkLst>
          <pc:docMk/>
          <pc:sldMk cId="565442270" sldId="260"/>
        </pc:sldMkLst>
        <pc:spChg chg="add del mod">
          <ac:chgData name="Richard Chalk" userId="287f8aa4f4de1d19" providerId="LiveId" clId="{7813CD59-52AB-4F89-B7BA-5C7056CBD4C6}" dt="2023-04-29T20:14:51.981" v="832" actId="478"/>
          <ac:spMkLst>
            <pc:docMk/>
            <pc:sldMk cId="565442270" sldId="260"/>
            <ac:spMk id="3" creationId="{61705468-AAE4-33BE-991C-0E71C6146203}"/>
          </ac:spMkLst>
        </pc:spChg>
        <pc:spChg chg="del">
          <ac:chgData name="Richard Chalk" userId="287f8aa4f4de1d19" providerId="LiveId" clId="{7813CD59-52AB-4F89-B7BA-5C7056CBD4C6}" dt="2023-04-29T20:14:11.538" v="824" actId="478"/>
          <ac:spMkLst>
            <pc:docMk/>
            <pc:sldMk cId="565442270" sldId="260"/>
            <ac:spMk id="4" creationId="{83229C76-E9FD-B6C1-DF45-E16B2B3C9244}"/>
          </ac:spMkLst>
        </pc:spChg>
        <pc:spChg chg="add del mod">
          <ac:chgData name="Richard Chalk" userId="287f8aa4f4de1d19" providerId="LiveId" clId="{7813CD59-52AB-4F89-B7BA-5C7056CBD4C6}" dt="2023-04-29T20:14:49.368" v="831" actId="478"/>
          <ac:spMkLst>
            <pc:docMk/>
            <pc:sldMk cId="565442270" sldId="260"/>
            <ac:spMk id="5" creationId="{3F5C032F-AD72-81C2-9143-B08CB4CF4815}"/>
          </ac:spMkLst>
        </pc:spChg>
        <pc:spChg chg="add mod">
          <ac:chgData name="Richard Chalk" userId="287f8aa4f4de1d19" providerId="LiveId" clId="{7813CD59-52AB-4F89-B7BA-5C7056CBD4C6}" dt="2023-04-29T20:30:07.511" v="1184" actId="113"/>
          <ac:spMkLst>
            <pc:docMk/>
            <pc:sldMk cId="565442270" sldId="260"/>
            <ac:spMk id="6" creationId="{79EE64D3-BF7D-1A13-F3EE-5EA0E3867028}"/>
          </ac:spMkLst>
        </pc:spChg>
        <pc:spChg chg="add del">
          <ac:chgData name="Richard Chalk" userId="287f8aa4f4de1d19" providerId="LiveId" clId="{7813CD59-52AB-4F89-B7BA-5C7056CBD4C6}" dt="2023-04-29T20:15:08.706" v="835" actId="478"/>
          <ac:spMkLst>
            <pc:docMk/>
            <pc:sldMk cId="565442270" sldId="260"/>
            <ac:spMk id="136" creationId="{00000000-0000-0000-0000-000000000000}"/>
          </ac:spMkLst>
        </pc:spChg>
      </pc:sldChg>
      <pc:sldChg chg="modSp add del mod">
        <pc:chgData name="Richard Chalk" userId="287f8aa4f4de1d19" providerId="LiveId" clId="{7813CD59-52AB-4F89-B7BA-5C7056CBD4C6}" dt="2023-04-29T20:23:41.355" v="1094" actId="47"/>
        <pc:sldMkLst>
          <pc:docMk/>
          <pc:sldMk cId="0" sldId="261"/>
        </pc:sldMkLst>
        <pc:spChg chg="mod">
          <ac:chgData name="Richard Chalk" userId="287f8aa4f4de1d19" providerId="LiveId" clId="{7813CD59-52AB-4F89-B7BA-5C7056CBD4C6}" dt="2023-04-29T20:18:55.434" v="955" actId="207"/>
          <ac:spMkLst>
            <pc:docMk/>
            <pc:sldMk cId="0" sldId="261"/>
            <ac:spMk id="317" creationId="{00000000-0000-0000-0000-000000000000}"/>
          </ac:spMkLst>
        </pc:spChg>
        <pc:spChg chg="mod">
          <ac:chgData name="Richard Chalk" userId="287f8aa4f4de1d19" providerId="LiveId" clId="{7813CD59-52AB-4F89-B7BA-5C7056CBD4C6}" dt="2023-04-29T20:19:14.899" v="964" actId="14100"/>
          <ac:spMkLst>
            <pc:docMk/>
            <pc:sldMk cId="0" sldId="261"/>
            <ac:spMk id="318" creationId="{00000000-0000-0000-0000-000000000000}"/>
          </ac:spMkLst>
        </pc:spChg>
      </pc:sldChg>
      <pc:sldChg chg="addSp delSp modSp add mod modNotesTx">
        <pc:chgData name="Richard Chalk" userId="287f8aa4f4de1d19" providerId="LiveId" clId="{7813CD59-52AB-4F89-B7BA-5C7056CBD4C6}" dt="2023-04-29T20:24:12.019" v="1183" actId="20577"/>
        <pc:sldMkLst>
          <pc:docMk/>
          <pc:sldMk cId="3457483595" sldId="262"/>
        </pc:sldMkLst>
        <pc:spChg chg="del">
          <ac:chgData name="Richard Chalk" userId="287f8aa4f4de1d19" providerId="LiveId" clId="{7813CD59-52AB-4F89-B7BA-5C7056CBD4C6}" dt="2023-04-29T20:21:21.073" v="984" actId="478"/>
          <ac:spMkLst>
            <pc:docMk/>
            <pc:sldMk cId="3457483595" sldId="262"/>
            <ac:spMk id="2" creationId="{5541FC04-68D5-6B01-8AA5-B7804C02C066}"/>
          </ac:spMkLst>
        </pc:spChg>
        <pc:spChg chg="add del">
          <ac:chgData name="Richard Chalk" userId="287f8aa4f4de1d19" providerId="LiveId" clId="{7813CD59-52AB-4F89-B7BA-5C7056CBD4C6}" dt="2023-04-29T20:21:22.324" v="985" actId="478"/>
          <ac:spMkLst>
            <pc:docMk/>
            <pc:sldMk cId="3457483595" sldId="262"/>
            <ac:spMk id="3" creationId="{509A1F0E-0C92-27A8-02CD-AC500A27247A}"/>
          </ac:spMkLst>
        </pc:spChg>
        <pc:spChg chg="add mod">
          <ac:chgData name="Richard Chalk" userId="287f8aa4f4de1d19" providerId="LiveId" clId="{7813CD59-52AB-4F89-B7BA-5C7056CBD4C6}" dt="2023-04-29T20:23:12.858" v="1074"/>
          <ac:spMkLst>
            <pc:docMk/>
            <pc:sldMk cId="3457483595" sldId="262"/>
            <ac:spMk id="6" creationId="{22AECF5E-04FC-D7B9-6BA5-F610808483F4}"/>
          </ac:spMkLst>
        </pc:spChg>
        <pc:spChg chg="add mod">
          <ac:chgData name="Richard Chalk" userId="287f8aa4f4de1d19" providerId="LiveId" clId="{7813CD59-52AB-4F89-B7BA-5C7056CBD4C6}" dt="2023-04-29T20:23:31.350" v="1093" actId="1037"/>
          <ac:spMkLst>
            <pc:docMk/>
            <pc:sldMk cId="3457483595" sldId="262"/>
            <ac:spMk id="7" creationId="{508CEE4F-64A3-2A02-A6CD-776D4F2D7125}"/>
          </ac:spMkLst>
        </pc:spChg>
        <pc:spChg chg="mod">
          <ac:chgData name="Richard Chalk" userId="287f8aa4f4de1d19" providerId="LiveId" clId="{7813CD59-52AB-4F89-B7BA-5C7056CBD4C6}" dt="2023-04-29T20:19:31.432" v="979" actId="20577"/>
          <ac:spMkLst>
            <pc:docMk/>
            <pc:sldMk cId="3457483595" sldId="262"/>
            <ac:spMk id="135" creationId="{00000000-0000-0000-0000-000000000000}"/>
          </ac:spMkLst>
        </pc:spChg>
        <pc:spChg chg="add del">
          <ac:chgData name="Richard Chalk" userId="287f8aa4f4de1d19" providerId="LiveId" clId="{7813CD59-52AB-4F89-B7BA-5C7056CBD4C6}" dt="2023-04-29T20:19:39.361" v="982" actId="478"/>
          <ac:spMkLst>
            <pc:docMk/>
            <pc:sldMk cId="3457483595" sldId="262"/>
            <ac:spMk id="136" creationId="{00000000-0000-0000-0000-000000000000}"/>
          </ac:spMkLst>
        </pc:spChg>
        <pc:picChg chg="del">
          <ac:chgData name="Richard Chalk" userId="287f8aa4f4de1d19" providerId="LiveId" clId="{7813CD59-52AB-4F89-B7BA-5C7056CBD4C6}" dt="2023-04-29T20:19:42.777" v="983" actId="478"/>
          <ac:picMkLst>
            <pc:docMk/>
            <pc:sldMk cId="3457483595" sldId="262"/>
            <ac:picMk id="4" creationId="{849AEE54-0E37-75AF-DE75-1923E8AECA2D}"/>
          </ac:picMkLst>
        </pc:picChg>
        <pc:picChg chg="del">
          <ac:chgData name="Richard Chalk" userId="287f8aa4f4de1d19" providerId="LiveId" clId="{7813CD59-52AB-4F89-B7BA-5C7056CBD4C6}" dt="2023-04-29T20:19:42.777" v="983" actId="478"/>
          <ac:picMkLst>
            <pc:docMk/>
            <pc:sldMk cId="3457483595" sldId="262"/>
            <ac:picMk id="5" creationId="{AAAA1475-4176-CD6E-DB18-B2C26DCC9549}"/>
          </ac:picMkLst>
        </pc:picChg>
        <pc:picChg chg="add del">
          <ac:chgData name="Richard Chalk" userId="287f8aa4f4de1d19" providerId="LiveId" clId="{7813CD59-52AB-4F89-B7BA-5C7056CBD4C6}" dt="2023-04-29T20:19:39.361" v="982" actId="478"/>
          <ac:picMkLst>
            <pc:docMk/>
            <pc:sldMk cId="3457483595" sldId="262"/>
            <ac:picMk id="1026" creationId="{AEF80BC5-9567-35E1-741C-B583B037B702}"/>
          </ac:picMkLst>
        </pc:picChg>
        <pc:picChg chg="add del">
          <ac:chgData name="Richard Chalk" userId="287f8aa4f4de1d19" providerId="LiveId" clId="{7813CD59-52AB-4F89-B7BA-5C7056CBD4C6}" dt="2023-04-29T20:19:39.361" v="982" actId="478"/>
          <ac:picMkLst>
            <pc:docMk/>
            <pc:sldMk cId="3457483595" sldId="262"/>
            <ac:picMk id="1028" creationId="{29F4F7CA-3BDC-7442-124D-5EAF71F65575}"/>
          </ac:picMkLst>
        </pc:picChg>
        <pc:picChg chg="add del">
          <ac:chgData name="Richard Chalk" userId="287f8aa4f4de1d19" providerId="LiveId" clId="{7813CD59-52AB-4F89-B7BA-5C7056CBD4C6}" dt="2023-04-29T20:19:39.361" v="982" actId="478"/>
          <ac:picMkLst>
            <pc:docMk/>
            <pc:sldMk cId="3457483595" sldId="262"/>
            <ac:picMk id="1030" creationId="{9F202EAE-2C4E-9AA4-A240-7BE7F7524213}"/>
          </ac:picMkLst>
        </pc:picChg>
        <pc:picChg chg="add del">
          <ac:chgData name="Richard Chalk" userId="287f8aa4f4de1d19" providerId="LiveId" clId="{7813CD59-52AB-4F89-B7BA-5C7056CBD4C6}" dt="2023-04-29T20:19:39.361" v="982" actId="478"/>
          <ac:picMkLst>
            <pc:docMk/>
            <pc:sldMk cId="3457483595" sldId="262"/>
            <ac:picMk id="1032" creationId="{3699514E-73EE-8178-8E7E-53F7B8467FA2}"/>
          </ac:picMkLst>
        </pc:picChg>
        <pc:picChg chg="add del">
          <ac:chgData name="Richard Chalk" userId="287f8aa4f4de1d19" providerId="LiveId" clId="{7813CD59-52AB-4F89-B7BA-5C7056CBD4C6}" dt="2023-04-29T20:19:39.361" v="982" actId="478"/>
          <ac:picMkLst>
            <pc:docMk/>
            <pc:sldMk cId="3457483595" sldId="262"/>
            <ac:picMk id="1034" creationId="{9A9667E7-2245-DE4E-B9E3-9E4BE08E739F}"/>
          </ac:picMkLst>
        </pc:picChg>
        <pc:picChg chg="add del">
          <ac:chgData name="Richard Chalk" userId="287f8aa4f4de1d19" providerId="LiveId" clId="{7813CD59-52AB-4F89-B7BA-5C7056CBD4C6}" dt="2023-04-29T20:19:39.361" v="982" actId="478"/>
          <ac:picMkLst>
            <pc:docMk/>
            <pc:sldMk cId="3457483595" sldId="262"/>
            <ac:picMk id="1036" creationId="{75E51673-68CC-887F-832E-CBD886260B6D}"/>
          </ac:picMkLst>
        </pc:picChg>
        <pc:picChg chg="add del">
          <ac:chgData name="Richard Chalk" userId="287f8aa4f4de1d19" providerId="LiveId" clId="{7813CD59-52AB-4F89-B7BA-5C7056CBD4C6}" dt="2023-04-29T20:19:39.361" v="982" actId="478"/>
          <ac:picMkLst>
            <pc:docMk/>
            <pc:sldMk cId="3457483595" sldId="262"/>
            <ac:picMk id="1040" creationId="{F214255F-9A68-8E87-17DB-1B56CFD93837}"/>
          </ac:picMkLst>
        </pc:picChg>
        <pc:picChg chg="del">
          <ac:chgData name="Richard Chalk" userId="287f8aa4f4de1d19" providerId="LiveId" clId="{7813CD59-52AB-4F89-B7BA-5C7056CBD4C6}" dt="2023-04-29T20:19:42.777" v="983" actId="478"/>
          <ac:picMkLst>
            <pc:docMk/>
            <pc:sldMk cId="3457483595" sldId="262"/>
            <ac:picMk id="1042" creationId="{F28CE27F-956E-8B86-C668-0D5DE8588CF5}"/>
          </ac:picMkLst>
        </pc:picChg>
        <pc:picChg chg="del">
          <ac:chgData name="Richard Chalk" userId="287f8aa4f4de1d19" providerId="LiveId" clId="{7813CD59-52AB-4F89-B7BA-5C7056CBD4C6}" dt="2023-04-29T20:19:42.777" v="983" actId="478"/>
          <ac:picMkLst>
            <pc:docMk/>
            <pc:sldMk cId="3457483595" sldId="262"/>
            <ac:picMk id="1044" creationId="{CA50339D-343A-DBA4-8D1B-E3C4D5BF1031}"/>
          </ac:picMkLst>
        </pc:picChg>
        <pc:picChg chg="del">
          <ac:chgData name="Richard Chalk" userId="287f8aa4f4de1d19" providerId="LiveId" clId="{7813CD59-52AB-4F89-B7BA-5C7056CBD4C6}" dt="2023-04-29T20:19:42.777" v="983" actId="478"/>
          <ac:picMkLst>
            <pc:docMk/>
            <pc:sldMk cId="3457483595" sldId="262"/>
            <ac:picMk id="1052" creationId="{FAAA6C73-5E14-1163-829F-1CDF12B0FFE3}"/>
          </ac:picMkLst>
        </pc:picChg>
        <pc:picChg chg="add mod">
          <ac:chgData name="Richard Chalk" userId="287f8aa4f4de1d19" providerId="LiveId" clId="{7813CD59-52AB-4F89-B7BA-5C7056CBD4C6}" dt="2023-04-29T20:21:34.488" v="988" actId="1076"/>
          <ac:picMkLst>
            <pc:docMk/>
            <pc:sldMk cId="3457483595" sldId="262"/>
            <ac:picMk id="4098" creationId="{F90706F3-E66B-8488-12D6-4871819F88F1}"/>
          </ac:picMkLst>
        </pc:picChg>
      </pc:sldChg>
    </pc:docChg>
  </pc:docChgLst>
  <pc:docChgLst>
    <pc:chgData name="Richard Chalk" userId="287f8aa4f4de1d19" providerId="LiveId" clId="{72481772-B6DC-4D02-8A50-7FAD492496D2}"/>
    <pc:docChg chg="custSel modSld">
      <pc:chgData name="Richard Chalk" userId="287f8aa4f4de1d19" providerId="LiveId" clId="{72481772-B6DC-4D02-8A50-7FAD492496D2}" dt="2023-08-09T19:01:18.211" v="87" actId="20577"/>
      <pc:docMkLst>
        <pc:docMk/>
      </pc:docMkLst>
      <pc:sldChg chg="modNotesTx">
        <pc:chgData name="Richard Chalk" userId="287f8aa4f4de1d19" providerId="LiveId" clId="{72481772-B6DC-4D02-8A50-7FAD492496D2}" dt="2023-08-09T19:01:18.211" v="87" actId="20577"/>
        <pc:sldMkLst>
          <pc:docMk/>
          <pc:sldMk cId="1976385336"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482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4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8000"/>
                </a:solidFill>
                <a:latin typeface="+mj-lt"/>
              </a:rPr>
              <a:t>Try to print y to the console. What happens?</a:t>
            </a:r>
            <a:endParaRPr lang="en-US" sz="1100" dirty="0">
              <a:solidFill>
                <a:srgbClr val="000000"/>
              </a:solidFill>
              <a:latin typeface="+mj-lt"/>
            </a:endParaRPr>
          </a:p>
          <a:p>
            <a:pPr marL="0" lvl="0" indent="0" algn="l" rtl="0">
              <a:spcBef>
                <a:spcPts val="0"/>
              </a:spcBef>
              <a:spcAft>
                <a:spcPts val="0"/>
              </a:spcAft>
              <a:buNone/>
            </a:pPr>
            <a:endParaRPr dirty="0"/>
          </a:p>
        </p:txBody>
      </p:sp>
      <p:sp>
        <p:nvSpPr>
          <p:cNvPr id="690" name="Google Shape;690;p4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959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853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4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sv-SE" dirty="0"/>
              <a:t>I det här exemplet använder </a:t>
            </a:r>
            <a:r>
              <a:rPr lang="sv-SE" dirty="0" err="1"/>
              <a:t>pseudokoden</a:t>
            </a:r>
            <a:r>
              <a:rPr lang="sv-SE" dirty="0"/>
              <a:t> naturligt språk och syntax som liknar programmeringsspråk för att beskriva stegen som krävs för att beräkna området av en rektangel. </a:t>
            </a:r>
          </a:p>
          <a:p>
            <a:pPr marL="0" lvl="0" indent="0" algn="l" rtl="0">
              <a:spcBef>
                <a:spcPts val="0"/>
              </a:spcBef>
              <a:spcAft>
                <a:spcPts val="0"/>
              </a:spcAft>
              <a:buNone/>
            </a:pPr>
            <a:endParaRPr lang="sv-SE" dirty="0"/>
          </a:p>
          <a:p>
            <a:pPr marL="0" lvl="0" indent="0" algn="l" rtl="0">
              <a:spcBef>
                <a:spcPts val="0"/>
              </a:spcBef>
              <a:spcAft>
                <a:spcPts val="0"/>
              </a:spcAft>
              <a:buNone/>
            </a:pPr>
            <a:r>
              <a:rPr lang="sv-SE" dirty="0"/>
              <a:t>Trots att det här inte är faktisk C#-kod kan en programmerare som är bekant med C# använda denna </a:t>
            </a:r>
            <a:r>
              <a:rPr lang="sv-SE" dirty="0" err="1"/>
              <a:t>pseudokod</a:t>
            </a:r>
            <a:r>
              <a:rPr lang="sv-SE" dirty="0"/>
              <a:t> för att skriva faktisk kod.</a:t>
            </a:r>
            <a:endParaRPr dirty="0"/>
          </a:p>
        </p:txBody>
      </p:sp>
      <p:sp>
        <p:nvSpPr>
          <p:cNvPr id="690" name="Google Shape;690;p4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394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4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OBS: Finns </a:t>
            </a:r>
            <a:r>
              <a:rPr lang="en-US" dirty="0" err="1"/>
              <a:t>inget</a:t>
            </a:r>
            <a:r>
              <a:rPr lang="en-US" dirty="0"/>
              <a:t> </a:t>
            </a:r>
            <a:r>
              <a:rPr lang="en-US" dirty="0" err="1"/>
              <a:t>facit</a:t>
            </a:r>
            <a:r>
              <a:rPr lang="en-US" dirty="0"/>
              <a:t> till </a:t>
            </a:r>
            <a:r>
              <a:rPr lang="en-US" dirty="0" err="1"/>
              <a:t>denna</a:t>
            </a:r>
            <a:r>
              <a:rPr lang="en-US" dirty="0"/>
              <a:t> </a:t>
            </a:r>
            <a:r>
              <a:rPr lang="en-US" dirty="0" err="1"/>
              <a:t>övning</a:t>
            </a:r>
            <a:r>
              <a:rPr lang="en-US" dirty="0"/>
              <a:t>…</a:t>
            </a:r>
          </a:p>
        </p:txBody>
      </p:sp>
      <p:sp>
        <p:nvSpPr>
          <p:cNvPr id="690" name="Google Shape;690;p4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3167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9314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3</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47: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2000" b="0" strike="noStrike" dirty="0">
                <a:latin typeface="Arial"/>
                <a:ea typeface="Arial"/>
                <a:cs typeface="Arial"/>
                <a:sym typeface="Arial"/>
              </a:rPr>
              <a:t>TODO</a:t>
            </a:r>
          </a:p>
          <a:p>
            <a:pPr marL="0" lvl="0" indent="0" algn="l" rtl="0">
              <a:lnSpc>
                <a:spcPct val="100000"/>
              </a:lnSpc>
              <a:spcBef>
                <a:spcPts val="0"/>
              </a:spcBef>
              <a:spcAft>
                <a:spcPts val="0"/>
              </a:spcAft>
              <a:buNone/>
            </a:pPr>
            <a:r>
              <a:rPr lang="en-US" sz="2000" b="0" strike="noStrike" dirty="0">
                <a:latin typeface="Arial"/>
                <a:ea typeface="Arial"/>
                <a:cs typeface="Arial"/>
                <a:sym typeface="Arial"/>
              </a:rPr>
              <a:t>=====</a:t>
            </a:r>
          </a:p>
          <a:p>
            <a:pPr marL="0" lvl="0" indent="0" algn="l" rtl="0">
              <a:lnSpc>
                <a:spcPct val="100000"/>
              </a:lnSpc>
              <a:spcBef>
                <a:spcPts val="0"/>
              </a:spcBef>
              <a:spcAft>
                <a:spcPts val="0"/>
              </a:spcAft>
              <a:buNone/>
            </a:pPr>
            <a:r>
              <a:rPr lang="en-US" sz="2000" b="0" strike="noStrike" dirty="0" err="1">
                <a:latin typeface="Arial"/>
                <a:ea typeface="Arial"/>
                <a:cs typeface="Arial"/>
                <a:sym typeface="Arial"/>
              </a:rPr>
              <a:t>Lägg</a:t>
            </a:r>
            <a:r>
              <a:rPr lang="en-US" sz="2000" b="0" strike="noStrike" dirty="0">
                <a:latin typeface="Arial"/>
                <a:ea typeface="Arial"/>
                <a:cs typeface="Arial"/>
                <a:sym typeface="Arial"/>
              </a:rPr>
              <a:t> in </a:t>
            </a:r>
            <a:r>
              <a:rPr lang="en-US" sz="2000" b="0" strike="noStrike" dirty="0" err="1">
                <a:latin typeface="Arial"/>
                <a:ea typeface="Arial"/>
                <a:cs typeface="Arial"/>
                <a:sym typeface="Arial"/>
              </a:rPr>
              <a:t>denna</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kod</a:t>
            </a:r>
            <a:r>
              <a:rPr lang="en-US" sz="2000" b="0" strike="noStrike" dirty="0">
                <a:latin typeface="Arial"/>
                <a:ea typeface="Arial"/>
                <a:cs typeface="Arial"/>
                <a:sym typeface="Arial"/>
              </a:rPr>
              <a:t> och </a:t>
            </a:r>
            <a:r>
              <a:rPr lang="en-US" sz="2000" b="0" strike="noStrike" dirty="0" err="1">
                <a:latin typeface="Arial"/>
                <a:ea typeface="Arial"/>
                <a:cs typeface="Arial"/>
                <a:sym typeface="Arial"/>
              </a:rPr>
              <a:t>testa</a:t>
            </a:r>
            <a:r>
              <a:rPr lang="en-US" sz="2000" b="0" strike="noStrike" dirty="0">
                <a:latin typeface="Arial"/>
                <a:ea typeface="Arial"/>
                <a:cs typeface="Arial"/>
                <a:sym typeface="Arial"/>
              </a:rPr>
              <a:t> I VS</a:t>
            </a:r>
          </a:p>
          <a:p>
            <a:pPr marL="0" lvl="0" indent="0" algn="l" rtl="0">
              <a:lnSpc>
                <a:spcPct val="100000"/>
              </a:lnSpc>
              <a:spcBef>
                <a:spcPts val="0"/>
              </a:spcBef>
              <a:spcAft>
                <a:spcPts val="0"/>
              </a:spcAft>
              <a:buNone/>
            </a:pPr>
            <a:endParaRPr lang="en-US" sz="2000" b="0" strike="noStrike" dirty="0">
              <a:latin typeface="Arial"/>
              <a:ea typeface="Arial"/>
              <a:cs typeface="Arial"/>
              <a:sym typeface="Arial"/>
            </a:endParaRPr>
          </a:p>
          <a:p>
            <a:pPr marL="0" lvl="0" indent="0" algn="l" rtl="0">
              <a:lnSpc>
                <a:spcPct val="100000"/>
              </a:lnSpc>
              <a:spcBef>
                <a:spcPts val="0"/>
              </a:spcBef>
              <a:spcAft>
                <a:spcPts val="0"/>
              </a:spcAft>
              <a:buNone/>
            </a:pPr>
            <a:r>
              <a:rPr lang="en-US" sz="2000" b="0" strike="noStrike" dirty="0" err="1">
                <a:latin typeface="Arial"/>
                <a:ea typeface="Arial"/>
                <a:cs typeface="Arial"/>
                <a:sym typeface="Arial"/>
              </a:rPr>
              <a:t>Hur</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gör</a:t>
            </a:r>
            <a:r>
              <a:rPr lang="en-US" sz="2000" b="0" strike="noStrike" dirty="0">
                <a:latin typeface="Arial"/>
                <a:ea typeface="Arial"/>
                <a:cs typeface="Arial"/>
                <a:sym typeface="Arial"/>
              </a:rPr>
              <a:t> man om user ska </a:t>
            </a:r>
            <a:r>
              <a:rPr lang="en-US" sz="2000" b="0" strike="noStrike" dirty="0" err="1">
                <a:latin typeface="Arial"/>
                <a:ea typeface="Arial"/>
                <a:cs typeface="Arial"/>
                <a:sym typeface="Arial"/>
              </a:rPr>
              <a:t>välja</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arstid</a:t>
            </a:r>
            <a:r>
              <a:rPr lang="en-US" sz="2000" b="0" strike="noStrike" dirty="0">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2000" b="0" strike="noStrike" dirty="0">
                <a:latin typeface="Arial"/>
                <a:ea typeface="Arial"/>
                <a:cs typeface="Arial"/>
                <a:sym typeface="Arial"/>
              </a:rPr>
              <a:t>Hur gör man om </a:t>
            </a:r>
            <a:r>
              <a:rPr lang="sv-SE" sz="2000" b="0" strike="noStrike" dirty="0" err="1">
                <a:latin typeface="Arial"/>
                <a:ea typeface="Arial"/>
                <a:cs typeface="Arial"/>
                <a:sym typeface="Arial"/>
              </a:rPr>
              <a:t>user</a:t>
            </a:r>
            <a:r>
              <a:rPr lang="sv-SE" sz="2000" b="0" strike="noStrike" dirty="0">
                <a:latin typeface="Arial"/>
                <a:ea typeface="Arial"/>
                <a:cs typeface="Arial"/>
                <a:sym typeface="Arial"/>
              </a:rPr>
              <a:t> ska välja temperatur?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2000" b="0" strike="noStrike" dirty="0">
              <a:latin typeface="Arial"/>
              <a:ea typeface="Arial"/>
              <a:cs typeface="Arial"/>
              <a:sym typeface="Arial"/>
            </a:endParaRPr>
          </a:p>
          <a:p>
            <a:pPr marL="0" lvl="0" indent="0" algn="l" rtl="0">
              <a:lnSpc>
                <a:spcPct val="100000"/>
              </a:lnSpc>
              <a:spcBef>
                <a:spcPts val="0"/>
              </a:spcBef>
              <a:spcAft>
                <a:spcPts val="0"/>
              </a:spcAft>
              <a:buNone/>
            </a:pPr>
            <a:endParaRPr sz="2000" b="0" strike="noStrike" dirty="0">
              <a:latin typeface="Arial"/>
              <a:ea typeface="Arial"/>
              <a:cs typeface="Arial"/>
              <a:sym typeface="Arial"/>
            </a:endParaRPr>
          </a:p>
          <a:p>
            <a:pPr marL="0" lvl="0" indent="0" algn="l" rtl="0">
              <a:lnSpc>
                <a:spcPct val="100000"/>
              </a:lnSpc>
              <a:spcBef>
                <a:spcPts val="0"/>
              </a:spcBef>
              <a:spcAft>
                <a:spcPts val="0"/>
              </a:spcAft>
              <a:buNone/>
            </a:pPr>
            <a:endParaRPr sz="2000" b="0" strike="noStrike" dirty="0">
              <a:latin typeface="Arial"/>
              <a:ea typeface="Arial"/>
              <a:cs typeface="Arial"/>
              <a:sym typeface="Arial"/>
            </a:endParaRPr>
          </a:p>
        </p:txBody>
      </p:sp>
      <p:sp>
        <p:nvSpPr>
          <p:cNvPr id="677" name="Google Shape;677;p47: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4</a:t>
            </a:fld>
            <a:endParaRPr sz="1100" b="0" strike="noStrike">
              <a:latin typeface="Arial"/>
              <a:ea typeface="Arial"/>
              <a:cs typeface="Arial"/>
              <a:sym typeface="Arial"/>
            </a:endParaRPr>
          </a:p>
        </p:txBody>
      </p:sp>
      <p:sp>
        <p:nvSpPr>
          <p:cNvPr id="678" name="Google Shape;67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4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Skriv</a:t>
            </a:r>
            <a:r>
              <a:rPr lang="en-US" dirty="0"/>
              <a:t> in </a:t>
            </a:r>
            <a:r>
              <a:rPr lang="en-US" dirty="0" err="1"/>
              <a:t>denna</a:t>
            </a:r>
            <a:r>
              <a:rPr lang="en-US" dirty="0"/>
              <a:t> I VS.</a:t>
            </a:r>
            <a:endParaRPr dirty="0"/>
          </a:p>
        </p:txBody>
      </p:sp>
      <p:sp>
        <p:nvSpPr>
          <p:cNvPr id="690" name="Google Shape;690;p4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4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690" name="Google Shape;690;p4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836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4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Alla</a:t>
            </a:r>
            <a:r>
              <a:rPr lang="en-US" dirty="0"/>
              <a:t> I Klassen </a:t>
            </a:r>
            <a:r>
              <a:rPr lang="en-US" dirty="0" err="1"/>
              <a:t>skriver</a:t>
            </a:r>
            <a:r>
              <a:rPr lang="en-US" dirty="0"/>
              <a:t> in </a:t>
            </a:r>
            <a:r>
              <a:rPr lang="en-US" dirty="0" err="1"/>
              <a:t>denna</a:t>
            </a:r>
            <a:r>
              <a:rPr lang="en-US" dirty="0"/>
              <a:t> I VS.</a:t>
            </a:r>
            <a:endParaRPr dirty="0"/>
          </a:p>
        </p:txBody>
      </p:sp>
      <p:sp>
        <p:nvSpPr>
          <p:cNvPr id="690" name="Google Shape;690;p4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021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4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690" name="Google Shape;690;p4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012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860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2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7"/>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8"/>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8"/>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8"/>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2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9"/>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9"/>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9"/>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9"/>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9"/>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21"/>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23"/>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4"/>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4"/>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5"/>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5"/>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6"/>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6"/>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6"/>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2" name="Google Shape;62;p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v-SE"/>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youtu.be/dm4fGkE0hXc"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IzzNzSXkCMM&amp;ab_channel=DaniKrossing" TargetMode="External"/><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hyperlink" Target="https://introprogramming.info/english-intro-csharp-book/read-online/chapter-5-conditional-statement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err="1">
                <a:solidFill>
                  <a:srgbClr val="FFFFFF"/>
                </a:solidFill>
                <a:latin typeface="Calibri"/>
                <a:ea typeface="Calibri"/>
                <a:cs typeface="Calibri"/>
                <a:sym typeface="Calibri"/>
              </a:rPr>
              <a:t>Conditional</a:t>
            </a:r>
            <a:r>
              <a:rPr lang="sv-SE" sz="5400" b="0" i="0" u="none" strike="noStrike" cap="none" dirty="0">
                <a:solidFill>
                  <a:srgbClr val="FFFFFF"/>
                </a:solidFill>
                <a:latin typeface="Calibri"/>
                <a:ea typeface="Calibri"/>
                <a:cs typeface="Calibri"/>
                <a:sym typeface="Calibri"/>
              </a:rPr>
              <a:t> Statements</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pic>
        <p:nvPicPr>
          <p:cNvPr id="2" name="Picture 1" descr="A person with a beard&#10;&#10;Description automatically generated with low confidence">
            <a:extLst>
              <a:ext uri="{FF2B5EF4-FFF2-40B4-BE49-F238E27FC236}">
                <a16:creationId xmlns:a16="http://schemas.microsoft.com/office/drawing/2014/main" id="{D8E9845A-78EC-E84C-F68D-24BC50EB7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80" y="1421711"/>
            <a:ext cx="2571054" cy="2229505"/>
          </a:xfrm>
          <a:prstGeom prst="ellipse">
            <a:avLst/>
          </a:prstGeom>
        </p:spPr>
      </p:pic>
      <p:sp>
        <p:nvSpPr>
          <p:cNvPr id="3" name="Google Shape;126;p2">
            <a:extLst>
              <a:ext uri="{FF2B5EF4-FFF2-40B4-BE49-F238E27FC236}">
                <a16:creationId xmlns:a16="http://schemas.microsoft.com/office/drawing/2014/main" id="{F701281C-17D1-AAA2-E8A0-D3A61192C6CC}"/>
              </a:ext>
            </a:extLst>
          </p:cNvPr>
          <p:cNvSpPr txBox="1"/>
          <p:nvPr/>
        </p:nvSpPr>
        <p:spPr>
          <a:xfrm>
            <a:off x="803445" y="3650466"/>
            <a:ext cx="2912909" cy="132516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r>
              <a:rPr lang="sv-SE" sz="4400" b="1" i="0" u="none" strike="noStrike" cap="none" dirty="0">
                <a:solidFill>
                  <a:srgbClr val="1D9A78"/>
                </a:solidFill>
                <a:latin typeface="Calibri"/>
                <a:ea typeface="Calibri"/>
                <a:cs typeface="Calibri"/>
                <a:sym typeface="Calibri"/>
                <a:hlinkClick r:id="rId4"/>
              </a:rPr>
              <a:t>Watch </a:t>
            </a:r>
            <a:r>
              <a:rPr lang="sv-SE" sz="4400" b="1" i="0" u="none" strike="noStrike" cap="none" dirty="0" err="1">
                <a:solidFill>
                  <a:srgbClr val="1D9A78"/>
                </a:solidFill>
                <a:latin typeface="Calibri"/>
                <a:ea typeface="Calibri"/>
                <a:cs typeface="Calibri"/>
                <a:sym typeface="Calibri"/>
                <a:hlinkClick r:id="rId4"/>
              </a:rPr>
              <a:t>me</a:t>
            </a:r>
            <a:r>
              <a:rPr lang="sv-SE" sz="4400" b="1" i="0" u="none" strike="noStrike" cap="none" dirty="0">
                <a:solidFill>
                  <a:srgbClr val="1D9A78"/>
                </a:solidFill>
                <a:latin typeface="Calibri"/>
                <a:ea typeface="Calibri"/>
                <a:cs typeface="Calibri"/>
                <a:sym typeface="Calibri"/>
                <a:hlinkClick r:id="rId4"/>
              </a:rPr>
              <a:t>!</a:t>
            </a:r>
            <a:endParaRPr sz="4400" b="1" i="0" u="none" strike="noStrike" cap="none" dirty="0">
              <a:solidFill>
                <a:srgbClr val="1D9A78"/>
              </a:solidFill>
              <a:latin typeface="Arial"/>
              <a:ea typeface="Arial"/>
              <a:cs typeface="Arial"/>
              <a:sym typeface="Arial"/>
            </a:endParaRPr>
          </a:p>
        </p:txBody>
      </p:sp>
      <p:pic>
        <p:nvPicPr>
          <p:cNvPr id="4" name="Picture 2">
            <a:extLst>
              <a:ext uri="{FF2B5EF4-FFF2-40B4-BE49-F238E27FC236}">
                <a16:creationId xmlns:a16="http://schemas.microsoft.com/office/drawing/2014/main" id="{ED411ECE-5A1F-B21B-0476-5C0A38915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4836" y="4886869"/>
            <a:ext cx="1872517" cy="7870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91CF401-AD3F-1D05-4769-0E3A1823E28D}"/>
              </a:ext>
            </a:extLst>
          </p:cNvPr>
          <p:cNvSpPr/>
          <p:nvPr/>
        </p:nvSpPr>
        <p:spPr>
          <a:xfrm rot="2307101">
            <a:off x="1140585" y="3346772"/>
            <a:ext cx="574948" cy="28905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Oval 5">
            <a:extLst>
              <a:ext uri="{FF2B5EF4-FFF2-40B4-BE49-F238E27FC236}">
                <a16:creationId xmlns:a16="http://schemas.microsoft.com/office/drawing/2014/main" id="{D96B7BFB-ABAC-CCF5-7259-67D48EA9E59F}"/>
              </a:ext>
            </a:extLst>
          </p:cNvPr>
          <p:cNvSpPr/>
          <p:nvPr/>
        </p:nvSpPr>
        <p:spPr>
          <a:xfrm>
            <a:off x="1166792" y="1334965"/>
            <a:ext cx="2207668" cy="2332195"/>
          </a:xfrm>
          <a:prstGeom prst="ellipse">
            <a:avLst/>
          </a:prstGeom>
          <a:noFill/>
          <a:ln w="101600">
            <a:solidFill>
              <a:srgbClr val="1D9A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21338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2" name="Google Shape;126;p2">
            <a:extLst>
              <a:ext uri="{FF2B5EF4-FFF2-40B4-BE49-F238E27FC236}">
                <a16:creationId xmlns:a16="http://schemas.microsoft.com/office/drawing/2014/main" id="{ECDD28F4-C2BD-5E5B-5623-08130E6BF6C2}"/>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err="1">
                <a:solidFill>
                  <a:srgbClr val="1D9A78"/>
                </a:solidFill>
                <a:latin typeface="Calibri"/>
                <a:ea typeface="Calibri"/>
                <a:cs typeface="Calibri"/>
                <a:sym typeface="Calibri"/>
              </a:rPr>
              <a:t>Scope</a:t>
            </a:r>
            <a:endParaRPr lang="sv-SE" sz="4400" b="0" i="0" u="none" strike="noStrike" cap="none" dirty="0">
              <a:solidFill>
                <a:srgbClr val="1D9A78"/>
              </a:solidFill>
              <a:latin typeface="Calibri"/>
              <a:ea typeface="Calibri"/>
              <a:cs typeface="Calibri"/>
              <a:sym typeface="Calibri"/>
            </a:endParaRPr>
          </a:p>
        </p:txBody>
      </p:sp>
      <p:pic>
        <p:nvPicPr>
          <p:cNvPr id="3" name="Picture 2" descr="Condition Icons - Free SVG &amp; PNG Condition Images - Noun Project">
            <a:extLst>
              <a:ext uri="{FF2B5EF4-FFF2-40B4-BE49-F238E27FC236}">
                <a16:creationId xmlns:a16="http://schemas.microsoft.com/office/drawing/2014/main" id="{8C1E7BCD-9460-1EAE-B01F-99AF54029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652" y="146538"/>
            <a:ext cx="1307502" cy="130750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58;p44">
            <a:extLst>
              <a:ext uri="{FF2B5EF4-FFF2-40B4-BE49-F238E27FC236}">
                <a16:creationId xmlns:a16="http://schemas.microsoft.com/office/drawing/2014/main" id="{1FAF2A17-E211-CBB3-E7B4-7210C49D29AE}"/>
              </a:ext>
            </a:extLst>
          </p:cNvPr>
          <p:cNvSpPr/>
          <p:nvPr/>
        </p:nvSpPr>
        <p:spPr>
          <a:xfrm>
            <a:off x="852840" y="2073799"/>
            <a:ext cx="4668727" cy="4419161"/>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När du deklarerar en variabel i din kod kan den bara nås inom det </a:t>
            </a:r>
            <a:r>
              <a:rPr lang="sv-SE" sz="26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scope</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där den deklarerades. </a:t>
            </a:r>
          </a:p>
          <a:p>
            <a:pPr marL="0" marR="0" lvl="0" indent="0" algn="l" rtl="0">
              <a:lnSpc>
                <a:spcPct val="100000"/>
              </a:lnSpc>
              <a:spcBef>
                <a:spcPts val="0"/>
              </a:spcBef>
              <a:spcAft>
                <a:spcPts val="0"/>
              </a:spcAft>
              <a:buNone/>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Tex. om du deklarerar en variabel i en metod, kan den bara nås inom den metoden. </a:t>
            </a:r>
          </a:p>
          <a:p>
            <a:pPr marL="0" marR="0" lvl="0" indent="0" algn="l" rtl="0">
              <a:lnSpc>
                <a:spcPct val="100000"/>
              </a:lnSpc>
              <a:spcBef>
                <a:spcPts val="0"/>
              </a:spcBef>
              <a:spcAft>
                <a:spcPts val="0"/>
              </a:spcAft>
              <a:buNone/>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Om du deklarerar en variabel i en loop eller en if-sats, kan den bara nås inom den loopen eller if-satsen.</a:t>
            </a:r>
          </a:p>
        </p:txBody>
      </p:sp>
      <p:cxnSp>
        <p:nvCxnSpPr>
          <p:cNvPr id="10" name="Straight Connector 9">
            <a:extLst>
              <a:ext uri="{FF2B5EF4-FFF2-40B4-BE49-F238E27FC236}">
                <a16:creationId xmlns:a16="http://schemas.microsoft.com/office/drawing/2014/main" id="{5DAEEE62-B08B-C056-53DB-A6B250F43D82}"/>
              </a:ext>
            </a:extLst>
          </p:cNvPr>
          <p:cNvCxnSpPr/>
          <p:nvPr/>
        </p:nvCxnSpPr>
        <p:spPr>
          <a:xfrm>
            <a:off x="5653454" y="1690200"/>
            <a:ext cx="0" cy="464026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724F5C4-BF2A-68ED-24DE-113ABBCBE1C9}"/>
              </a:ext>
            </a:extLst>
          </p:cNvPr>
          <p:cNvSpPr txBox="1"/>
          <p:nvPr/>
        </p:nvSpPr>
        <p:spPr>
          <a:xfrm>
            <a:off x="5972274" y="2179957"/>
            <a:ext cx="6099566" cy="4247317"/>
          </a:xfrm>
          <a:prstGeom prst="rect">
            <a:avLst/>
          </a:prstGeom>
          <a:noFill/>
        </p:spPr>
        <p:txBody>
          <a:bodyPr wrap="square">
            <a:spAutoFit/>
          </a:bodyPr>
          <a:lstStyle/>
          <a:p>
            <a:r>
              <a:rPr lang="sv-SE" sz="1800" dirty="0">
                <a:solidFill>
                  <a:srgbClr val="000000"/>
                </a:solidFill>
                <a:latin typeface="+mj-lt"/>
              </a:rPr>
              <a:t>            </a:t>
            </a:r>
            <a:r>
              <a:rPr lang="sv-SE" sz="1800" dirty="0" err="1">
                <a:solidFill>
                  <a:srgbClr val="0000FF"/>
                </a:solidFill>
                <a:latin typeface="+mj-lt"/>
              </a:rPr>
              <a:t>void</a:t>
            </a:r>
            <a:r>
              <a:rPr lang="sv-SE" sz="1800" dirty="0">
                <a:solidFill>
                  <a:srgbClr val="000000"/>
                </a:solidFill>
                <a:latin typeface="+mj-lt"/>
              </a:rPr>
              <a:t> MyMethod()</a:t>
            </a:r>
          </a:p>
          <a:p>
            <a:r>
              <a:rPr lang="sv-SE" sz="1800" dirty="0">
                <a:solidFill>
                  <a:srgbClr val="000000"/>
                </a:solidFill>
                <a:latin typeface="+mj-lt"/>
              </a:rPr>
              <a:t>            {</a:t>
            </a:r>
          </a:p>
          <a:p>
            <a:r>
              <a:rPr lang="en-US" sz="1800" dirty="0">
                <a:solidFill>
                  <a:srgbClr val="000000"/>
                </a:solidFill>
                <a:latin typeface="+mj-lt"/>
              </a:rPr>
              <a:t>                </a:t>
            </a:r>
            <a:r>
              <a:rPr lang="en-US" sz="1800" dirty="0">
                <a:solidFill>
                  <a:srgbClr val="008000"/>
                </a:solidFill>
                <a:latin typeface="+mj-lt"/>
              </a:rPr>
              <a:t>// x is declared inside </a:t>
            </a:r>
            <a:r>
              <a:rPr lang="en-US" sz="1800" dirty="0" err="1">
                <a:solidFill>
                  <a:srgbClr val="008000"/>
                </a:solidFill>
                <a:latin typeface="+mj-lt"/>
              </a:rPr>
              <a:t>MyMethod's</a:t>
            </a:r>
            <a:r>
              <a:rPr lang="en-US" sz="1800" dirty="0">
                <a:solidFill>
                  <a:srgbClr val="008000"/>
                </a:solidFill>
                <a:latin typeface="+mj-lt"/>
              </a:rPr>
              <a:t> scope</a:t>
            </a:r>
            <a:endParaRPr lang="en-US" sz="1800" dirty="0">
              <a:solidFill>
                <a:srgbClr val="000000"/>
              </a:solidFill>
              <a:latin typeface="+mj-lt"/>
            </a:endParaRPr>
          </a:p>
          <a:p>
            <a:r>
              <a:rPr lang="sv-SE" sz="1800" dirty="0">
                <a:solidFill>
                  <a:srgbClr val="000000"/>
                </a:solidFill>
                <a:latin typeface="+mj-lt"/>
              </a:rPr>
              <a:t>                </a:t>
            </a:r>
            <a:r>
              <a:rPr lang="sv-SE" sz="1800" dirty="0" err="1">
                <a:solidFill>
                  <a:srgbClr val="0000FF"/>
                </a:solidFill>
                <a:latin typeface="+mj-lt"/>
              </a:rPr>
              <a:t>int</a:t>
            </a:r>
            <a:r>
              <a:rPr lang="sv-SE" sz="1800" dirty="0">
                <a:solidFill>
                  <a:srgbClr val="000000"/>
                </a:solidFill>
                <a:latin typeface="+mj-lt"/>
              </a:rPr>
              <a:t> x = 5; </a:t>
            </a:r>
          </a:p>
          <a:p>
            <a:r>
              <a:rPr lang="sv-SE" sz="1800" dirty="0">
                <a:solidFill>
                  <a:srgbClr val="000000"/>
                </a:solidFill>
                <a:latin typeface="+mj-lt"/>
              </a:rPr>
              <a:t>                </a:t>
            </a:r>
            <a:r>
              <a:rPr lang="sv-SE" sz="1800" dirty="0">
                <a:solidFill>
                  <a:srgbClr val="0000FF"/>
                </a:solidFill>
                <a:latin typeface="+mj-lt"/>
              </a:rPr>
              <a:t>if</a:t>
            </a:r>
            <a:r>
              <a:rPr lang="sv-SE" sz="1800" dirty="0">
                <a:solidFill>
                  <a:srgbClr val="000000"/>
                </a:solidFill>
                <a:latin typeface="+mj-lt"/>
              </a:rPr>
              <a:t> (x == 5)</a:t>
            </a:r>
          </a:p>
          <a:p>
            <a:r>
              <a:rPr lang="sv-SE" sz="1800" dirty="0">
                <a:solidFill>
                  <a:srgbClr val="000000"/>
                </a:solidFill>
                <a:latin typeface="+mj-lt"/>
              </a:rPr>
              <a:t>                {</a:t>
            </a:r>
          </a:p>
          <a:p>
            <a:r>
              <a:rPr lang="en-US" sz="1800" dirty="0">
                <a:solidFill>
                  <a:srgbClr val="000000"/>
                </a:solidFill>
                <a:latin typeface="+mj-lt"/>
              </a:rPr>
              <a:t>                    </a:t>
            </a:r>
            <a:r>
              <a:rPr lang="en-US" sz="1800" dirty="0">
                <a:solidFill>
                  <a:srgbClr val="008000"/>
                </a:solidFill>
                <a:latin typeface="+mj-lt"/>
              </a:rPr>
              <a:t>// y is declared inside the if statement's scope</a:t>
            </a:r>
            <a:endParaRPr lang="en-US" sz="1800" dirty="0">
              <a:solidFill>
                <a:srgbClr val="000000"/>
              </a:solidFill>
              <a:latin typeface="+mj-lt"/>
            </a:endParaRPr>
          </a:p>
          <a:p>
            <a:r>
              <a:rPr lang="sv-SE" sz="1800" dirty="0">
                <a:solidFill>
                  <a:srgbClr val="000000"/>
                </a:solidFill>
                <a:latin typeface="+mj-lt"/>
              </a:rPr>
              <a:t>                    </a:t>
            </a:r>
            <a:r>
              <a:rPr lang="sv-SE" sz="1800" dirty="0" err="1">
                <a:solidFill>
                  <a:srgbClr val="0000FF"/>
                </a:solidFill>
                <a:latin typeface="+mj-lt"/>
              </a:rPr>
              <a:t>int</a:t>
            </a:r>
            <a:r>
              <a:rPr lang="sv-SE" sz="1800" dirty="0">
                <a:solidFill>
                  <a:srgbClr val="000000"/>
                </a:solidFill>
                <a:latin typeface="+mj-lt"/>
              </a:rPr>
              <a:t> y = 10; </a:t>
            </a:r>
          </a:p>
          <a:p>
            <a:r>
              <a:rPr lang="en-US" sz="1800" dirty="0">
                <a:solidFill>
                  <a:srgbClr val="000000"/>
                </a:solidFill>
                <a:latin typeface="+mj-lt"/>
              </a:rPr>
              <a:t>                    </a:t>
            </a:r>
            <a:r>
              <a:rPr lang="en-US" sz="1800" dirty="0" err="1">
                <a:solidFill>
                  <a:srgbClr val="000000"/>
                </a:solidFill>
                <a:latin typeface="+mj-lt"/>
              </a:rPr>
              <a:t>Console.WriteLine</a:t>
            </a:r>
            <a:r>
              <a:rPr lang="en-US" sz="1800" dirty="0">
                <a:solidFill>
                  <a:srgbClr val="000000"/>
                </a:solidFill>
                <a:latin typeface="+mj-lt"/>
              </a:rPr>
              <a:t>(</a:t>
            </a:r>
            <a:r>
              <a:rPr lang="en-US" sz="1800" dirty="0">
                <a:solidFill>
                  <a:srgbClr val="A31515"/>
                </a:solidFill>
                <a:latin typeface="+mj-lt"/>
              </a:rPr>
              <a:t>"x is 5 and y is "</a:t>
            </a:r>
            <a:r>
              <a:rPr lang="en-US" sz="1800" dirty="0">
                <a:solidFill>
                  <a:srgbClr val="000000"/>
                </a:solidFill>
                <a:latin typeface="+mj-lt"/>
              </a:rPr>
              <a:t> + y);</a:t>
            </a:r>
          </a:p>
          <a:p>
            <a:r>
              <a:rPr lang="sv-SE" sz="1800" dirty="0">
                <a:solidFill>
                  <a:srgbClr val="000000"/>
                </a:solidFill>
                <a:latin typeface="+mj-lt"/>
              </a:rPr>
              <a:t>                }</a:t>
            </a:r>
          </a:p>
          <a:p>
            <a:r>
              <a:rPr lang="sv-SE" sz="1800" dirty="0">
                <a:solidFill>
                  <a:srgbClr val="000000"/>
                </a:solidFill>
                <a:latin typeface="+mj-lt"/>
              </a:rPr>
              <a:t>                </a:t>
            </a:r>
            <a:r>
              <a:rPr lang="sv-SE" sz="1800" dirty="0" err="1">
                <a:solidFill>
                  <a:srgbClr val="000000"/>
                </a:solidFill>
                <a:latin typeface="+mj-lt"/>
              </a:rPr>
              <a:t>Console.WriteLine</a:t>
            </a:r>
            <a:r>
              <a:rPr lang="sv-SE" sz="1800" dirty="0">
                <a:solidFill>
                  <a:srgbClr val="000000"/>
                </a:solidFill>
                <a:latin typeface="+mj-lt"/>
              </a:rPr>
              <a:t>(</a:t>
            </a:r>
            <a:r>
              <a:rPr lang="sv-SE" sz="1800" dirty="0">
                <a:solidFill>
                  <a:srgbClr val="A31515"/>
                </a:solidFill>
                <a:latin typeface="+mj-lt"/>
              </a:rPr>
              <a:t>"x is "</a:t>
            </a:r>
            <a:r>
              <a:rPr lang="sv-SE" sz="1800" dirty="0">
                <a:solidFill>
                  <a:srgbClr val="000000"/>
                </a:solidFill>
                <a:latin typeface="+mj-lt"/>
              </a:rPr>
              <a:t> + x);</a:t>
            </a:r>
          </a:p>
          <a:p>
            <a:r>
              <a:rPr lang="en-US" sz="1800" dirty="0">
                <a:solidFill>
                  <a:srgbClr val="000000"/>
                </a:solidFill>
                <a:latin typeface="+mj-lt"/>
              </a:rPr>
              <a:t>                </a:t>
            </a:r>
            <a:r>
              <a:rPr lang="en-US" sz="1800" dirty="0">
                <a:solidFill>
                  <a:srgbClr val="008000"/>
                </a:solidFill>
                <a:latin typeface="+mj-lt"/>
              </a:rPr>
              <a:t>// OBS: y cannot be accessed here because </a:t>
            </a:r>
          </a:p>
          <a:p>
            <a:r>
              <a:rPr lang="en-US" sz="1800" dirty="0">
                <a:solidFill>
                  <a:srgbClr val="008000"/>
                </a:solidFill>
                <a:latin typeface="+mj-lt"/>
              </a:rPr>
              <a:t>                   it's outside of its scope</a:t>
            </a:r>
            <a:endParaRPr lang="en-US" sz="1800" dirty="0">
              <a:solidFill>
                <a:srgbClr val="000000"/>
              </a:solidFill>
              <a:latin typeface="+mj-lt"/>
            </a:endParaRPr>
          </a:p>
          <a:p>
            <a:r>
              <a:rPr lang="en-US" sz="1800" dirty="0">
                <a:solidFill>
                  <a:srgbClr val="000000"/>
                </a:solidFill>
                <a:latin typeface="+mj-lt"/>
              </a:rPr>
              <a:t>                </a:t>
            </a:r>
            <a:r>
              <a:rPr lang="en-US" sz="1800" dirty="0">
                <a:solidFill>
                  <a:srgbClr val="008000"/>
                </a:solidFill>
                <a:latin typeface="+mj-lt"/>
              </a:rPr>
              <a:t>// Try to print y to the console. What happens?</a:t>
            </a:r>
            <a:endParaRPr lang="en-US" sz="1800" dirty="0">
              <a:solidFill>
                <a:srgbClr val="000000"/>
              </a:solidFill>
              <a:latin typeface="+mj-lt"/>
            </a:endParaRPr>
          </a:p>
          <a:p>
            <a:r>
              <a:rPr lang="sv-SE" sz="1800" dirty="0">
                <a:solidFill>
                  <a:srgbClr val="000000"/>
                </a:solidFill>
                <a:latin typeface="+mj-lt"/>
              </a:rPr>
              <a:t>            }</a:t>
            </a:r>
            <a:endParaRPr lang="sv-SE" sz="1800" dirty="0">
              <a:latin typeface="+mj-lt"/>
            </a:endParaRPr>
          </a:p>
        </p:txBody>
      </p:sp>
      <p:sp>
        <p:nvSpPr>
          <p:cNvPr id="4" name="Left Brace 3">
            <a:extLst>
              <a:ext uri="{FF2B5EF4-FFF2-40B4-BE49-F238E27FC236}">
                <a16:creationId xmlns:a16="http://schemas.microsoft.com/office/drawing/2014/main" id="{9DAEDD46-45E0-DFD0-0CB8-1C1B58F7517B}"/>
              </a:ext>
            </a:extLst>
          </p:cNvPr>
          <p:cNvSpPr/>
          <p:nvPr/>
        </p:nvSpPr>
        <p:spPr>
          <a:xfrm>
            <a:off x="5972274" y="2497014"/>
            <a:ext cx="305434" cy="3859824"/>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Left Brace 4">
            <a:extLst>
              <a:ext uri="{FF2B5EF4-FFF2-40B4-BE49-F238E27FC236}">
                <a16:creationId xmlns:a16="http://schemas.microsoft.com/office/drawing/2014/main" id="{6935D031-502B-BCAF-BAB4-E9F0C088D4D0}"/>
              </a:ext>
            </a:extLst>
          </p:cNvPr>
          <p:cNvSpPr/>
          <p:nvPr/>
        </p:nvSpPr>
        <p:spPr>
          <a:xfrm>
            <a:off x="6643422" y="3616567"/>
            <a:ext cx="305434" cy="1439010"/>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7" name="TextBox 6">
            <a:extLst>
              <a:ext uri="{FF2B5EF4-FFF2-40B4-BE49-F238E27FC236}">
                <a16:creationId xmlns:a16="http://schemas.microsoft.com/office/drawing/2014/main" id="{0849AA61-9E40-93E5-F9F3-64FFC46D4B95}"/>
              </a:ext>
            </a:extLst>
          </p:cNvPr>
          <p:cNvSpPr txBox="1"/>
          <p:nvPr/>
        </p:nvSpPr>
        <p:spPr>
          <a:xfrm>
            <a:off x="5731932" y="3842151"/>
            <a:ext cx="393057" cy="584775"/>
          </a:xfrm>
          <a:prstGeom prst="rect">
            <a:avLst/>
          </a:prstGeom>
          <a:noFill/>
        </p:spPr>
        <p:txBody>
          <a:bodyPr wrap="none" rtlCol="0">
            <a:spAutoFit/>
          </a:bodyPr>
          <a:lstStyle/>
          <a:p>
            <a:pPr algn="ctr"/>
            <a:r>
              <a:rPr lang="sv-SE" sz="3200" b="1" dirty="0">
                <a:solidFill>
                  <a:srgbClr val="C00000"/>
                </a:solidFill>
                <a:latin typeface="Calibri" panose="020F0502020204030204" pitchFamily="34" charset="0"/>
                <a:ea typeface="Calibri" panose="020F0502020204030204" pitchFamily="34" charset="0"/>
                <a:cs typeface="Calibri" panose="020F0502020204030204" pitchFamily="34" charset="0"/>
              </a:rPr>
              <a:t>1</a:t>
            </a:r>
          </a:p>
        </p:txBody>
      </p:sp>
      <p:sp>
        <p:nvSpPr>
          <p:cNvPr id="8" name="TextBox 7">
            <a:extLst>
              <a:ext uri="{FF2B5EF4-FFF2-40B4-BE49-F238E27FC236}">
                <a16:creationId xmlns:a16="http://schemas.microsoft.com/office/drawing/2014/main" id="{EC48EBD8-D5D2-85F7-2301-5DB5B501D25F}"/>
              </a:ext>
            </a:extLst>
          </p:cNvPr>
          <p:cNvSpPr txBox="1"/>
          <p:nvPr/>
        </p:nvSpPr>
        <p:spPr>
          <a:xfrm>
            <a:off x="6438248" y="3748368"/>
            <a:ext cx="393056" cy="584775"/>
          </a:xfrm>
          <a:prstGeom prst="rect">
            <a:avLst/>
          </a:prstGeom>
          <a:noFill/>
        </p:spPr>
        <p:txBody>
          <a:bodyPr wrap="none" rtlCol="0">
            <a:spAutoFit/>
          </a:bodyPr>
          <a:lstStyle/>
          <a:p>
            <a:pPr algn="ctr"/>
            <a:r>
              <a:rPr lang="sv-SE" sz="3200" b="1" dirty="0">
                <a:solidFill>
                  <a:srgbClr val="C00000"/>
                </a:solidFill>
                <a:latin typeface="Calibri" panose="020F0502020204030204" pitchFamily="34" charset="0"/>
                <a:ea typeface="Calibri" panose="020F0502020204030204" pitchFamily="34" charset="0"/>
                <a:cs typeface="Calibri" panose="020F0502020204030204" pitchFamily="34" charset="0"/>
              </a:rPr>
              <a:t>2</a:t>
            </a:r>
          </a:p>
        </p:txBody>
      </p:sp>
      <p:sp>
        <p:nvSpPr>
          <p:cNvPr id="11" name="TextBox 10">
            <a:extLst>
              <a:ext uri="{FF2B5EF4-FFF2-40B4-BE49-F238E27FC236}">
                <a16:creationId xmlns:a16="http://schemas.microsoft.com/office/drawing/2014/main" id="{8BEAD17E-9447-D5BF-8FF1-A270BFBA12D2}"/>
              </a:ext>
            </a:extLst>
          </p:cNvPr>
          <p:cNvSpPr txBox="1"/>
          <p:nvPr/>
        </p:nvSpPr>
        <p:spPr>
          <a:xfrm>
            <a:off x="6948856" y="863132"/>
            <a:ext cx="2014922" cy="923330"/>
          </a:xfrm>
          <a:custGeom>
            <a:avLst/>
            <a:gdLst>
              <a:gd name="connsiteX0" fmla="*/ 0 w 2014922"/>
              <a:gd name="connsiteY0" fmla="*/ 0 h 923330"/>
              <a:gd name="connsiteX1" fmla="*/ 2014922 w 2014922"/>
              <a:gd name="connsiteY1" fmla="*/ 0 h 923330"/>
              <a:gd name="connsiteX2" fmla="*/ 2014922 w 2014922"/>
              <a:gd name="connsiteY2" fmla="*/ 923330 h 923330"/>
              <a:gd name="connsiteX3" fmla="*/ 0 w 2014922"/>
              <a:gd name="connsiteY3" fmla="*/ 923330 h 923330"/>
              <a:gd name="connsiteX4" fmla="*/ 0 w 2014922"/>
              <a:gd name="connsiteY4" fmla="*/ 0 h 92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922" h="923330" fill="none" extrusionOk="0">
                <a:moveTo>
                  <a:pt x="0" y="0"/>
                </a:moveTo>
                <a:cubicBezTo>
                  <a:pt x="640648" y="102978"/>
                  <a:pt x="1273233" y="101137"/>
                  <a:pt x="2014922" y="0"/>
                </a:cubicBezTo>
                <a:cubicBezTo>
                  <a:pt x="1946430" y="370935"/>
                  <a:pt x="1950789" y="718843"/>
                  <a:pt x="2014922" y="923330"/>
                </a:cubicBezTo>
                <a:cubicBezTo>
                  <a:pt x="1608316" y="987837"/>
                  <a:pt x="416302" y="912345"/>
                  <a:pt x="0" y="923330"/>
                </a:cubicBezTo>
                <a:cubicBezTo>
                  <a:pt x="-40795" y="541767"/>
                  <a:pt x="18687" y="132479"/>
                  <a:pt x="0" y="0"/>
                </a:cubicBezTo>
                <a:close/>
              </a:path>
              <a:path w="2014922" h="923330" stroke="0" extrusionOk="0">
                <a:moveTo>
                  <a:pt x="0" y="0"/>
                </a:moveTo>
                <a:cubicBezTo>
                  <a:pt x="661854" y="-951"/>
                  <a:pt x="1777836" y="36535"/>
                  <a:pt x="2014922" y="0"/>
                </a:cubicBezTo>
                <a:cubicBezTo>
                  <a:pt x="2021432" y="163033"/>
                  <a:pt x="1991940" y="595431"/>
                  <a:pt x="2014922" y="923330"/>
                </a:cubicBezTo>
                <a:cubicBezTo>
                  <a:pt x="1585920" y="985651"/>
                  <a:pt x="976898" y="958838"/>
                  <a:pt x="0" y="923330"/>
                </a:cubicBezTo>
                <a:cubicBezTo>
                  <a:pt x="-74342" y="805799"/>
                  <a:pt x="-29091" y="450471"/>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sz="2000" b="1" dirty="0">
                <a:solidFill>
                  <a:srgbClr val="C00000"/>
                </a:solidFill>
                <a:latin typeface="Calibri" panose="020F0502020204030204" pitchFamily="34" charset="0"/>
                <a:ea typeface="Calibri" panose="020F0502020204030204" pitchFamily="34" charset="0"/>
                <a:cs typeface="Calibri" panose="020F0502020204030204" pitchFamily="34" charset="0"/>
              </a:rPr>
              <a:t>1.</a:t>
            </a:r>
            <a:r>
              <a:rPr lang="sv-SE" sz="2000" b="1" dirty="0">
                <a:solidFill>
                  <a:srgbClr val="1D9A78"/>
                </a:solidFill>
                <a:latin typeface="Calibri" panose="020F0502020204030204" pitchFamily="34" charset="0"/>
                <a:ea typeface="Calibri" panose="020F0502020204030204" pitchFamily="34" charset="0"/>
                <a:cs typeface="Calibri" panose="020F0502020204030204" pitchFamily="34" charset="0"/>
              </a:rPr>
              <a:t> </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rPr>
              <a:t>Method </a:t>
            </a:r>
            <a:r>
              <a:rPr lang="sv-SE"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scope</a:t>
            </a:r>
            <a:endPar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sv-SE" sz="2000" b="1" dirty="0">
                <a:solidFill>
                  <a:srgbClr val="C00000"/>
                </a:solidFill>
                <a:latin typeface="Calibri" panose="020F0502020204030204" pitchFamily="34" charset="0"/>
                <a:ea typeface="Calibri" panose="020F0502020204030204" pitchFamily="34" charset="0"/>
                <a:cs typeface="Calibri" panose="020F0502020204030204" pitchFamily="34" charset="0"/>
              </a:rPr>
              <a:t>2.</a:t>
            </a:r>
            <a:r>
              <a:rPr lang="sv-SE" sz="2000" dirty="0">
                <a:latin typeface="Calibri" panose="020F0502020204030204" pitchFamily="34" charset="0"/>
                <a:ea typeface="Calibri" panose="020F0502020204030204" pitchFamily="34" charset="0"/>
                <a:cs typeface="Calibri" panose="020F0502020204030204" pitchFamily="34" charset="0"/>
              </a:rPr>
              <a:t> IF sats </a:t>
            </a:r>
            <a:r>
              <a:rPr lang="sv-SE" sz="2000" dirty="0" err="1">
                <a:latin typeface="Calibri" panose="020F0502020204030204" pitchFamily="34" charset="0"/>
                <a:ea typeface="Calibri" panose="020F0502020204030204" pitchFamily="34" charset="0"/>
                <a:cs typeface="Calibri" panose="020F0502020204030204" pitchFamily="34" charset="0"/>
              </a:rPr>
              <a:t>scope</a:t>
            </a:r>
            <a:endParaRPr lang="sv-SE"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descr="Icon&#10;&#10;Description automatically generated">
            <a:extLst>
              <a:ext uri="{FF2B5EF4-FFF2-40B4-BE49-F238E27FC236}">
                <a16:creationId xmlns:a16="http://schemas.microsoft.com/office/drawing/2014/main" id="{259109B9-ADA8-DBB1-C5CC-DB5D6C17D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5002" y="461658"/>
            <a:ext cx="713060" cy="713060"/>
          </a:xfrm>
          <a:prstGeom prst="rect">
            <a:avLst/>
          </a:prstGeom>
        </p:spPr>
      </p:pic>
      <p:pic>
        <p:nvPicPr>
          <p:cNvPr id="13" name="Google Shape;481;p21">
            <a:extLst>
              <a:ext uri="{FF2B5EF4-FFF2-40B4-BE49-F238E27FC236}">
                <a16:creationId xmlns:a16="http://schemas.microsoft.com/office/drawing/2014/main" id="{4FAEBF5A-FC47-A69E-AF12-1E5E93EDE11E}"/>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
        <p:nvSpPr>
          <p:cNvPr id="14" name="Google Shape;482;p21">
            <a:extLst>
              <a:ext uri="{FF2B5EF4-FFF2-40B4-BE49-F238E27FC236}">
                <a16:creationId xmlns:a16="http://schemas.microsoft.com/office/drawing/2014/main" id="{2DE8A631-F748-C23C-0E93-736943B4A42E}"/>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Tree>
    <p:extLst>
      <p:ext uri="{BB962C8B-B14F-4D97-AF65-F5344CB8AC3E}">
        <p14:creationId xmlns:p14="http://schemas.microsoft.com/office/powerpoint/2010/main" val="29414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Pseudo </a:t>
            </a:r>
            <a:r>
              <a:rPr lang="sv-SE" sz="5400" b="0" i="0" u="none" strike="noStrike" cap="none" dirty="0" err="1">
                <a:solidFill>
                  <a:srgbClr val="FFFFFF"/>
                </a:solidFill>
                <a:latin typeface="Calibri"/>
                <a:ea typeface="Calibri"/>
                <a:cs typeface="Calibri"/>
                <a:sym typeface="Calibri"/>
              </a:rPr>
              <a:t>Code</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223937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8" name="TextBox 7">
            <a:extLst>
              <a:ext uri="{FF2B5EF4-FFF2-40B4-BE49-F238E27FC236}">
                <a16:creationId xmlns:a16="http://schemas.microsoft.com/office/drawing/2014/main" id="{9B3D7100-D559-8D3B-8E0D-1DB036914ED2}"/>
              </a:ext>
            </a:extLst>
          </p:cNvPr>
          <p:cNvSpPr txBox="1"/>
          <p:nvPr/>
        </p:nvSpPr>
        <p:spPr>
          <a:xfrm>
            <a:off x="6231548" y="2113434"/>
            <a:ext cx="5427052" cy="4031873"/>
          </a:xfrm>
          <a:prstGeom prst="rect">
            <a:avLst/>
          </a:prstGeom>
          <a:noFill/>
        </p:spPr>
        <p:txBody>
          <a:bodyPr wrap="square">
            <a:spAutoFit/>
          </a:bodyPr>
          <a:lstStyle/>
          <a:p>
            <a:r>
              <a:rPr lang="sv-SE" sz="1600" dirty="0"/>
              <a:t>BEGIN</a:t>
            </a:r>
          </a:p>
          <a:p>
            <a:r>
              <a:rPr lang="sv-SE" sz="1600" dirty="0"/>
              <a:t>    // </a:t>
            </a:r>
            <a:r>
              <a:rPr lang="sv-SE" sz="1600" dirty="0" err="1"/>
              <a:t>declare</a:t>
            </a:r>
            <a:r>
              <a:rPr lang="sv-SE" sz="1600" dirty="0"/>
              <a:t> </a:t>
            </a:r>
            <a:r>
              <a:rPr lang="sv-SE" sz="1600" dirty="0" err="1"/>
              <a:t>variables</a:t>
            </a:r>
            <a:r>
              <a:rPr lang="sv-SE" sz="1600" dirty="0"/>
              <a:t> for the </a:t>
            </a:r>
            <a:r>
              <a:rPr lang="sv-SE" sz="1600" dirty="0" err="1"/>
              <a:t>rectangle's</a:t>
            </a:r>
            <a:r>
              <a:rPr lang="sv-SE" sz="1600" dirty="0"/>
              <a:t> </a:t>
            </a:r>
            <a:r>
              <a:rPr lang="sv-SE" sz="1600" dirty="0" err="1"/>
              <a:t>width</a:t>
            </a:r>
            <a:r>
              <a:rPr lang="sv-SE" sz="1600" dirty="0"/>
              <a:t> and </a:t>
            </a:r>
            <a:r>
              <a:rPr lang="sv-SE" sz="1600" dirty="0" err="1"/>
              <a:t>height</a:t>
            </a:r>
            <a:endParaRPr lang="sv-SE" sz="1600" dirty="0"/>
          </a:p>
          <a:p>
            <a:r>
              <a:rPr lang="sv-SE" sz="1600" dirty="0"/>
              <a:t>    DECLARE </a:t>
            </a:r>
            <a:r>
              <a:rPr lang="sv-SE" sz="1600" dirty="0" err="1"/>
              <a:t>width</a:t>
            </a:r>
            <a:r>
              <a:rPr lang="sv-SE" sz="1600" dirty="0"/>
              <a:t> as FLOAT</a:t>
            </a:r>
          </a:p>
          <a:p>
            <a:r>
              <a:rPr lang="sv-SE" sz="1600" dirty="0"/>
              <a:t>    DECLARE </a:t>
            </a:r>
            <a:r>
              <a:rPr lang="sv-SE" sz="1600" dirty="0" err="1"/>
              <a:t>height</a:t>
            </a:r>
            <a:r>
              <a:rPr lang="sv-SE" sz="1600" dirty="0"/>
              <a:t> as FLOAT</a:t>
            </a:r>
          </a:p>
          <a:p>
            <a:endParaRPr lang="sv-SE" sz="1600" dirty="0"/>
          </a:p>
          <a:p>
            <a:r>
              <a:rPr lang="sv-SE" sz="1600" dirty="0"/>
              <a:t>    // get input from </a:t>
            </a:r>
            <a:r>
              <a:rPr lang="sv-SE" sz="1600" dirty="0" err="1"/>
              <a:t>user</a:t>
            </a:r>
            <a:r>
              <a:rPr lang="sv-SE" sz="1600" dirty="0"/>
              <a:t> for the </a:t>
            </a:r>
            <a:r>
              <a:rPr lang="sv-SE" sz="1600" dirty="0" err="1"/>
              <a:t>width</a:t>
            </a:r>
            <a:r>
              <a:rPr lang="sv-SE" sz="1600" dirty="0"/>
              <a:t> and </a:t>
            </a:r>
            <a:r>
              <a:rPr lang="sv-SE" sz="1600" dirty="0" err="1"/>
              <a:t>height</a:t>
            </a:r>
            <a:endParaRPr lang="sv-SE" sz="1600" dirty="0"/>
          </a:p>
          <a:p>
            <a:r>
              <a:rPr lang="sv-SE" sz="1600" dirty="0"/>
              <a:t>    GET input for </a:t>
            </a:r>
            <a:r>
              <a:rPr lang="sv-SE" sz="1600" dirty="0" err="1"/>
              <a:t>width</a:t>
            </a:r>
            <a:endParaRPr lang="sv-SE" sz="1600" dirty="0"/>
          </a:p>
          <a:p>
            <a:r>
              <a:rPr lang="sv-SE" sz="1600" dirty="0"/>
              <a:t>    GET input for </a:t>
            </a:r>
            <a:r>
              <a:rPr lang="sv-SE" sz="1600" dirty="0" err="1"/>
              <a:t>height</a:t>
            </a:r>
            <a:endParaRPr lang="sv-SE" sz="1600" dirty="0"/>
          </a:p>
          <a:p>
            <a:endParaRPr lang="sv-SE" sz="1600" dirty="0"/>
          </a:p>
          <a:p>
            <a:r>
              <a:rPr lang="sv-SE" sz="1600" dirty="0"/>
              <a:t>    // </a:t>
            </a:r>
            <a:r>
              <a:rPr lang="sv-SE" sz="1600" dirty="0" err="1"/>
              <a:t>calculate</a:t>
            </a:r>
            <a:r>
              <a:rPr lang="sv-SE" sz="1600" dirty="0"/>
              <a:t> the area of the </a:t>
            </a:r>
            <a:r>
              <a:rPr lang="sv-SE" sz="1600" dirty="0" err="1"/>
              <a:t>rectangle</a:t>
            </a:r>
            <a:endParaRPr lang="sv-SE" sz="1600" dirty="0"/>
          </a:p>
          <a:p>
            <a:r>
              <a:rPr lang="sv-SE" sz="1600" dirty="0"/>
              <a:t>    DECLARE area as FLOAT</a:t>
            </a:r>
          </a:p>
          <a:p>
            <a:r>
              <a:rPr lang="sv-SE" sz="1600" dirty="0"/>
              <a:t>    SET area = </a:t>
            </a:r>
            <a:r>
              <a:rPr lang="sv-SE" sz="1600" dirty="0" err="1"/>
              <a:t>width</a:t>
            </a:r>
            <a:r>
              <a:rPr lang="sv-SE" sz="1600" dirty="0"/>
              <a:t> * </a:t>
            </a:r>
            <a:r>
              <a:rPr lang="sv-SE" sz="1600" dirty="0" err="1"/>
              <a:t>height</a:t>
            </a:r>
            <a:endParaRPr lang="sv-SE" sz="1600" dirty="0"/>
          </a:p>
          <a:p>
            <a:endParaRPr lang="sv-SE" sz="1600" dirty="0"/>
          </a:p>
          <a:p>
            <a:r>
              <a:rPr lang="sv-SE" sz="1600" dirty="0"/>
              <a:t>    // output the </a:t>
            </a:r>
            <a:r>
              <a:rPr lang="sv-SE" sz="1600" dirty="0" err="1"/>
              <a:t>result</a:t>
            </a:r>
            <a:r>
              <a:rPr lang="sv-SE" sz="1600" dirty="0"/>
              <a:t> to the </a:t>
            </a:r>
            <a:r>
              <a:rPr lang="sv-SE" sz="1600" dirty="0" err="1"/>
              <a:t>user</a:t>
            </a:r>
            <a:endParaRPr lang="sv-SE" sz="1600" dirty="0"/>
          </a:p>
          <a:p>
            <a:r>
              <a:rPr lang="sv-SE" sz="1600" dirty="0"/>
              <a:t>    PRINT "The area of the </a:t>
            </a:r>
            <a:r>
              <a:rPr lang="sv-SE" sz="1600" dirty="0" err="1"/>
              <a:t>rectangle</a:t>
            </a:r>
            <a:r>
              <a:rPr lang="sv-SE" sz="1600" dirty="0"/>
              <a:t> is: " + area</a:t>
            </a:r>
          </a:p>
          <a:p>
            <a:r>
              <a:rPr lang="sv-SE" sz="1600" dirty="0"/>
              <a:t>END</a:t>
            </a:r>
          </a:p>
        </p:txBody>
      </p:sp>
      <p:sp>
        <p:nvSpPr>
          <p:cNvPr id="2" name="Google Shape;126;p2">
            <a:extLst>
              <a:ext uri="{FF2B5EF4-FFF2-40B4-BE49-F238E27FC236}">
                <a16:creationId xmlns:a16="http://schemas.microsoft.com/office/drawing/2014/main" id="{ECDD28F4-C2BD-5E5B-5623-08130E6BF6C2}"/>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Pseudo </a:t>
            </a:r>
            <a:r>
              <a:rPr lang="sv-SE" sz="4400" b="0" i="0" u="none" strike="noStrike" cap="none" dirty="0" err="1">
                <a:solidFill>
                  <a:srgbClr val="1D9A78"/>
                </a:solidFill>
                <a:latin typeface="Calibri"/>
                <a:ea typeface="Calibri"/>
                <a:cs typeface="Calibri"/>
                <a:sym typeface="Calibri"/>
              </a:rPr>
              <a:t>Code</a:t>
            </a:r>
            <a:endParaRPr lang="sv-SE" sz="4400" b="0" i="0" u="none" strike="noStrike" cap="none" dirty="0">
              <a:solidFill>
                <a:srgbClr val="1D9A78"/>
              </a:solidFill>
              <a:latin typeface="Calibri"/>
              <a:ea typeface="Calibri"/>
              <a:cs typeface="Calibri"/>
              <a:sym typeface="Calibri"/>
            </a:endParaRPr>
          </a:p>
        </p:txBody>
      </p:sp>
      <p:pic>
        <p:nvPicPr>
          <p:cNvPr id="3" name="Picture 2" descr="Condition Icons - Free SVG &amp; PNG Condition Images - Noun Project">
            <a:extLst>
              <a:ext uri="{FF2B5EF4-FFF2-40B4-BE49-F238E27FC236}">
                <a16:creationId xmlns:a16="http://schemas.microsoft.com/office/drawing/2014/main" id="{8C1E7BCD-9460-1EAE-B01F-99AF54029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652" y="146538"/>
            <a:ext cx="1307502" cy="130750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58;p44">
            <a:extLst>
              <a:ext uri="{FF2B5EF4-FFF2-40B4-BE49-F238E27FC236}">
                <a16:creationId xmlns:a16="http://schemas.microsoft.com/office/drawing/2014/main" id="{1FAF2A17-E211-CBB3-E7B4-7210C49D29AE}"/>
              </a:ext>
            </a:extLst>
          </p:cNvPr>
          <p:cNvSpPr/>
          <p:nvPr/>
        </p:nvSpPr>
        <p:spPr>
          <a:xfrm>
            <a:off x="852840" y="2073800"/>
            <a:ext cx="4668727" cy="4142362"/>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Pseudo </a:t>
            </a:r>
            <a:r>
              <a:rPr lang="sv-SE" sz="28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code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en typ av informellt språk som programmerare använder för att hjälpa till med att planera och beskriva algoritmer och programlogik på ett sätt som är lättare att förstå än att skriva faktisk kod i ett programmeringsspråk</a:t>
            </a:r>
            <a:endPar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cxnSp>
        <p:nvCxnSpPr>
          <p:cNvPr id="10" name="Straight Connector 9">
            <a:extLst>
              <a:ext uri="{FF2B5EF4-FFF2-40B4-BE49-F238E27FC236}">
                <a16:creationId xmlns:a16="http://schemas.microsoft.com/office/drawing/2014/main" id="{5DAEEE62-B08B-C056-53DB-A6B250F43D82}"/>
              </a:ext>
            </a:extLst>
          </p:cNvPr>
          <p:cNvCxnSpPr/>
          <p:nvPr/>
        </p:nvCxnSpPr>
        <p:spPr>
          <a:xfrm>
            <a:off x="5653454" y="1690200"/>
            <a:ext cx="0" cy="464026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672035C-7C3C-3E62-899C-9E0836EFBBD3}"/>
              </a:ext>
            </a:extLst>
          </p:cNvPr>
          <p:cNvSpPr txBox="1"/>
          <p:nvPr/>
        </p:nvSpPr>
        <p:spPr>
          <a:xfrm>
            <a:off x="6462932" y="593084"/>
            <a:ext cx="3582886" cy="1046440"/>
          </a:xfrm>
          <a:custGeom>
            <a:avLst/>
            <a:gdLst>
              <a:gd name="connsiteX0" fmla="*/ 0 w 3582886"/>
              <a:gd name="connsiteY0" fmla="*/ 0 h 1046440"/>
              <a:gd name="connsiteX1" fmla="*/ 3582886 w 3582886"/>
              <a:gd name="connsiteY1" fmla="*/ 0 h 1046440"/>
              <a:gd name="connsiteX2" fmla="*/ 3582886 w 3582886"/>
              <a:gd name="connsiteY2" fmla="*/ 1046440 h 1046440"/>
              <a:gd name="connsiteX3" fmla="*/ 0 w 3582886"/>
              <a:gd name="connsiteY3" fmla="*/ 1046440 h 1046440"/>
              <a:gd name="connsiteX4" fmla="*/ 0 w 3582886"/>
              <a:gd name="connsiteY4" fmla="*/ 0 h 1046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2886" h="1046440" fill="none" extrusionOk="0">
                <a:moveTo>
                  <a:pt x="0" y="0"/>
                </a:moveTo>
                <a:cubicBezTo>
                  <a:pt x="373595" y="102978"/>
                  <a:pt x="2771080" y="101137"/>
                  <a:pt x="3582886" y="0"/>
                </a:cubicBezTo>
                <a:cubicBezTo>
                  <a:pt x="3567315" y="410895"/>
                  <a:pt x="3650102" y="807507"/>
                  <a:pt x="3582886" y="1046440"/>
                </a:cubicBezTo>
                <a:cubicBezTo>
                  <a:pt x="2596793" y="1110947"/>
                  <a:pt x="1039725" y="1035455"/>
                  <a:pt x="0" y="1046440"/>
                </a:cubicBezTo>
                <a:cubicBezTo>
                  <a:pt x="-73997" y="624269"/>
                  <a:pt x="-91501" y="412053"/>
                  <a:pt x="0" y="0"/>
                </a:cubicBezTo>
                <a:close/>
              </a:path>
              <a:path w="3582886" h="1046440" stroke="0" extrusionOk="0">
                <a:moveTo>
                  <a:pt x="0" y="0"/>
                </a:moveTo>
                <a:cubicBezTo>
                  <a:pt x="1428883" y="-951"/>
                  <a:pt x="2542209" y="36535"/>
                  <a:pt x="3582886" y="0"/>
                </a:cubicBezTo>
                <a:cubicBezTo>
                  <a:pt x="3610284" y="127132"/>
                  <a:pt x="3559041" y="904406"/>
                  <a:pt x="3582886" y="1046440"/>
                </a:cubicBezTo>
                <a:cubicBezTo>
                  <a:pt x="2722641" y="1108761"/>
                  <a:pt x="771296" y="1081948"/>
                  <a:pt x="0" y="1046440"/>
                </a:cubicBezTo>
                <a:cubicBezTo>
                  <a:pt x="-50889" y="744139"/>
                  <a:pt x="4269" y="434857"/>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sz="1600" b="1" dirty="0">
                <a:solidFill>
                  <a:srgbClr val="1D9A78"/>
                </a:solidFill>
                <a:latin typeface="Calibri" panose="020F0502020204030204" pitchFamily="34" charset="0"/>
                <a:ea typeface="Calibri" panose="020F0502020204030204" pitchFamily="34" charset="0"/>
                <a:cs typeface="Calibri" panose="020F0502020204030204" pitchFamily="34" charset="0"/>
              </a:rPr>
              <a:t>Pseudo </a:t>
            </a:r>
            <a:r>
              <a:rPr lang="sv-SE" sz="1600" b="1" dirty="0" err="1">
                <a:solidFill>
                  <a:srgbClr val="1D9A78"/>
                </a:solidFill>
                <a:latin typeface="Calibri" panose="020F0502020204030204" pitchFamily="34" charset="0"/>
                <a:ea typeface="Calibri" panose="020F0502020204030204" pitchFamily="34" charset="0"/>
                <a:cs typeface="Calibri" panose="020F0502020204030204" pitchFamily="34" charset="0"/>
              </a:rPr>
              <a:t>code</a:t>
            </a:r>
            <a:r>
              <a:rPr lang="sv-SE" sz="1600" dirty="0">
                <a:latin typeface="Calibri" panose="020F0502020204030204" pitchFamily="34" charset="0"/>
                <a:ea typeface="Calibri" panose="020F0502020204030204" pitchFamily="34" charset="0"/>
                <a:cs typeface="Calibri" panose="020F0502020204030204" pitchFamily="34" charset="0"/>
              </a:rPr>
              <a:t> använder en blandning av naturligt språk och syntax för att beskriva stegen för att lösa ett problem</a:t>
            </a:r>
          </a:p>
        </p:txBody>
      </p:sp>
      <p:pic>
        <p:nvPicPr>
          <p:cNvPr id="12" name="Picture 11" descr="Icon&#10;&#10;Description automatically generated">
            <a:extLst>
              <a:ext uri="{FF2B5EF4-FFF2-40B4-BE49-F238E27FC236}">
                <a16:creationId xmlns:a16="http://schemas.microsoft.com/office/drawing/2014/main" id="{BE27E8AD-C667-8E1E-DCBC-AC9AEC076C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7042" y="191610"/>
            <a:ext cx="713060" cy="713060"/>
          </a:xfrm>
          <a:prstGeom prst="rect">
            <a:avLst/>
          </a:prstGeom>
        </p:spPr>
      </p:pic>
      <p:pic>
        <p:nvPicPr>
          <p:cNvPr id="4" name="Google Shape;481;p21">
            <a:extLst>
              <a:ext uri="{FF2B5EF4-FFF2-40B4-BE49-F238E27FC236}">
                <a16:creationId xmlns:a16="http://schemas.microsoft.com/office/drawing/2014/main" id="{3F1AC1FC-5DB1-D700-06A9-BD87C3F0382C}"/>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
        <p:nvSpPr>
          <p:cNvPr id="5" name="Google Shape;482;p21">
            <a:extLst>
              <a:ext uri="{FF2B5EF4-FFF2-40B4-BE49-F238E27FC236}">
                <a16:creationId xmlns:a16="http://schemas.microsoft.com/office/drawing/2014/main" id="{93D95526-4675-B9A1-0821-CB252FB3B112}"/>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Tree>
    <p:extLst>
      <p:ext uri="{BB962C8B-B14F-4D97-AF65-F5344CB8AC3E}">
        <p14:creationId xmlns:p14="http://schemas.microsoft.com/office/powerpoint/2010/main" val="279490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5" name="Google Shape;695;p49"/>
          <p:cNvSpPr/>
          <p:nvPr/>
        </p:nvSpPr>
        <p:spPr>
          <a:xfrm>
            <a:off x="513856" y="4987080"/>
            <a:ext cx="1320120" cy="285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6;p2">
            <a:extLst>
              <a:ext uri="{FF2B5EF4-FFF2-40B4-BE49-F238E27FC236}">
                <a16:creationId xmlns:a16="http://schemas.microsoft.com/office/drawing/2014/main" id="{ECDD28F4-C2BD-5E5B-5623-08130E6BF6C2}"/>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Övning…</a:t>
            </a:r>
            <a:endParaRPr sz="4400" b="1" i="0" u="none" strike="noStrike" cap="none" dirty="0">
              <a:solidFill>
                <a:srgbClr val="1D9A78"/>
              </a:solidFill>
              <a:latin typeface="Arial"/>
              <a:ea typeface="Arial"/>
              <a:cs typeface="Arial"/>
              <a:sym typeface="Arial"/>
            </a:endParaRPr>
          </a:p>
        </p:txBody>
      </p:sp>
      <p:pic>
        <p:nvPicPr>
          <p:cNvPr id="3" name="Picture 2" descr="Condition Icons - Free SVG &amp; PNG Condition Images - Noun Project">
            <a:extLst>
              <a:ext uri="{FF2B5EF4-FFF2-40B4-BE49-F238E27FC236}">
                <a16:creationId xmlns:a16="http://schemas.microsoft.com/office/drawing/2014/main" id="{8C1E7BCD-9460-1EAE-B01F-99AF54029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652" y="146538"/>
            <a:ext cx="1307502" cy="130750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58;p44">
            <a:extLst>
              <a:ext uri="{FF2B5EF4-FFF2-40B4-BE49-F238E27FC236}">
                <a16:creationId xmlns:a16="http://schemas.microsoft.com/office/drawing/2014/main" id="{1FAF2A17-E211-CBB3-E7B4-7210C49D29AE}"/>
              </a:ext>
            </a:extLst>
          </p:cNvPr>
          <p:cNvSpPr/>
          <p:nvPr/>
        </p:nvSpPr>
        <p:spPr>
          <a:xfrm>
            <a:off x="852840" y="1454040"/>
            <a:ext cx="10849722" cy="1489085"/>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Först skriver du lite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pseudo </a:t>
            </a:r>
            <a:r>
              <a:rPr lang="sv-SE" sz="28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code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0" marR="0" lvl="0" indent="0" algn="l" rtl="0">
              <a:lnSpc>
                <a:spcPct val="100000"/>
              </a:lnSpc>
              <a:spcBef>
                <a:spcPts val="0"/>
              </a:spcBef>
              <a:spcAft>
                <a:spcPts val="0"/>
              </a:spcAft>
              <a:buNone/>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Sedan skriver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du</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ett program som frågar hur många år man är…</a:t>
            </a:r>
          </a:p>
          <a:p>
            <a:pPr marL="0" marR="0" lvl="0" indent="0" algn="l" rtl="0">
              <a:lnSpc>
                <a:spcPct val="100000"/>
              </a:lnSpc>
              <a:spcBef>
                <a:spcPts val="0"/>
              </a:spcBef>
              <a:spcAft>
                <a:spcPts val="0"/>
              </a:spcAft>
              <a:buNone/>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Till slut skriver du till </a:t>
            </a:r>
            <a:r>
              <a:rPr lang="sv-SE"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consolen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beroende på svaret</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1028" name="Picture 4" descr="Is Having A Child A Rational Decision? : 13.7: Cosmos And Culture : NPR">
            <a:extLst>
              <a:ext uri="{FF2B5EF4-FFF2-40B4-BE49-F238E27FC236}">
                <a16:creationId xmlns:a16="http://schemas.microsoft.com/office/drawing/2014/main" id="{8E0C4F8A-4737-F725-718F-7CEE75BB85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086" y="3759866"/>
            <a:ext cx="1706254" cy="169867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42539011-8A3A-FFD4-0708-BF5D935B7958}"/>
              </a:ext>
            </a:extLst>
          </p:cNvPr>
          <p:cNvSpPr/>
          <p:nvPr/>
        </p:nvSpPr>
        <p:spPr>
          <a:xfrm>
            <a:off x="466441" y="3561806"/>
            <a:ext cx="3613188" cy="2145323"/>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TextBox 17">
            <a:extLst>
              <a:ext uri="{FF2B5EF4-FFF2-40B4-BE49-F238E27FC236}">
                <a16:creationId xmlns:a16="http://schemas.microsoft.com/office/drawing/2014/main" id="{E14764AC-B206-7088-4B75-F49210125733}"/>
              </a:ext>
            </a:extLst>
          </p:cNvPr>
          <p:cNvSpPr txBox="1"/>
          <p:nvPr/>
        </p:nvSpPr>
        <p:spPr>
          <a:xfrm>
            <a:off x="599741" y="4092590"/>
            <a:ext cx="2143125" cy="1107996"/>
          </a:xfrm>
          <a:prstGeom prst="rect">
            <a:avLst/>
          </a:prstGeom>
          <a:noFill/>
        </p:spPr>
        <p:txBody>
          <a:bodyPr wrap="square">
            <a:spAutoFit/>
          </a:bodyPr>
          <a:lstStyle/>
          <a:p>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Om </a:t>
            </a:r>
            <a:r>
              <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&lt; 18 </a:t>
            </a:r>
            <a:br>
              <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b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skriver man ut </a:t>
            </a:r>
            <a:r>
              <a:rPr lang="sv-SE" sz="22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Barn/ungdom</a:t>
            </a:r>
            <a:endParaRPr lang="sv-SE" sz="2200" dirty="0"/>
          </a:p>
        </p:txBody>
      </p:sp>
      <p:grpSp>
        <p:nvGrpSpPr>
          <p:cNvPr id="25" name="Group 24">
            <a:extLst>
              <a:ext uri="{FF2B5EF4-FFF2-40B4-BE49-F238E27FC236}">
                <a16:creationId xmlns:a16="http://schemas.microsoft.com/office/drawing/2014/main" id="{8C1948A0-68B9-4AC7-2FF3-F2D41085D933}"/>
              </a:ext>
            </a:extLst>
          </p:cNvPr>
          <p:cNvGrpSpPr/>
          <p:nvPr/>
        </p:nvGrpSpPr>
        <p:grpSpPr>
          <a:xfrm>
            <a:off x="4309005" y="3561806"/>
            <a:ext cx="4045637" cy="2145323"/>
            <a:chOff x="8151238" y="3561806"/>
            <a:chExt cx="4045637" cy="2145323"/>
          </a:xfrm>
        </p:grpSpPr>
        <p:pic>
          <p:nvPicPr>
            <p:cNvPr id="1032" name="Picture 8" descr="Portrait of a Beautiful Young Adult White Happy Woman Stock Photo - Image  of smile, lady: 34710682">
              <a:extLst>
                <a:ext uri="{FF2B5EF4-FFF2-40B4-BE49-F238E27FC236}">
                  <a16:creationId xmlns:a16="http://schemas.microsoft.com/office/drawing/2014/main" id="{4E828CFB-D072-62DD-020A-1DB00C0873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7196" y="3759866"/>
              <a:ext cx="1929679" cy="192967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Rounded Corners 18">
              <a:extLst>
                <a:ext uri="{FF2B5EF4-FFF2-40B4-BE49-F238E27FC236}">
                  <a16:creationId xmlns:a16="http://schemas.microsoft.com/office/drawing/2014/main" id="{32012C8B-7BE6-C8E4-12EB-D2CB1B9C5967}"/>
                </a:ext>
              </a:extLst>
            </p:cNvPr>
            <p:cNvSpPr/>
            <p:nvPr/>
          </p:nvSpPr>
          <p:spPr>
            <a:xfrm>
              <a:off x="8151238" y="3561806"/>
              <a:ext cx="3613188" cy="2145323"/>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TextBox 20">
              <a:extLst>
                <a:ext uri="{FF2B5EF4-FFF2-40B4-BE49-F238E27FC236}">
                  <a16:creationId xmlns:a16="http://schemas.microsoft.com/office/drawing/2014/main" id="{1E270143-E124-1352-EB8D-4E13B46D5E8C}"/>
                </a:ext>
              </a:extLst>
            </p:cNvPr>
            <p:cNvSpPr txBox="1"/>
            <p:nvPr/>
          </p:nvSpPr>
          <p:spPr>
            <a:xfrm>
              <a:off x="8330749" y="4133223"/>
              <a:ext cx="2462966" cy="1107996"/>
            </a:xfrm>
            <a:prstGeom prst="rect">
              <a:avLst/>
            </a:prstGeom>
            <a:noFill/>
          </p:spPr>
          <p:txBody>
            <a:bodyPr wrap="square">
              <a:spAutoFit/>
            </a:bodyPr>
            <a:lstStyle/>
            <a:p>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Om </a:t>
              </a:r>
              <a:r>
                <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&gt; 18</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men </a:t>
              </a:r>
              <a:r>
                <a:rPr lang="sv-SE" sz="22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&lt; 65</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skriver man ut </a:t>
              </a:r>
            </a:p>
            <a:p>
              <a:r>
                <a:rPr lang="sv-SE" sz="22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Vuxen</a:t>
              </a:r>
              <a:endParaRPr lang="sv-SE" sz="2200" dirty="0"/>
            </a:p>
          </p:txBody>
        </p:sp>
      </p:grpSp>
      <p:grpSp>
        <p:nvGrpSpPr>
          <p:cNvPr id="24" name="Group 23">
            <a:extLst>
              <a:ext uri="{FF2B5EF4-FFF2-40B4-BE49-F238E27FC236}">
                <a16:creationId xmlns:a16="http://schemas.microsoft.com/office/drawing/2014/main" id="{D29EDB3C-B23B-20BB-E95D-243B30B5791E}"/>
              </a:ext>
            </a:extLst>
          </p:cNvPr>
          <p:cNvGrpSpPr/>
          <p:nvPr/>
        </p:nvGrpSpPr>
        <p:grpSpPr>
          <a:xfrm>
            <a:off x="8155832" y="3573926"/>
            <a:ext cx="3646205" cy="2145323"/>
            <a:chOff x="4313598" y="3573926"/>
            <a:chExt cx="3646205" cy="2145323"/>
          </a:xfrm>
        </p:grpSpPr>
        <p:pic>
          <p:nvPicPr>
            <p:cNvPr id="11" name="Picture 10">
              <a:extLst>
                <a:ext uri="{FF2B5EF4-FFF2-40B4-BE49-F238E27FC236}">
                  <a16:creationId xmlns:a16="http://schemas.microsoft.com/office/drawing/2014/main" id="{B4AA5361-6F44-32D2-6484-9395E9E5282C}"/>
                </a:ext>
              </a:extLst>
            </p:cNvPr>
            <p:cNvPicPr>
              <a:picLocks noChangeAspect="1"/>
            </p:cNvPicPr>
            <p:nvPr/>
          </p:nvPicPr>
          <p:blipFill>
            <a:blip r:embed="rId6"/>
            <a:stretch>
              <a:fillRect/>
            </a:stretch>
          </p:blipFill>
          <p:spPr>
            <a:xfrm>
              <a:off x="5822397" y="3686116"/>
              <a:ext cx="2137406" cy="2021013"/>
            </a:xfrm>
            <a:prstGeom prst="rect">
              <a:avLst/>
            </a:prstGeom>
          </p:spPr>
        </p:pic>
        <p:sp>
          <p:nvSpPr>
            <p:cNvPr id="22" name="Rectangle: Rounded Corners 21">
              <a:extLst>
                <a:ext uri="{FF2B5EF4-FFF2-40B4-BE49-F238E27FC236}">
                  <a16:creationId xmlns:a16="http://schemas.microsoft.com/office/drawing/2014/main" id="{619FA4F6-D637-E7D7-504A-0F188020935C}"/>
                </a:ext>
              </a:extLst>
            </p:cNvPr>
            <p:cNvSpPr/>
            <p:nvPr/>
          </p:nvSpPr>
          <p:spPr>
            <a:xfrm>
              <a:off x="4313598" y="3573926"/>
              <a:ext cx="3613188" cy="2145323"/>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TextBox 22">
              <a:extLst>
                <a:ext uri="{FF2B5EF4-FFF2-40B4-BE49-F238E27FC236}">
                  <a16:creationId xmlns:a16="http://schemas.microsoft.com/office/drawing/2014/main" id="{93B47A44-B57C-EF2C-0D89-C4D5F594B921}"/>
                </a:ext>
              </a:extLst>
            </p:cNvPr>
            <p:cNvSpPr txBox="1"/>
            <p:nvPr/>
          </p:nvSpPr>
          <p:spPr>
            <a:xfrm>
              <a:off x="4506456" y="4095521"/>
              <a:ext cx="2143125" cy="1107996"/>
            </a:xfrm>
            <a:prstGeom prst="rect">
              <a:avLst/>
            </a:prstGeom>
            <a:noFill/>
          </p:spPr>
          <p:txBody>
            <a:bodyPr wrap="square">
              <a:spAutoFit/>
            </a:bodyPr>
            <a:lstStyle/>
            <a:p>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Annars</a:t>
              </a:r>
            </a:p>
            <a:p>
              <a:r>
                <a:rPr lang="sv-SE"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t>
              </a:r>
              <a:r>
                <a:rPr lang="sv-SE" sz="22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kriver man ut </a:t>
              </a:r>
              <a:r>
                <a:rPr lang="sv-SE" sz="22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Pensionär</a:t>
              </a:r>
              <a:endParaRPr lang="sv-SE" sz="2200" dirty="0"/>
            </a:p>
          </p:txBody>
        </p:sp>
      </p:grpSp>
      <p:pic>
        <p:nvPicPr>
          <p:cNvPr id="4" name="Google Shape;481;p21">
            <a:extLst>
              <a:ext uri="{FF2B5EF4-FFF2-40B4-BE49-F238E27FC236}">
                <a16:creationId xmlns:a16="http://schemas.microsoft.com/office/drawing/2014/main" id="{ED37118A-572D-0DD0-E5B4-29CA1EE21356}"/>
              </a:ext>
            </a:extLst>
          </p:cNvPr>
          <p:cNvPicPr preferRelativeResize="0"/>
          <p:nvPr/>
        </p:nvPicPr>
        <p:blipFill rotWithShape="1">
          <a:blip r:embed="rId7">
            <a:alphaModFix/>
          </a:blip>
          <a:srcRect/>
          <a:stretch/>
        </p:blipFill>
        <p:spPr>
          <a:xfrm>
            <a:off x="9420480" y="6450120"/>
            <a:ext cx="2742840" cy="408240"/>
          </a:xfrm>
          <a:prstGeom prst="rect">
            <a:avLst/>
          </a:prstGeom>
          <a:noFill/>
          <a:ln>
            <a:noFill/>
          </a:ln>
        </p:spPr>
      </p:pic>
      <p:sp>
        <p:nvSpPr>
          <p:cNvPr id="5" name="Google Shape;482;p21">
            <a:extLst>
              <a:ext uri="{FF2B5EF4-FFF2-40B4-BE49-F238E27FC236}">
                <a16:creationId xmlns:a16="http://schemas.microsoft.com/office/drawing/2014/main" id="{D7FFD287-C99E-1D21-B90B-757DD920C0CD}"/>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9" name="TextBox 8">
            <a:extLst>
              <a:ext uri="{FF2B5EF4-FFF2-40B4-BE49-F238E27FC236}">
                <a16:creationId xmlns:a16="http://schemas.microsoft.com/office/drawing/2014/main" id="{21A1E9E0-D54D-AFCA-20A7-EA04C8C74F4F}"/>
              </a:ext>
            </a:extLst>
          </p:cNvPr>
          <p:cNvSpPr txBox="1"/>
          <p:nvPr/>
        </p:nvSpPr>
        <p:spPr>
          <a:xfrm>
            <a:off x="4800597" y="6159116"/>
            <a:ext cx="2506603" cy="523220"/>
          </a:xfrm>
          <a:custGeom>
            <a:avLst/>
            <a:gdLst>
              <a:gd name="connsiteX0" fmla="*/ 0 w 2506603"/>
              <a:gd name="connsiteY0" fmla="*/ 0 h 523220"/>
              <a:gd name="connsiteX1" fmla="*/ 2506603 w 2506603"/>
              <a:gd name="connsiteY1" fmla="*/ 0 h 523220"/>
              <a:gd name="connsiteX2" fmla="*/ 2506603 w 2506603"/>
              <a:gd name="connsiteY2" fmla="*/ 523220 h 523220"/>
              <a:gd name="connsiteX3" fmla="*/ 0 w 2506603"/>
              <a:gd name="connsiteY3" fmla="*/ 523220 h 523220"/>
              <a:gd name="connsiteX4" fmla="*/ 0 w 2506603"/>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603" h="523220" fill="none" extrusionOk="0">
                <a:moveTo>
                  <a:pt x="0" y="0"/>
                </a:moveTo>
                <a:cubicBezTo>
                  <a:pt x="288659" y="102978"/>
                  <a:pt x="1915858" y="101137"/>
                  <a:pt x="2506603" y="0"/>
                </a:cubicBezTo>
                <a:cubicBezTo>
                  <a:pt x="2538122" y="141717"/>
                  <a:pt x="2526729" y="330391"/>
                  <a:pt x="2506603" y="523220"/>
                </a:cubicBezTo>
                <a:cubicBezTo>
                  <a:pt x="1661929" y="587727"/>
                  <a:pt x="852367" y="512235"/>
                  <a:pt x="0" y="523220"/>
                </a:cubicBezTo>
                <a:cubicBezTo>
                  <a:pt x="-26907" y="371847"/>
                  <a:pt x="-44411" y="159395"/>
                  <a:pt x="0" y="0"/>
                </a:cubicBezTo>
                <a:close/>
              </a:path>
              <a:path w="2506603" h="523220" stroke="0" extrusionOk="0">
                <a:moveTo>
                  <a:pt x="0" y="0"/>
                </a:moveTo>
                <a:cubicBezTo>
                  <a:pt x="1145936" y="-951"/>
                  <a:pt x="2168814" y="36535"/>
                  <a:pt x="2506603" y="0"/>
                </a:cubicBezTo>
                <a:cubicBezTo>
                  <a:pt x="2486911" y="72229"/>
                  <a:pt x="2529848" y="430512"/>
                  <a:pt x="2506603" y="523220"/>
                </a:cubicBezTo>
                <a:cubicBezTo>
                  <a:pt x="1736580" y="585541"/>
                  <a:pt x="498980" y="558728"/>
                  <a:pt x="0" y="523220"/>
                </a:cubicBezTo>
                <a:cubicBezTo>
                  <a:pt x="-3799" y="273500"/>
                  <a:pt x="-42821" y="181503"/>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b="1" dirty="0">
                <a:solidFill>
                  <a:srgbClr val="1D9A78"/>
                </a:solidFill>
                <a:latin typeface="Calibri" panose="020F0502020204030204" pitchFamily="34" charset="0"/>
                <a:ea typeface="Calibri" panose="020F0502020204030204" pitchFamily="34" charset="0"/>
                <a:cs typeface="Calibri" panose="020F0502020204030204" pitchFamily="34" charset="0"/>
              </a:rPr>
              <a:t>              Skriv i Visual Studio</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160E1EDF-A07D-F80D-D8C3-28930CD14E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4600" y="5835704"/>
            <a:ext cx="754017" cy="6682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58BEBD21-B526-B67D-0D4B-A656362E66B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7126" y="6274776"/>
            <a:ext cx="369819" cy="36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38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8" name="Google Shape;658;p44"/>
          <p:cNvSpPr/>
          <p:nvPr/>
        </p:nvSpPr>
        <p:spPr>
          <a:xfrm>
            <a:off x="852841" y="2678088"/>
            <a:ext cx="10955982" cy="3852794"/>
          </a:xfrm>
          <a:prstGeom prst="rect">
            <a:avLst/>
          </a:prstGeom>
          <a:noFill/>
          <a:ln>
            <a:noFill/>
          </a:ln>
        </p:spPr>
        <p:txBody>
          <a:bodyPr spcFirstLastPara="1" wrap="square" lIns="119875" tIns="60100" rIns="119875" bIns="60100" anchor="t" anchorCtr="0">
            <a:noAutofit/>
          </a:bodyPr>
          <a:lstStyle/>
          <a:p>
            <a:pPr marR="0" lvl="0"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 vanligaste villkorliga satserna är </a:t>
            </a:r>
          </a:p>
          <a:p>
            <a:pPr marR="0" lvl="0" rtl="0">
              <a:lnSpc>
                <a:spcPct val="100000"/>
              </a:lnSpc>
              <a:spcBef>
                <a:spcPts val="0"/>
              </a:spcBef>
              <a:spcAft>
                <a:spcPts val="0"/>
              </a:spcAft>
            </a:pPr>
            <a:r>
              <a:rPr lang="sv-SE" sz="2400" b="1" strike="noStrike"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If</a:t>
            </a:r>
          </a:p>
          <a:p>
            <a:pPr marR="0" lvl="0" rtl="0">
              <a:lnSpc>
                <a:spcPct val="100000"/>
              </a:lnSpc>
              <a:spcBef>
                <a:spcPts val="0"/>
              </a:spcBef>
              <a:spcAft>
                <a:spcPts val="0"/>
              </a:spcAft>
            </a:pPr>
            <a:r>
              <a:rPr lang="sv-SE" sz="2400" b="1" strike="noStrike" dirty="0" err="1">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else</a:t>
            </a:r>
            <a:r>
              <a:rPr lang="sv-SE" sz="2400" b="1" strike="noStrike"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 if</a:t>
            </a:r>
          </a:p>
          <a:p>
            <a:pPr marR="0" lvl="0" rtl="0">
              <a:lnSpc>
                <a:spcPct val="100000"/>
              </a:lnSpc>
              <a:spcBef>
                <a:spcPts val="0"/>
              </a:spcBef>
              <a:spcAft>
                <a:spcPts val="0"/>
              </a:spcAft>
            </a:pPr>
            <a:r>
              <a:rPr lang="sv-SE" sz="2400" b="1" dirty="0" err="1">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e</a:t>
            </a:r>
            <a:r>
              <a:rPr lang="sv-SE" sz="2400" b="1" strike="noStrike" dirty="0" err="1">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lse</a:t>
            </a:r>
            <a:endParaRPr lang="sv-SE" sz="2400" b="1" strike="noStrike"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endParaRPr>
          </a:p>
          <a:p>
            <a:pPr marR="0" lvl="0" rtl="0">
              <a:lnSpc>
                <a:spcPct val="100000"/>
              </a:lnSpc>
              <a:spcBef>
                <a:spcPts val="0"/>
              </a:spcBef>
              <a:spcAft>
                <a:spcPts val="0"/>
              </a:spcAft>
            </a:pPr>
            <a:r>
              <a:rPr lang="sv-SE" sz="2400" b="1" strike="noStrike"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switch</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rtl="0">
              <a:lnSpc>
                <a:spcPct val="100000"/>
              </a:lnSpc>
              <a:spcBef>
                <a:spcPts val="0"/>
              </a:spcBef>
              <a:spcAft>
                <a:spcPts val="0"/>
              </a:spcAft>
            </a:pPr>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Med </a:t>
            </a:r>
            <a:r>
              <a:rPr lang="sv-SE" sz="2400" b="1" strike="noStrike"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if </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satsen kan du köra kodblock om ett villkor är sant. </a:t>
            </a:r>
          </a:p>
          <a:p>
            <a:pPr marR="0" lvl="0" rtl="0">
              <a:lnSpc>
                <a:spcPct val="100000"/>
              </a:lnSpc>
              <a:spcBef>
                <a:spcPts val="0"/>
              </a:spcBef>
              <a:spcAft>
                <a:spcPts val="0"/>
              </a:spcAft>
            </a:pPr>
            <a:r>
              <a:rPr lang="sv-SE" sz="2400" b="1" strike="noStrike" dirty="0" err="1">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else</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används för att köra kodblock om inget tidigare villkor är sant. </a:t>
            </a:r>
          </a:p>
          <a:p>
            <a:pPr marR="0" lvl="0" rtl="0">
              <a:lnSpc>
                <a:spcPct val="100000"/>
              </a:lnSpc>
              <a:spcBef>
                <a:spcPts val="0"/>
              </a:spcBef>
              <a:spcAft>
                <a:spcPts val="0"/>
              </a:spcAft>
            </a:pPr>
            <a:r>
              <a:rPr lang="sv-SE" sz="2400" b="1" strike="noStrike"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switch</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används för att välja och köra ett kodblock baserat på värdet av en variabel.</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I ett nötskal</a:t>
            </a:r>
            <a:endParaRPr sz="4400" b="0" i="0" u="none" strike="noStrike" cap="none" dirty="0">
              <a:solidFill>
                <a:srgbClr val="1D9A78"/>
              </a:solidFill>
              <a:latin typeface="Arial"/>
              <a:ea typeface="Arial"/>
              <a:cs typeface="Arial"/>
              <a:sym typeface="Arial"/>
            </a:endParaRPr>
          </a:p>
        </p:txBody>
      </p:sp>
      <p:sp>
        <p:nvSpPr>
          <p:cNvPr id="18" name="TextBox 17">
            <a:extLst>
              <a:ext uri="{FF2B5EF4-FFF2-40B4-BE49-F238E27FC236}">
                <a16:creationId xmlns:a16="http://schemas.microsoft.com/office/drawing/2014/main" id="{CBF4E8CD-055F-8FAC-58DB-DB42DE1E6C1D}"/>
              </a:ext>
            </a:extLst>
          </p:cNvPr>
          <p:cNvSpPr txBox="1"/>
          <p:nvPr/>
        </p:nvSpPr>
        <p:spPr>
          <a:xfrm>
            <a:off x="1524980" y="1562863"/>
            <a:ext cx="10249987" cy="830997"/>
          </a:xfrm>
          <a:prstGeom prst="rect">
            <a:avLst/>
          </a:prstGeom>
          <a:noFill/>
        </p:spPr>
        <p:txBody>
          <a:bodyPr wrap="square">
            <a:spAutoFit/>
          </a:bodyPr>
          <a:lstStyle/>
          <a:p>
            <a:pPr algn="ctr"/>
            <a:r>
              <a:rPr lang="sv-SE" sz="2400" b="1" i="1" dirty="0">
                <a:solidFill>
                  <a:srgbClr val="1D9A78"/>
                </a:solidFill>
                <a:effectLst/>
                <a:latin typeface="Calibri" panose="020F0502020204030204" pitchFamily="34" charset="0"/>
                <a:ea typeface="Calibri" panose="020F0502020204030204" pitchFamily="34" charset="0"/>
                <a:cs typeface="Calibri" panose="020F0502020204030204" pitchFamily="34" charset="0"/>
              </a:rPr>
              <a:t>Villkorliga satser </a:t>
            </a:r>
            <a:r>
              <a:rPr lang="sv-SE" sz="2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 C# används för att </a:t>
            </a:r>
          </a:p>
          <a:p>
            <a:pPr algn="ctr"/>
            <a:r>
              <a:rPr lang="sv-SE" sz="2400" b="1" i="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fatta beslut baserat på vissa villkor</a:t>
            </a:r>
            <a:r>
              <a:rPr lang="sv-SE" sz="24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2" name="Picture 2" descr="This Week: Reminder —">
            <a:extLst>
              <a:ext uri="{FF2B5EF4-FFF2-40B4-BE49-F238E27FC236}">
                <a16:creationId xmlns:a16="http://schemas.microsoft.com/office/drawing/2014/main" id="{1798266B-4E23-1125-CABF-2421F7B57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6159" y="1777814"/>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is Week: Reminder —">
            <a:extLst>
              <a:ext uri="{FF2B5EF4-FFF2-40B4-BE49-F238E27FC236}">
                <a16:creationId xmlns:a16="http://schemas.microsoft.com/office/drawing/2014/main" id="{00F42DEA-93D1-0D04-0FB8-52092F46A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9083288" y="1736666"/>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329E322-4836-B711-A004-CFF57ED078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4023" y="451244"/>
            <a:ext cx="1321661" cy="5522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77F281-A947-A97F-F970-14C3D7FFAE2B}"/>
              </a:ext>
            </a:extLst>
          </p:cNvPr>
          <p:cNvSpPr txBox="1"/>
          <p:nvPr/>
        </p:nvSpPr>
        <p:spPr>
          <a:xfrm>
            <a:off x="8946070" y="485992"/>
            <a:ext cx="2139415" cy="461665"/>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6"/>
              </a:rPr>
              <a:t>Intro</a:t>
            </a:r>
            <a:endParaRPr lang="sv-SE" sz="24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A50E3248-F1C9-60C4-B00D-907E554C43F3}"/>
              </a:ext>
            </a:extLst>
          </p:cNvPr>
          <p:cNvCxnSpPr>
            <a:cxnSpLocks/>
          </p:cNvCxnSpPr>
          <p:nvPr/>
        </p:nvCxnSpPr>
        <p:spPr>
          <a:xfrm>
            <a:off x="1262742" y="2591168"/>
            <a:ext cx="9335589"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4A8D931-E469-3687-71E2-898BAA394248}"/>
              </a:ext>
            </a:extLst>
          </p:cNvPr>
          <p:cNvGrpSpPr/>
          <p:nvPr/>
        </p:nvGrpSpPr>
        <p:grpSpPr>
          <a:xfrm>
            <a:off x="343976" y="1655748"/>
            <a:ext cx="1105316" cy="824448"/>
            <a:chOff x="2730159" y="4384883"/>
            <a:chExt cx="2794878" cy="2356660"/>
          </a:xfrm>
        </p:grpSpPr>
        <p:pic>
          <p:nvPicPr>
            <p:cNvPr id="13" name="Picture 12" descr="A person with a beard&#10;&#10;Description automatically generated with low confidence">
              <a:extLst>
                <a:ext uri="{FF2B5EF4-FFF2-40B4-BE49-F238E27FC236}">
                  <a16:creationId xmlns:a16="http://schemas.microsoft.com/office/drawing/2014/main" id="{14D294F2-AF92-0278-02CC-12FC807B0C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0159" y="4540467"/>
              <a:ext cx="2794878" cy="2167202"/>
            </a:xfrm>
            <a:prstGeom prst="ellipse">
              <a:avLst/>
            </a:prstGeom>
          </p:spPr>
        </p:pic>
        <p:sp>
          <p:nvSpPr>
            <p:cNvPr id="14" name="Oval 13">
              <a:extLst>
                <a:ext uri="{FF2B5EF4-FFF2-40B4-BE49-F238E27FC236}">
                  <a16:creationId xmlns:a16="http://schemas.microsoft.com/office/drawing/2014/main" id="{6628D1CA-3C7F-536C-4B24-366D56FF1097}"/>
                </a:ext>
              </a:extLst>
            </p:cNvPr>
            <p:cNvSpPr/>
            <p:nvPr/>
          </p:nvSpPr>
          <p:spPr>
            <a:xfrm>
              <a:off x="2902684" y="4384883"/>
              <a:ext cx="2293941" cy="2350394"/>
            </a:xfrm>
            <a:prstGeom prst="ellipse">
              <a:avLst/>
            </a:prstGeom>
            <a:noFill/>
            <a:ln w="76200">
              <a:solidFill>
                <a:srgbClr val="1D9A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Rectangle 14">
              <a:extLst>
                <a:ext uri="{FF2B5EF4-FFF2-40B4-BE49-F238E27FC236}">
                  <a16:creationId xmlns:a16="http://schemas.microsoft.com/office/drawing/2014/main" id="{286F6C46-C256-9A0D-4BED-28DD7BACC0D9}"/>
                </a:ext>
              </a:extLst>
            </p:cNvPr>
            <p:cNvSpPr/>
            <p:nvPr/>
          </p:nvSpPr>
          <p:spPr>
            <a:xfrm rot="17751531">
              <a:off x="4959275" y="5975711"/>
              <a:ext cx="742125" cy="2584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Rectangle 15">
              <a:extLst>
                <a:ext uri="{FF2B5EF4-FFF2-40B4-BE49-F238E27FC236}">
                  <a16:creationId xmlns:a16="http://schemas.microsoft.com/office/drawing/2014/main" id="{ACC39849-963F-8FC7-B40F-FBF5690F886B}"/>
                </a:ext>
              </a:extLst>
            </p:cNvPr>
            <p:cNvSpPr/>
            <p:nvPr/>
          </p:nvSpPr>
          <p:spPr>
            <a:xfrm rot="18329386">
              <a:off x="4803563" y="6241272"/>
              <a:ext cx="742125" cy="2584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Rectangle 16">
              <a:extLst>
                <a:ext uri="{FF2B5EF4-FFF2-40B4-BE49-F238E27FC236}">
                  <a16:creationId xmlns:a16="http://schemas.microsoft.com/office/drawing/2014/main" id="{911D1EB2-3BF9-203D-914A-3692D0045509}"/>
                </a:ext>
              </a:extLst>
            </p:cNvPr>
            <p:cNvSpPr/>
            <p:nvPr/>
          </p:nvSpPr>
          <p:spPr>
            <a:xfrm rot="19083752" flipV="1">
              <a:off x="4624724" y="6446426"/>
              <a:ext cx="742125" cy="2643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12" name="Picture 11" descr="Icon&#10;&#10;Description automatically generated">
            <a:extLst>
              <a:ext uri="{FF2B5EF4-FFF2-40B4-BE49-F238E27FC236}">
                <a16:creationId xmlns:a16="http://schemas.microsoft.com/office/drawing/2014/main" id="{E6653266-886C-8A10-05E2-30D2DDD7FD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814" y="5147823"/>
            <a:ext cx="713060" cy="713060"/>
          </a:xfrm>
          <a:prstGeom prst="rect">
            <a:avLst/>
          </a:prstGeom>
        </p:spPr>
      </p:pic>
      <p:pic>
        <p:nvPicPr>
          <p:cNvPr id="2054" name="Picture 6" descr="Conditional Statement in C#">
            <a:extLst>
              <a:ext uri="{FF2B5EF4-FFF2-40B4-BE49-F238E27FC236}">
                <a16:creationId xmlns:a16="http://schemas.microsoft.com/office/drawing/2014/main" id="{718B801C-75DA-8659-B951-E0552CF548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51321" y="2841343"/>
            <a:ext cx="3655620" cy="2364518"/>
          </a:xfrm>
          <a:prstGeom prst="rect">
            <a:avLst/>
          </a:prstGeom>
          <a:noFill/>
          <a:ln w="57150">
            <a:solidFill>
              <a:srgbClr val="1D9A78"/>
            </a:solidFill>
          </a:ln>
          <a:extLst>
            <a:ext uri="{909E8E84-426E-40DD-AFC4-6F175D3DCCD1}">
              <a14:hiddenFill xmlns:a14="http://schemas.microsoft.com/office/drawing/2010/main">
                <a:solidFill>
                  <a:srgbClr val="FFFFFF"/>
                </a:solidFill>
              </a14:hiddenFill>
            </a:ext>
          </a:extLst>
        </p:spPr>
      </p:pic>
      <p:pic>
        <p:nvPicPr>
          <p:cNvPr id="21" name="Picture 2" descr="Condition Icons - Free SVG &amp; PNG Condition Images - Noun Project">
            <a:extLst>
              <a:ext uri="{FF2B5EF4-FFF2-40B4-BE49-F238E27FC236}">
                <a16:creationId xmlns:a16="http://schemas.microsoft.com/office/drawing/2014/main" id="{8A2B06AD-8F31-CF5D-0465-1FAF851B068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08652" y="146538"/>
            <a:ext cx="1307502" cy="130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4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8" name="Google Shape;658;p44"/>
          <p:cNvSpPr/>
          <p:nvPr/>
        </p:nvSpPr>
        <p:spPr>
          <a:xfrm>
            <a:off x="852840" y="1454040"/>
            <a:ext cx="8062560" cy="4559898"/>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Om</a:t>
            </a:r>
            <a:r>
              <a:rPr lang="sv-SE" sz="26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bussen är mer än 5 minuter försenad ta tunnelbanan </a:t>
            </a:r>
          </a:p>
          <a:p>
            <a:pPr marL="0" marR="0" lvl="0" indent="0" algn="l" rtl="0">
              <a:lnSpc>
                <a:spcPct val="100000"/>
              </a:lnSpc>
              <a:spcBef>
                <a:spcPts val="0"/>
              </a:spcBef>
              <a:spcAft>
                <a:spcPts val="0"/>
              </a:spcAft>
              <a:buNone/>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nnars</a:t>
            </a:r>
            <a:r>
              <a:rPr lang="sv-SE" sz="26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ta bussen.</a:t>
            </a:r>
            <a:endParaRPr sz="2600" b="0" strike="noStrike" dirty="0">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endParaRPr sz="2600" b="0" strike="noStrike" dirty="0">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Om</a:t>
            </a:r>
            <a:r>
              <a:rPr lang="sv-SE" sz="26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det finns mindre än 10 exemplar kvar av en vara </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B</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eställ</a:t>
            </a:r>
            <a:r>
              <a:rPr lang="sv-SE" sz="26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hem nya varor.</a:t>
            </a:r>
            <a:endParaRPr sz="2600" b="0" strike="noStrike" dirty="0">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endParaRPr sz="2600" b="0" strike="noStrike" dirty="0">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Om</a:t>
            </a:r>
            <a:r>
              <a:rPr lang="sv-SE" sz="26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det regnar ta med paraplyet </a:t>
            </a:r>
          </a:p>
          <a:p>
            <a:pPr marL="0" marR="0" lvl="0" indent="0" algn="l" rtl="0">
              <a:lnSpc>
                <a:spcPct val="100000"/>
              </a:lnSpc>
              <a:spcBef>
                <a:spcPts val="0"/>
              </a:spcBef>
              <a:spcAft>
                <a:spcPts val="0"/>
              </a:spcAft>
              <a:buNone/>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nnars</a:t>
            </a:r>
            <a:r>
              <a:rPr lang="sv-SE" sz="26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lämna det hemma.</a:t>
            </a:r>
            <a:endParaRPr sz="2600" b="0" strike="noStrike" dirty="0">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endParaRPr sz="2600" b="0" strike="noStrike" dirty="0">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Om</a:t>
            </a:r>
            <a:r>
              <a:rPr lang="sv-SE" sz="26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en faktura inte är betalad efter 30 dagar </a:t>
            </a:r>
          </a:p>
          <a:p>
            <a:pPr marL="0" marR="0" lvl="0" indent="0" algn="l" rtl="0">
              <a:lnSpc>
                <a:spcPct val="100000"/>
              </a:lnSpc>
              <a:spcBef>
                <a:spcPts val="0"/>
              </a:spcBef>
              <a:spcAft>
                <a:spcPts val="0"/>
              </a:spcAft>
              <a:buNone/>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kicka</a:t>
            </a:r>
            <a:r>
              <a:rPr lang="sv-SE" sz="26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påminnelse</a:t>
            </a:r>
            <a:endParaRPr sz="2600" b="0" strike="noStrike" dirty="0">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4" name="Google Shape;126;p2">
            <a:extLst>
              <a:ext uri="{FF2B5EF4-FFF2-40B4-BE49-F238E27FC236}">
                <a16:creationId xmlns:a16="http://schemas.microsoft.com/office/drawing/2014/main" id="{4771B46A-233B-C554-9461-6E930E187917}"/>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Logiska beslut</a:t>
            </a:r>
            <a:endParaRPr sz="4400" b="0" i="0" u="none" strike="noStrike" cap="none" dirty="0">
              <a:solidFill>
                <a:srgbClr val="1D9A78"/>
              </a:solidFill>
              <a:latin typeface="Arial"/>
              <a:ea typeface="Arial"/>
              <a:cs typeface="Arial"/>
              <a:sym typeface="Arial"/>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pic>
        <p:nvPicPr>
          <p:cNvPr id="1026" name="Picture 2">
            <a:extLst>
              <a:ext uri="{FF2B5EF4-FFF2-40B4-BE49-F238E27FC236}">
                <a16:creationId xmlns:a16="http://schemas.microsoft.com/office/drawing/2014/main" id="{EC151964-B977-1905-6B58-B90E41139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4699" y="1429474"/>
            <a:ext cx="966054" cy="966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mbrella Icon | Download Flat Round icons | IconsPedia">
            <a:extLst>
              <a:ext uri="{FF2B5EF4-FFF2-40B4-BE49-F238E27FC236}">
                <a16:creationId xmlns:a16="http://schemas.microsoft.com/office/drawing/2014/main" id="{8DE6F509-06B2-B7E1-AB1F-31A7E100AB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4699" y="3814437"/>
            <a:ext cx="936747" cy="9367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ktura Vector Icon 357148 - Ladda ner gratis vektorgrafik, arkivgrafik och  bilder">
            <a:extLst>
              <a:ext uri="{FF2B5EF4-FFF2-40B4-BE49-F238E27FC236}">
                <a16:creationId xmlns:a16="http://schemas.microsoft.com/office/drawing/2014/main" id="{71231735-FD88-5620-9A5F-1060ED0AC6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4699" y="4920281"/>
            <a:ext cx="936747" cy="9367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th greater than Icon | Red Orb Alphabet Iconpack | Icon Archive">
            <a:extLst>
              <a:ext uri="{FF2B5EF4-FFF2-40B4-BE49-F238E27FC236}">
                <a16:creationId xmlns:a16="http://schemas.microsoft.com/office/drawing/2014/main" id="{5AF98B33-298F-CD63-A93B-0C5C7B9893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8867115" y="2625378"/>
            <a:ext cx="997357" cy="9973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Web, online, internet, global Icon in Business Pack 1">
            <a:extLst>
              <a:ext uri="{FF2B5EF4-FFF2-40B4-BE49-F238E27FC236}">
                <a16:creationId xmlns:a16="http://schemas.microsoft.com/office/drawing/2014/main" id="{892E2D91-CBE4-18FF-387E-D5A8B0FAE4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3734" y="5626927"/>
            <a:ext cx="1231073" cy="12310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E434DC-4109-6469-E7B3-F737D59C067F}"/>
              </a:ext>
            </a:extLst>
          </p:cNvPr>
          <p:cNvSpPr txBox="1"/>
          <p:nvPr/>
        </p:nvSpPr>
        <p:spPr>
          <a:xfrm>
            <a:off x="4792199" y="5813742"/>
            <a:ext cx="2373925" cy="830997"/>
          </a:xfrm>
          <a:prstGeom prst="rect">
            <a:avLst/>
          </a:prstGeom>
          <a:noFill/>
        </p:spPr>
        <p:txBody>
          <a:bodyPr wrap="square">
            <a:spAutoFit/>
          </a:bodyPr>
          <a:lstStyle/>
          <a:p>
            <a:pPr algn="ctr"/>
            <a:r>
              <a:rPr lang="sv-SE" sz="2400" dirty="0" err="1">
                <a:latin typeface="Calibri" panose="020F0502020204030204" pitchFamily="34" charset="0"/>
                <a:ea typeface="Calibri" panose="020F0502020204030204" pitchFamily="34" charset="0"/>
                <a:cs typeface="Calibri" panose="020F0502020204030204" pitchFamily="34" charset="0"/>
                <a:hlinkClick r:id="rId9"/>
              </a:rPr>
              <a:t>Conditional</a:t>
            </a:r>
            <a:r>
              <a:rPr lang="sv-SE" sz="2400" dirty="0">
                <a:latin typeface="Calibri" panose="020F0502020204030204" pitchFamily="34" charset="0"/>
                <a:ea typeface="Calibri" panose="020F0502020204030204" pitchFamily="34" charset="0"/>
                <a:cs typeface="Calibri" panose="020F0502020204030204" pitchFamily="34" charset="0"/>
                <a:hlinkClick r:id="rId9"/>
              </a:rPr>
              <a:t> Statements C#</a:t>
            </a:r>
            <a:endParaRPr lang="sv-SE" sz="2400"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2" descr="Condition Icons - Free SVG &amp; PNG Condition Images - Noun Project">
            <a:extLst>
              <a:ext uri="{FF2B5EF4-FFF2-40B4-BE49-F238E27FC236}">
                <a16:creationId xmlns:a16="http://schemas.microsoft.com/office/drawing/2014/main" id="{940B7D77-F534-1E0F-1818-96751B7183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08652" y="146538"/>
            <a:ext cx="1307502" cy="1307502"/>
          </a:xfrm>
          <a:prstGeom prst="rect">
            <a:avLst/>
          </a:prstGeom>
          <a:noFill/>
          <a:extLst>
            <a:ext uri="{909E8E84-426E-40DD-AFC4-6F175D3DCCD1}">
              <a14:hiddenFill xmlns:a14="http://schemas.microsoft.com/office/drawing/2010/main">
                <a:solidFill>
                  <a:srgbClr val="FFFFFF"/>
                </a:solidFill>
              </a14:hiddenFill>
            </a:ext>
          </a:extLst>
        </p:spPr>
      </p:pic>
      <p:sp>
        <p:nvSpPr>
          <p:cNvPr id="2" name="Arrow: Curved Right 1">
            <a:extLst>
              <a:ext uri="{FF2B5EF4-FFF2-40B4-BE49-F238E27FC236}">
                <a16:creationId xmlns:a16="http://schemas.microsoft.com/office/drawing/2014/main" id="{916716D2-1199-DA83-4032-C4C3E1EE2908}"/>
              </a:ext>
            </a:extLst>
          </p:cNvPr>
          <p:cNvSpPr/>
          <p:nvPr/>
        </p:nvSpPr>
        <p:spPr>
          <a:xfrm>
            <a:off x="551077" y="1690200"/>
            <a:ext cx="237392" cy="45512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3" name="Arrow: Curved Right 2">
            <a:extLst>
              <a:ext uri="{FF2B5EF4-FFF2-40B4-BE49-F238E27FC236}">
                <a16:creationId xmlns:a16="http://schemas.microsoft.com/office/drawing/2014/main" id="{521D2D56-30D7-4260-8CE7-D5BB398193FF}"/>
              </a:ext>
            </a:extLst>
          </p:cNvPr>
          <p:cNvSpPr/>
          <p:nvPr/>
        </p:nvSpPr>
        <p:spPr>
          <a:xfrm>
            <a:off x="551077" y="2887703"/>
            <a:ext cx="237392" cy="45512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0" name="Arrow: Curved Right 9">
            <a:extLst>
              <a:ext uri="{FF2B5EF4-FFF2-40B4-BE49-F238E27FC236}">
                <a16:creationId xmlns:a16="http://schemas.microsoft.com/office/drawing/2014/main" id="{C239DA78-E37A-D25E-DB39-F2BE33A3FAEB}"/>
              </a:ext>
            </a:extLst>
          </p:cNvPr>
          <p:cNvSpPr/>
          <p:nvPr/>
        </p:nvSpPr>
        <p:spPr>
          <a:xfrm>
            <a:off x="551077" y="4085206"/>
            <a:ext cx="237392" cy="45512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11" name="Arrow: Curved Right 10">
            <a:extLst>
              <a:ext uri="{FF2B5EF4-FFF2-40B4-BE49-F238E27FC236}">
                <a16:creationId xmlns:a16="http://schemas.microsoft.com/office/drawing/2014/main" id="{0CEC7D0C-2714-CE41-FDA9-EA2274999D89}"/>
              </a:ext>
            </a:extLst>
          </p:cNvPr>
          <p:cNvSpPr/>
          <p:nvPr/>
        </p:nvSpPr>
        <p:spPr>
          <a:xfrm>
            <a:off x="551077" y="5292004"/>
            <a:ext cx="237392" cy="45512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2" name="Google Shape;126;p2">
            <a:extLst>
              <a:ext uri="{FF2B5EF4-FFF2-40B4-BE49-F238E27FC236}">
                <a16:creationId xmlns:a16="http://schemas.microsoft.com/office/drawing/2014/main" id="{7BDA04FC-2DCA-AFE5-773D-BCB05A8405A5}"/>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IF Sats</a:t>
            </a:r>
            <a:endParaRPr sz="4400" b="0" i="0" u="none" strike="noStrike" cap="none" dirty="0">
              <a:solidFill>
                <a:srgbClr val="1D9A78"/>
              </a:solidFill>
              <a:latin typeface="Arial"/>
              <a:ea typeface="Arial"/>
              <a:cs typeface="Arial"/>
              <a:sym typeface="Arial"/>
            </a:endParaRPr>
          </a:p>
        </p:txBody>
      </p:sp>
      <p:sp>
        <p:nvSpPr>
          <p:cNvPr id="4" name="Google Shape;658;p44">
            <a:extLst>
              <a:ext uri="{FF2B5EF4-FFF2-40B4-BE49-F238E27FC236}">
                <a16:creationId xmlns:a16="http://schemas.microsoft.com/office/drawing/2014/main" id="{2C1C04F3-8720-DB22-74EB-64BD0D4A3C57}"/>
              </a:ext>
            </a:extLst>
          </p:cNvPr>
          <p:cNvSpPr/>
          <p:nvPr/>
        </p:nvSpPr>
        <p:spPr>
          <a:xfrm>
            <a:off x="5161083" y="1644578"/>
            <a:ext cx="6479932" cy="4980266"/>
          </a:xfrm>
          <a:prstGeom prst="rect">
            <a:avLst/>
          </a:prstGeom>
          <a:noFill/>
          <a:ln>
            <a:noFill/>
          </a:ln>
        </p:spPr>
        <p:txBody>
          <a:bodyPr spcFirstLastPara="1" wrap="square" lIns="119875" tIns="60100" rIns="119875" bIns="60100" anchor="t" anchorCtr="0">
            <a:noAutofit/>
          </a:bodyPr>
          <a:lstStyle/>
          <a:p>
            <a:r>
              <a:rPr lang="sv-SE" sz="2400" dirty="0">
                <a:solidFill>
                  <a:srgbClr val="000000"/>
                </a:solidFill>
                <a:latin typeface="+mj-lt"/>
              </a:rPr>
              <a:t>        </a:t>
            </a:r>
            <a:r>
              <a:rPr lang="sv-SE" sz="2400" dirty="0">
                <a:solidFill>
                  <a:srgbClr val="0000FF"/>
                </a:solidFill>
                <a:latin typeface="+mj-lt"/>
              </a:rPr>
              <a:t>string</a:t>
            </a:r>
            <a:r>
              <a:rPr lang="sv-SE" sz="2400" dirty="0">
                <a:solidFill>
                  <a:srgbClr val="000000"/>
                </a:solidFill>
                <a:latin typeface="+mj-lt"/>
              </a:rPr>
              <a:t> </a:t>
            </a:r>
            <a:r>
              <a:rPr lang="sv-SE" sz="2400" dirty="0" err="1">
                <a:solidFill>
                  <a:srgbClr val="000000"/>
                </a:solidFill>
                <a:latin typeface="+mj-lt"/>
              </a:rPr>
              <a:t>arstid</a:t>
            </a:r>
            <a:r>
              <a:rPr lang="sv-SE" sz="2400" dirty="0">
                <a:solidFill>
                  <a:srgbClr val="000000"/>
                </a:solidFill>
                <a:latin typeface="+mj-lt"/>
              </a:rPr>
              <a:t> = </a:t>
            </a:r>
            <a:r>
              <a:rPr lang="sv-SE" sz="2400" dirty="0">
                <a:solidFill>
                  <a:srgbClr val="A31515"/>
                </a:solidFill>
                <a:latin typeface="+mj-lt"/>
              </a:rPr>
              <a:t>"vinter"</a:t>
            </a:r>
            <a:r>
              <a:rPr lang="sv-SE" sz="2400" dirty="0">
                <a:solidFill>
                  <a:srgbClr val="000000"/>
                </a:solidFill>
                <a:latin typeface="+mj-lt"/>
              </a:rPr>
              <a:t>;</a:t>
            </a:r>
          </a:p>
          <a:p>
            <a:r>
              <a:rPr lang="sv-SE" sz="2400" dirty="0">
                <a:solidFill>
                  <a:srgbClr val="000000"/>
                </a:solidFill>
                <a:latin typeface="+mj-lt"/>
              </a:rPr>
              <a:t>        </a:t>
            </a:r>
            <a:r>
              <a:rPr lang="sv-SE" sz="2400" dirty="0">
                <a:solidFill>
                  <a:srgbClr val="0000FF"/>
                </a:solidFill>
                <a:latin typeface="+mj-lt"/>
              </a:rPr>
              <a:t>string</a:t>
            </a:r>
            <a:r>
              <a:rPr lang="sv-SE" sz="2400" dirty="0">
                <a:solidFill>
                  <a:srgbClr val="000000"/>
                </a:solidFill>
                <a:latin typeface="+mj-lt"/>
              </a:rPr>
              <a:t> </a:t>
            </a:r>
            <a:r>
              <a:rPr lang="sv-SE" sz="2400" dirty="0" err="1">
                <a:solidFill>
                  <a:srgbClr val="000000"/>
                </a:solidFill>
                <a:latin typeface="+mj-lt"/>
              </a:rPr>
              <a:t>attHaPaHuvudet</a:t>
            </a:r>
            <a:r>
              <a:rPr lang="sv-SE" sz="2400" dirty="0">
                <a:solidFill>
                  <a:srgbClr val="000000"/>
                </a:solidFill>
                <a:latin typeface="+mj-lt"/>
              </a:rPr>
              <a:t>;</a:t>
            </a:r>
          </a:p>
          <a:p>
            <a:r>
              <a:rPr lang="sv-SE" sz="2400" dirty="0">
                <a:solidFill>
                  <a:srgbClr val="000000"/>
                </a:solidFill>
                <a:latin typeface="+mj-lt"/>
              </a:rPr>
              <a:t>        </a:t>
            </a:r>
            <a:r>
              <a:rPr lang="sv-SE" sz="2400" dirty="0" err="1">
                <a:solidFill>
                  <a:srgbClr val="0000FF"/>
                </a:solidFill>
                <a:latin typeface="+mj-lt"/>
              </a:rPr>
              <a:t>int</a:t>
            </a:r>
            <a:r>
              <a:rPr lang="sv-SE" sz="2400" dirty="0">
                <a:solidFill>
                  <a:srgbClr val="000000"/>
                </a:solidFill>
                <a:latin typeface="+mj-lt"/>
              </a:rPr>
              <a:t> temperatur = 0;</a:t>
            </a:r>
          </a:p>
          <a:p>
            <a:endParaRPr lang="sv-SE" sz="2400" dirty="0">
              <a:solidFill>
                <a:srgbClr val="000000"/>
              </a:solidFill>
              <a:latin typeface="+mj-lt"/>
            </a:endParaRPr>
          </a:p>
          <a:p>
            <a:r>
              <a:rPr lang="sv-SE" sz="2400" dirty="0">
                <a:solidFill>
                  <a:srgbClr val="000000"/>
                </a:solidFill>
                <a:latin typeface="+mj-lt"/>
              </a:rPr>
              <a:t>        </a:t>
            </a:r>
            <a:r>
              <a:rPr lang="sv-SE" sz="2400" dirty="0">
                <a:solidFill>
                  <a:srgbClr val="0000FF"/>
                </a:solidFill>
                <a:latin typeface="+mj-lt"/>
              </a:rPr>
              <a:t>if</a:t>
            </a:r>
            <a:r>
              <a:rPr lang="sv-SE" sz="2400" dirty="0">
                <a:solidFill>
                  <a:srgbClr val="000000"/>
                </a:solidFill>
                <a:latin typeface="+mj-lt"/>
              </a:rPr>
              <a:t> (temperatur &lt;= 8 &amp;&amp; </a:t>
            </a:r>
            <a:r>
              <a:rPr lang="sv-SE" sz="2400" dirty="0" err="1">
                <a:solidFill>
                  <a:srgbClr val="000000"/>
                </a:solidFill>
                <a:latin typeface="+mj-lt"/>
              </a:rPr>
              <a:t>arstid</a:t>
            </a:r>
            <a:r>
              <a:rPr lang="sv-SE" sz="2400" dirty="0">
                <a:solidFill>
                  <a:srgbClr val="000000"/>
                </a:solidFill>
                <a:latin typeface="+mj-lt"/>
              </a:rPr>
              <a:t> == </a:t>
            </a:r>
            <a:r>
              <a:rPr lang="sv-SE" sz="2400" dirty="0">
                <a:solidFill>
                  <a:srgbClr val="A31515"/>
                </a:solidFill>
                <a:latin typeface="+mj-lt"/>
              </a:rPr>
              <a:t>"vinter"</a:t>
            </a:r>
            <a:r>
              <a:rPr lang="sv-SE" sz="2400" dirty="0">
                <a:solidFill>
                  <a:srgbClr val="000000"/>
                </a:solidFill>
                <a:latin typeface="+mj-lt"/>
              </a:rPr>
              <a:t>)</a:t>
            </a:r>
          </a:p>
          <a:p>
            <a:r>
              <a:rPr lang="sv-SE" sz="2400" dirty="0">
                <a:solidFill>
                  <a:srgbClr val="000000"/>
                </a:solidFill>
                <a:latin typeface="+mj-lt"/>
              </a:rPr>
              <a:t>        {</a:t>
            </a:r>
          </a:p>
          <a:p>
            <a:r>
              <a:rPr lang="sv-SE" sz="2400" dirty="0">
                <a:solidFill>
                  <a:srgbClr val="000000"/>
                </a:solidFill>
                <a:latin typeface="+mj-lt"/>
              </a:rPr>
              <a:t>            </a:t>
            </a:r>
            <a:r>
              <a:rPr lang="sv-SE" sz="2400" dirty="0" err="1">
                <a:solidFill>
                  <a:srgbClr val="000000"/>
                </a:solidFill>
                <a:latin typeface="+mj-lt"/>
              </a:rPr>
              <a:t>attHaPaHuvudet</a:t>
            </a:r>
            <a:r>
              <a:rPr lang="sv-SE" sz="2400" dirty="0">
                <a:solidFill>
                  <a:srgbClr val="000000"/>
                </a:solidFill>
                <a:latin typeface="+mj-lt"/>
              </a:rPr>
              <a:t> = </a:t>
            </a:r>
            <a:r>
              <a:rPr lang="sv-SE" sz="2400" dirty="0">
                <a:solidFill>
                  <a:srgbClr val="A31515"/>
                </a:solidFill>
                <a:latin typeface="+mj-lt"/>
              </a:rPr>
              <a:t>"Mössa"</a:t>
            </a:r>
            <a:r>
              <a:rPr lang="sv-SE" sz="2400" dirty="0">
                <a:solidFill>
                  <a:srgbClr val="000000"/>
                </a:solidFill>
                <a:latin typeface="+mj-lt"/>
              </a:rPr>
              <a:t>;</a:t>
            </a:r>
          </a:p>
          <a:p>
            <a:r>
              <a:rPr lang="sv-SE" sz="2400" dirty="0">
                <a:solidFill>
                  <a:srgbClr val="000000"/>
                </a:solidFill>
                <a:latin typeface="+mj-lt"/>
              </a:rPr>
              <a:t>        }</a:t>
            </a:r>
          </a:p>
          <a:p>
            <a:r>
              <a:rPr lang="sv-SE" sz="2400" dirty="0">
                <a:solidFill>
                  <a:srgbClr val="000000"/>
                </a:solidFill>
                <a:latin typeface="+mj-lt"/>
              </a:rPr>
              <a:t>        </a:t>
            </a:r>
            <a:r>
              <a:rPr lang="sv-SE" sz="2400" dirty="0" err="1">
                <a:solidFill>
                  <a:srgbClr val="0000FF"/>
                </a:solidFill>
                <a:latin typeface="+mj-lt"/>
              </a:rPr>
              <a:t>else</a:t>
            </a:r>
            <a:endParaRPr lang="sv-SE" sz="2400" dirty="0">
              <a:solidFill>
                <a:srgbClr val="000000"/>
              </a:solidFill>
              <a:latin typeface="+mj-lt"/>
            </a:endParaRPr>
          </a:p>
          <a:p>
            <a:r>
              <a:rPr lang="sv-SE" sz="2400" dirty="0">
                <a:solidFill>
                  <a:srgbClr val="000000"/>
                </a:solidFill>
                <a:latin typeface="+mj-lt"/>
              </a:rPr>
              <a:t>        {</a:t>
            </a:r>
          </a:p>
          <a:p>
            <a:r>
              <a:rPr lang="sv-SE" sz="2400" dirty="0">
                <a:solidFill>
                  <a:srgbClr val="000000"/>
                </a:solidFill>
                <a:latin typeface="+mj-lt"/>
              </a:rPr>
              <a:t>            </a:t>
            </a:r>
            <a:r>
              <a:rPr lang="sv-SE" sz="2400" dirty="0" err="1">
                <a:solidFill>
                  <a:srgbClr val="000000"/>
                </a:solidFill>
                <a:latin typeface="+mj-lt"/>
              </a:rPr>
              <a:t>attHaPaHuvudet</a:t>
            </a:r>
            <a:r>
              <a:rPr lang="sv-SE" sz="2400" dirty="0">
                <a:solidFill>
                  <a:srgbClr val="000000"/>
                </a:solidFill>
                <a:latin typeface="+mj-lt"/>
              </a:rPr>
              <a:t> = </a:t>
            </a:r>
            <a:r>
              <a:rPr lang="sv-SE" sz="2400" dirty="0">
                <a:solidFill>
                  <a:srgbClr val="A31515"/>
                </a:solidFill>
                <a:latin typeface="+mj-lt"/>
              </a:rPr>
              <a:t>"Keps"</a:t>
            </a:r>
            <a:r>
              <a:rPr lang="sv-SE" sz="2400" dirty="0">
                <a:solidFill>
                  <a:srgbClr val="000000"/>
                </a:solidFill>
                <a:latin typeface="+mj-lt"/>
              </a:rPr>
              <a:t>;</a:t>
            </a:r>
          </a:p>
          <a:p>
            <a:r>
              <a:rPr lang="sv-SE" sz="2400" dirty="0">
                <a:solidFill>
                  <a:srgbClr val="000000"/>
                </a:solidFill>
                <a:latin typeface="+mj-lt"/>
              </a:rPr>
              <a:t>        }</a:t>
            </a:r>
            <a:endParaRPr lang="sv-SE" sz="3200" b="0" strike="noStrike" dirty="0">
              <a:latin typeface="+mj-lt"/>
              <a:ea typeface="Calibri" panose="020F0502020204030204" pitchFamily="34" charset="0"/>
              <a:cs typeface="Calibri" panose="020F0502020204030204" pitchFamily="34" charset="0"/>
              <a:sym typeface="Arial"/>
            </a:endParaRPr>
          </a:p>
        </p:txBody>
      </p:sp>
      <p:sp>
        <p:nvSpPr>
          <p:cNvPr id="5" name="Google Shape;658;p44">
            <a:extLst>
              <a:ext uri="{FF2B5EF4-FFF2-40B4-BE49-F238E27FC236}">
                <a16:creationId xmlns:a16="http://schemas.microsoft.com/office/drawing/2014/main" id="{D3D2D105-7337-014E-A529-88382FFF1E67}"/>
              </a:ext>
            </a:extLst>
          </p:cNvPr>
          <p:cNvSpPr/>
          <p:nvPr/>
        </p:nvSpPr>
        <p:spPr>
          <a:xfrm>
            <a:off x="852840" y="1454040"/>
            <a:ext cx="4624768" cy="4559898"/>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Här är ett exempel på en if-sats </a:t>
            </a:r>
          </a:p>
          <a:p>
            <a:pPr marL="0" marR="0" lvl="0" indent="0" algn="l" rtl="0">
              <a:lnSpc>
                <a:spcPct val="100000"/>
              </a:lnSpc>
              <a:spcBef>
                <a:spcPts val="0"/>
              </a:spcBef>
              <a:spcAft>
                <a:spcPts val="0"/>
              </a:spcAft>
              <a:buNone/>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Detta säger att… </a:t>
            </a:r>
          </a:p>
          <a:p>
            <a:pPr marL="0" marR="0" lvl="0" indent="0" algn="l" rtl="0">
              <a:lnSpc>
                <a:spcPct val="100000"/>
              </a:lnSpc>
              <a:spcBef>
                <a:spcPts val="0"/>
              </a:spcBef>
              <a:spcAft>
                <a:spcPts val="0"/>
              </a:spcAft>
              <a:buNone/>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Om</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 är mindre än eller lika med 8 grader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ch</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vinter </a:t>
            </a:r>
          </a:p>
          <a:p>
            <a:pPr marL="0" marR="0" lvl="0" indent="0" algn="l" rtl="0">
              <a:lnSpc>
                <a:spcPct val="100000"/>
              </a:lnSpc>
              <a:spcBef>
                <a:spcPts val="0"/>
              </a:spcBef>
              <a:spcAft>
                <a:spcPts val="0"/>
              </a:spcAft>
              <a:buNone/>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kall man ha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mössa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L="0" marR="0" lvl="0" indent="0" algn="l" rtl="0">
              <a:lnSpc>
                <a:spcPct val="100000"/>
              </a:lnSpc>
              <a:spcBef>
                <a:spcPts val="0"/>
              </a:spcBef>
              <a:spcAft>
                <a:spcPts val="0"/>
              </a:spcAft>
              <a:buNone/>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nnars</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keps</a:t>
            </a:r>
          </a:p>
        </p:txBody>
      </p:sp>
      <p:sp>
        <p:nvSpPr>
          <p:cNvPr id="6" name="Arrow: Right 5">
            <a:extLst>
              <a:ext uri="{FF2B5EF4-FFF2-40B4-BE49-F238E27FC236}">
                <a16:creationId xmlns:a16="http://schemas.microsoft.com/office/drawing/2014/main" id="{CDD70138-FC68-4479-0FF8-A224813BA5E1}"/>
              </a:ext>
            </a:extLst>
          </p:cNvPr>
          <p:cNvSpPr/>
          <p:nvPr/>
        </p:nvSpPr>
        <p:spPr>
          <a:xfrm>
            <a:off x="4053254" y="3991708"/>
            <a:ext cx="1688123" cy="25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Arrow: Right 6">
            <a:extLst>
              <a:ext uri="{FF2B5EF4-FFF2-40B4-BE49-F238E27FC236}">
                <a16:creationId xmlns:a16="http://schemas.microsoft.com/office/drawing/2014/main" id="{371920A2-7E9B-5179-D4AB-6593238AFA5F}"/>
              </a:ext>
            </a:extLst>
          </p:cNvPr>
          <p:cNvSpPr/>
          <p:nvPr/>
        </p:nvSpPr>
        <p:spPr>
          <a:xfrm>
            <a:off x="4059222" y="5479293"/>
            <a:ext cx="1688123" cy="25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2050" name="Picture 2" descr="Condition Icons - Free SVG &amp; PNG Condition Images - Noun Project">
            <a:extLst>
              <a:ext uri="{FF2B5EF4-FFF2-40B4-BE49-F238E27FC236}">
                <a16:creationId xmlns:a16="http://schemas.microsoft.com/office/drawing/2014/main" id="{235E4008-F5B9-485D-E75F-A61835C43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652" y="146538"/>
            <a:ext cx="1307502" cy="13075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07F870D-DB3A-A4EC-9498-263495B706ED}"/>
              </a:ext>
            </a:extLst>
          </p:cNvPr>
          <p:cNvPicPr>
            <a:picLocks noChangeAspect="1"/>
          </p:cNvPicPr>
          <p:nvPr/>
        </p:nvPicPr>
        <p:blipFill>
          <a:blip r:embed="rId4"/>
          <a:stretch>
            <a:fillRect/>
          </a:stretch>
        </p:blipFill>
        <p:spPr>
          <a:xfrm>
            <a:off x="10239715" y="3584852"/>
            <a:ext cx="937873" cy="986948"/>
          </a:xfrm>
          <a:prstGeom prst="rect">
            <a:avLst/>
          </a:prstGeom>
        </p:spPr>
      </p:pic>
      <p:pic>
        <p:nvPicPr>
          <p:cNvPr id="2054" name="Picture 6" descr="Icon Baseball Hat Clearance, SAVE 51% - gastfriheten.se">
            <a:extLst>
              <a:ext uri="{FF2B5EF4-FFF2-40B4-BE49-F238E27FC236}">
                <a16:creationId xmlns:a16="http://schemas.microsoft.com/office/drawing/2014/main" id="{7FF8BBB5-F37A-A1CA-3F93-0F1AF380CB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7701" y="5027372"/>
            <a:ext cx="1141900" cy="1141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B9D438-3997-EA4B-AAEE-3F6640627017}"/>
              </a:ext>
            </a:extLst>
          </p:cNvPr>
          <p:cNvSpPr txBox="1"/>
          <p:nvPr/>
        </p:nvSpPr>
        <p:spPr>
          <a:xfrm>
            <a:off x="6268912" y="639935"/>
            <a:ext cx="2506603" cy="523220"/>
          </a:xfrm>
          <a:custGeom>
            <a:avLst/>
            <a:gdLst>
              <a:gd name="connsiteX0" fmla="*/ 0 w 2506603"/>
              <a:gd name="connsiteY0" fmla="*/ 0 h 523220"/>
              <a:gd name="connsiteX1" fmla="*/ 2506603 w 2506603"/>
              <a:gd name="connsiteY1" fmla="*/ 0 h 523220"/>
              <a:gd name="connsiteX2" fmla="*/ 2506603 w 2506603"/>
              <a:gd name="connsiteY2" fmla="*/ 523220 h 523220"/>
              <a:gd name="connsiteX3" fmla="*/ 0 w 2506603"/>
              <a:gd name="connsiteY3" fmla="*/ 523220 h 523220"/>
              <a:gd name="connsiteX4" fmla="*/ 0 w 2506603"/>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603" h="523220" fill="none" extrusionOk="0">
                <a:moveTo>
                  <a:pt x="0" y="0"/>
                </a:moveTo>
                <a:cubicBezTo>
                  <a:pt x="288659" y="102978"/>
                  <a:pt x="1915858" y="101137"/>
                  <a:pt x="2506603" y="0"/>
                </a:cubicBezTo>
                <a:cubicBezTo>
                  <a:pt x="2538122" y="141717"/>
                  <a:pt x="2526729" y="330391"/>
                  <a:pt x="2506603" y="523220"/>
                </a:cubicBezTo>
                <a:cubicBezTo>
                  <a:pt x="1661929" y="587727"/>
                  <a:pt x="852367" y="512235"/>
                  <a:pt x="0" y="523220"/>
                </a:cubicBezTo>
                <a:cubicBezTo>
                  <a:pt x="-26907" y="371847"/>
                  <a:pt x="-44411" y="159395"/>
                  <a:pt x="0" y="0"/>
                </a:cubicBezTo>
                <a:close/>
              </a:path>
              <a:path w="2506603" h="523220" stroke="0" extrusionOk="0">
                <a:moveTo>
                  <a:pt x="0" y="0"/>
                </a:moveTo>
                <a:cubicBezTo>
                  <a:pt x="1145936" y="-951"/>
                  <a:pt x="2168814" y="36535"/>
                  <a:pt x="2506603" y="0"/>
                </a:cubicBezTo>
                <a:cubicBezTo>
                  <a:pt x="2486911" y="72229"/>
                  <a:pt x="2529848" y="430512"/>
                  <a:pt x="2506603" y="523220"/>
                </a:cubicBezTo>
                <a:cubicBezTo>
                  <a:pt x="1736580" y="585541"/>
                  <a:pt x="498980" y="558728"/>
                  <a:pt x="0" y="523220"/>
                </a:cubicBezTo>
                <a:cubicBezTo>
                  <a:pt x="-3799" y="273500"/>
                  <a:pt x="-42821" y="181503"/>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b="1" dirty="0">
                <a:solidFill>
                  <a:srgbClr val="1D9A78"/>
                </a:solidFill>
                <a:latin typeface="Calibri" panose="020F0502020204030204" pitchFamily="34" charset="0"/>
                <a:ea typeface="Calibri" panose="020F0502020204030204" pitchFamily="34" charset="0"/>
                <a:cs typeface="Calibri" panose="020F0502020204030204" pitchFamily="34" charset="0"/>
              </a:rPr>
              <a:t>              Skriv i Visual Studio</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BC5CCA9D-5D9A-8A78-6B9B-891D500171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2915" y="316523"/>
            <a:ext cx="754017" cy="6682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2F8D368-B497-3A9C-FACB-E4C72D4C2E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5441" y="755595"/>
            <a:ext cx="369819" cy="369819"/>
          </a:xfrm>
          <a:prstGeom prst="rect">
            <a:avLst/>
          </a:prstGeom>
          <a:noFill/>
          <a:extLst>
            <a:ext uri="{909E8E84-426E-40DD-AFC4-6F175D3DCCD1}">
              <a14:hiddenFill xmlns:a14="http://schemas.microsoft.com/office/drawing/2010/main">
                <a:solidFill>
                  <a:srgbClr val="FFFFFF"/>
                </a:solidFill>
              </a14:hiddenFill>
            </a:ext>
          </a:extLst>
        </p:spPr>
      </p:pic>
      <p:pic>
        <p:nvPicPr>
          <p:cNvPr id="10" name="Google Shape;481;p21">
            <a:extLst>
              <a:ext uri="{FF2B5EF4-FFF2-40B4-BE49-F238E27FC236}">
                <a16:creationId xmlns:a16="http://schemas.microsoft.com/office/drawing/2014/main" id="{9973E416-E23B-F7EC-4757-D50DB12BA652}"/>
              </a:ext>
            </a:extLst>
          </p:cNvPr>
          <p:cNvPicPr preferRelativeResize="0"/>
          <p:nvPr/>
        </p:nvPicPr>
        <p:blipFill rotWithShape="1">
          <a:blip r:embed="rId8">
            <a:alphaModFix/>
          </a:blip>
          <a:srcRect/>
          <a:stretch/>
        </p:blipFill>
        <p:spPr>
          <a:xfrm>
            <a:off x="9420480" y="6450120"/>
            <a:ext cx="2742840" cy="408240"/>
          </a:xfrm>
          <a:prstGeom prst="rect">
            <a:avLst/>
          </a:prstGeom>
          <a:noFill/>
          <a:ln>
            <a:noFill/>
          </a:ln>
        </p:spPr>
      </p:pic>
      <p:sp>
        <p:nvSpPr>
          <p:cNvPr id="11" name="Google Shape;482;p21">
            <a:extLst>
              <a:ext uri="{FF2B5EF4-FFF2-40B4-BE49-F238E27FC236}">
                <a16:creationId xmlns:a16="http://schemas.microsoft.com/office/drawing/2014/main" id="{A969EDD3-C5EE-35DB-34B0-2687C4C03B35}"/>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5" name="Google Shape;695;p49"/>
          <p:cNvSpPr/>
          <p:nvPr/>
        </p:nvSpPr>
        <p:spPr>
          <a:xfrm>
            <a:off x="672120" y="4987080"/>
            <a:ext cx="1320120" cy="285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6;p2">
            <a:extLst>
              <a:ext uri="{FF2B5EF4-FFF2-40B4-BE49-F238E27FC236}">
                <a16:creationId xmlns:a16="http://schemas.microsoft.com/office/drawing/2014/main" id="{ECDD28F4-C2BD-5E5B-5623-08130E6BF6C2}"/>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IF Sats forts.</a:t>
            </a:r>
            <a:endParaRPr sz="4400" b="0" i="0" u="none" strike="noStrike" cap="none" dirty="0">
              <a:solidFill>
                <a:srgbClr val="1D9A78"/>
              </a:solidFill>
              <a:latin typeface="Arial"/>
              <a:ea typeface="Arial"/>
              <a:cs typeface="Arial"/>
              <a:sym typeface="Arial"/>
            </a:endParaRPr>
          </a:p>
        </p:txBody>
      </p:sp>
      <p:pic>
        <p:nvPicPr>
          <p:cNvPr id="3" name="Picture 2" descr="Condition Icons - Free SVG &amp; PNG Condition Images - Noun Project">
            <a:extLst>
              <a:ext uri="{FF2B5EF4-FFF2-40B4-BE49-F238E27FC236}">
                <a16:creationId xmlns:a16="http://schemas.microsoft.com/office/drawing/2014/main" id="{8C1E7BCD-9460-1EAE-B01F-99AF54029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652" y="146538"/>
            <a:ext cx="1307502" cy="13075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73B2D8-8ECE-5D11-1411-429F6429D9FA}"/>
              </a:ext>
            </a:extLst>
          </p:cNvPr>
          <p:cNvSpPr txBox="1"/>
          <p:nvPr/>
        </p:nvSpPr>
        <p:spPr>
          <a:xfrm>
            <a:off x="2617910" y="2305632"/>
            <a:ext cx="8390059" cy="2677656"/>
          </a:xfrm>
          <a:prstGeom prst="rect">
            <a:avLst/>
          </a:prstGeom>
          <a:noFill/>
        </p:spPr>
        <p:txBody>
          <a:bodyPr wrap="square">
            <a:spAutoFit/>
          </a:bodyPr>
          <a:lstStyle/>
          <a:p>
            <a:r>
              <a:rPr lang="sv-SE" sz="2400" dirty="0" err="1">
                <a:solidFill>
                  <a:srgbClr val="0000FF"/>
                </a:solidFill>
                <a:latin typeface="+mj-lt"/>
              </a:rPr>
              <a:t>int</a:t>
            </a:r>
            <a:r>
              <a:rPr lang="sv-SE" sz="2400" dirty="0">
                <a:solidFill>
                  <a:srgbClr val="000000"/>
                </a:solidFill>
                <a:latin typeface="+mj-lt"/>
              </a:rPr>
              <a:t> age = 42;</a:t>
            </a:r>
          </a:p>
          <a:p>
            <a:r>
              <a:rPr lang="sv-SE" sz="2400" dirty="0">
                <a:solidFill>
                  <a:srgbClr val="0000FF"/>
                </a:solidFill>
                <a:latin typeface="+mj-lt"/>
              </a:rPr>
              <a:t>if</a:t>
            </a:r>
            <a:r>
              <a:rPr lang="sv-SE" sz="2400" dirty="0">
                <a:solidFill>
                  <a:srgbClr val="000000"/>
                </a:solidFill>
                <a:latin typeface="+mj-lt"/>
              </a:rPr>
              <a:t> (age &gt; 40)</a:t>
            </a:r>
          </a:p>
          <a:p>
            <a:r>
              <a:rPr lang="sv-SE" sz="2400" dirty="0">
                <a:solidFill>
                  <a:srgbClr val="000000"/>
                </a:solidFill>
                <a:latin typeface="+mj-lt"/>
              </a:rPr>
              <a:t>{</a:t>
            </a:r>
          </a:p>
          <a:p>
            <a:r>
              <a:rPr lang="sv-SE" sz="2400" dirty="0">
                <a:solidFill>
                  <a:srgbClr val="000000"/>
                </a:solidFill>
                <a:latin typeface="+mj-lt"/>
              </a:rPr>
              <a:t>	</a:t>
            </a:r>
            <a:r>
              <a:rPr lang="sv-SE" sz="2400" dirty="0" err="1">
                <a:solidFill>
                  <a:srgbClr val="000000"/>
                </a:solidFill>
                <a:latin typeface="+mj-lt"/>
              </a:rPr>
              <a:t>Console.WriteLine</a:t>
            </a:r>
            <a:r>
              <a:rPr lang="sv-SE" sz="2400" dirty="0">
                <a:solidFill>
                  <a:srgbClr val="000000"/>
                </a:solidFill>
                <a:latin typeface="+mj-lt"/>
              </a:rPr>
              <a:t>(</a:t>
            </a:r>
            <a:r>
              <a:rPr lang="sv-SE" sz="2400" dirty="0">
                <a:solidFill>
                  <a:srgbClr val="A31515"/>
                </a:solidFill>
                <a:latin typeface="+mj-lt"/>
              </a:rPr>
              <a:t>"Du är medelålders!"</a:t>
            </a:r>
            <a:r>
              <a:rPr lang="sv-SE" sz="2400" dirty="0">
                <a:solidFill>
                  <a:srgbClr val="000000"/>
                </a:solidFill>
                <a:latin typeface="+mj-lt"/>
              </a:rPr>
              <a:t>);</a:t>
            </a:r>
          </a:p>
          <a:p>
            <a:r>
              <a:rPr lang="sv-SE" sz="2400" dirty="0">
                <a:solidFill>
                  <a:srgbClr val="000000"/>
                </a:solidFill>
                <a:latin typeface="+mj-lt"/>
              </a:rPr>
              <a:t>	</a:t>
            </a:r>
            <a:r>
              <a:rPr lang="sv-SE" sz="2400" dirty="0" err="1">
                <a:solidFill>
                  <a:srgbClr val="000000"/>
                </a:solidFill>
                <a:latin typeface="+mj-lt"/>
              </a:rPr>
              <a:t>Console.WriteLine</a:t>
            </a:r>
            <a:r>
              <a:rPr lang="sv-SE" sz="2400" dirty="0">
                <a:solidFill>
                  <a:srgbClr val="000000"/>
                </a:solidFill>
                <a:latin typeface="+mj-lt"/>
              </a:rPr>
              <a:t>(</a:t>
            </a:r>
            <a:r>
              <a:rPr lang="sv-SE" sz="2400" dirty="0">
                <a:solidFill>
                  <a:srgbClr val="A31515"/>
                </a:solidFill>
                <a:latin typeface="+mj-lt"/>
              </a:rPr>
              <a:t>"Men vad spelar det för roll..."</a:t>
            </a:r>
            <a:r>
              <a:rPr lang="sv-SE" sz="2400" dirty="0">
                <a:solidFill>
                  <a:srgbClr val="000000"/>
                </a:solidFill>
                <a:latin typeface="+mj-lt"/>
              </a:rPr>
              <a:t>);</a:t>
            </a:r>
          </a:p>
          <a:p>
            <a:r>
              <a:rPr lang="sv-SE" sz="2400" dirty="0">
                <a:solidFill>
                  <a:srgbClr val="000000"/>
                </a:solidFill>
                <a:latin typeface="+mj-lt"/>
              </a:rPr>
              <a:t>}</a:t>
            </a:r>
          </a:p>
          <a:p>
            <a:r>
              <a:rPr lang="sv-SE" sz="2400" dirty="0" err="1">
                <a:solidFill>
                  <a:srgbClr val="000000"/>
                </a:solidFill>
                <a:latin typeface="+mj-lt"/>
              </a:rPr>
              <a:t>Console.WriteLine</a:t>
            </a:r>
            <a:r>
              <a:rPr lang="sv-SE" sz="2400" dirty="0">
                <a:solidFill>
                  <a:srgbClr val="000000"/>
                </a:solidFill>
                <a:latin typeface="+mj-lt"/>
              </a:rPr>
              <a:t>(</a:t>
            </a:r>
            <a:r>
              <a:rPr lang="sv-SE" sz="2400" dirty="0">
                <a:solidFill>
                  <a:srgbClr val="A31515"/>
                </a:solidFill>
                <a:latin typeface="+mj-lt"/>
              </a:rPr>
              <a:t>"Det är viktigare hur vi känner oss inuti"</a:t>
            </a:r>
            <a:r>
              <a:rPr lang="sv-SE" sz="2400" dirty="0">
                <a:solidFill>
                  <a:srgbClr val="000000"/>
                </a:solidFill>
                <a:latin typeface="+mj-lt"/>
              </a:rPr>
              <a:t>);</a:t>
            </a:r>
            <a:endParaRPr lang="sv-SE" sz="2400" dirty="0">
              <a:latin typeface="+mj-lt"/>
            </a:endParaRPr>
          </a:p>
        </p:txBody>
      </p:sp>
      <p:sp>
        <p:nvSpPr>
          <p:cNvPr id="6" name="Google Shape;658;p44">
            <a:extLst>
              <a:ext uri="{FF2B5EF4-FFF2-40B4-BE49-F238E27FC236}">
                <a16:creationId xmlns:a16="http://schemas.microsoft.com/office/drawing/2014/main" id="{1FAF2A17-E211-CBB3-E7B4-7210C49D29AE}"/>
              </a:ext>
            </a:extLst>
          </p:cNvPr>
          <p:cNvSpPr/>
          <p:nvPr/>
        </p:nvSpPr>
        <p:spPr>
          <a:xfrm>
            <a:off x="852840" y="1454040"/>
            <a:ext cx="8062560" cy="638529"/>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8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Vad blir resultatet?</a:t>
            </a:r>
          </a:p>
        </p:txBody>
      </p:sp>
      <p:pic>
        <p:nvPicPr>
          <p:cNvPr id="7" name="Picture 2">
            <a:extLst>
              <a:ext uri="{FF2B5EF4-FFF2-40B4-BE49-F238E27FC236}">
                <a16:creationId xmlns:a16="http://schemas.microsoft.com/office/drawing/2014/main" id="{0EC6CA0C-FEAC-C173-FC0C-F5B196CA2C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00" y="3004569"/>
            <a:ext cx="1426641" cy="14266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4B946B-9438-69C0-ED62-73749FDEF170}"/>
              </a:ext>
            </a:extLst>
          </p:cNvPr>
          <p:cNvSpPr txBox="1"/>
          <p:nvPr/>
        </p:nvSpPr>
        <p:spPr>
          <a:xfrm>
            <a:off x="7323989" y="5531202"/>
            <a:ext cx="2506603" cy="523220"/>
          </a:xfrm>
          <a:custGeom>
            <a:avLst/>
            <a:gdLst>
              <a:gd name="connsiteX0" fmla="*/ 0 w 2506603"/>
              <a:gd name="connsiteY0" fmla="*/ 0 h 523220"/>
              <a:gd name="connsiteX1" fmla="*/ 2506603 w 2506603"/>
              <a:gd name="connsiteY1" fmla="*/ 0 h 523220"/>
              <a:gd name="connsiteX2" fmla="*/ 2506603 w 2506603"/>
              <a:gd name="connsiteY2" fmla="*/ 523220 h 523220"/>
              <a:gd name="connsiteX3" fmla="*/ 0 w 2506603"/>
              <a:gd name="connsiteY3" fmla="*/ 523220 h 523220"/>
              <a:gd name="connsiteX4" fmla="*/ 0 w 2506603"/>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603" h="523220" fill="none" extrusionOk="0">
                <a:moveTo>
                  <a:pt x="0" y="0"/>
                </a:moveTo>
                <a:cubicBezTo>
                  <a:pt x="288659" y="102978"/>
                  <a:pt x="1915858" y="101137"/>
                  <a:pt x="2506603" y="0"/>
                </a:cubicBezTo>
                <a:cubicBezTo>
                  <a:pt x="2538122" y="141717"/>
                  <a:pt x="2526729" y="330391"/>
                  <a:pt x="2506603" y="523220"/>
                </a:cubicBezTo>
                <a:cubicBezTo>
                  <a:pt x="1661929" y="587727"/>
                  <a:pt x="852367" y="512235"/>
                  <a:pt x="0" y="523220"/>
                </a:cubicBezTo>
                <a:cubicBezTo>
                  <a:pt x="-26907" y="371847"/>
                  <a:pt x="-44411" y="159395"/>
                  <a:pt x="0" y="0"/>
                </a:cubicBezTo>
                <a:close/>
              </a:path>
              <a:path w="2506603" h="523220" stroke="0" extrusionOk="0">
                <a:moveTo>
                  <a:pt x="0" y="0"/>
                </a:moveTo>
                <a:cubicBezTo>
                  <a:pt x="1145936" y="-951"/>
                  <a:pt x="2168814" y="36535"/>
                  <a:pt x="2506603" y="0"/>
                </a:cubicBezTo>
                <a:cubicBezTo>
                  <a:pt x="2486911" y="72229"/>
                  <a:pt x="2529848" y="430512"/>
                  <a:pt x="2506603" y="523220"/>
                </a:cubicBezTo>
                <a:cubicBezTo>
                  <a:pt x="1736580" y="585541"/>
                  <a:pt x="498980" y="558728"/>
                  <a:pt x="0" y="523220"/>
                </a:cubicBezTo>
                <a:cubicBezTo>
                  <a:pt x="-3799" y="273500"/>
                  <a:pt x="-42821" y="181503"/>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b="1" dirty="0">
                <a:solidFill>
                  <a:srgbClr val="1D9A78"/>
                </a:solidFill>
                <a:latin typeface="Calibri" panose="020F0502020204030204" pitchFamily="34" charset="0"/>
                <a:ea typeface="Calibri" panose="020F0502020204030204" pitchFamily="34" charset="0"/>
                <a:cs typeface="Calibri" panose="020F0502020204030204" pitchFamily="34" charset="0"/>
              </a:rPr>
              <a:t>              Skriv i Visual Studio</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9BE2345B-313E-B645-26D9-3933D7D321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7992" y="5207790"/>
            <a:ext cx="754017" cy="6682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A9CC6CBB-E425-F13E-D844-DBC3DD8423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0518" y="5646862"/>
            <a:ext cx="369819" cy="369819"/>
          </a:xfrm>
          <a:prstGeom prst="rect">
            <a:avLst/>
          </a:prstGeom>
          <a:noFill/>
          <a:extLst>
            <a:ext uri="{909E8E84-426E-40DD-AFC4-6F175D3DCCD1}">
              <a14:hiddenFill xmlns:a14="http://schemas.microsoft.com/office/drawing/2010/main">
                <a:solidFill>
                  <a:srgbClr val="FFFFFF"/>
                </a:solidFill>
              </a14:hiddenFill>
            </a:ext>
          </a:extLst>
        </p:spPr>
      </p:pic>
      <p:pic>
        <p:nvPicPr>
          <p:cNvPr id="10" name="Google Shape;481;p21">
            <a:extLst>
              <a:ext uri="{FF2B5EF4-FFF2-40B4-BE49-F238E27FC236}">
                <a16:creationId xmlns:a16="http://schemas.microsoft.com/office/drawing/2014/main" id="{2F0DAE09-0DF8-5D38-0C58-8CB0F08DD497}"/>
              </a:ext>
            </a:extLst>
          </p:cNvPr>
          <p:cNvPicPr preferRelativeResize="0"/>
          <p:nvPr/>
        </p:nvPicPr>
        <p:blipFill rotWithShape="1">
          <a:blip r:embed="rId7">
            <a:alphaModFix/>
          </a:blip>
          <a:srcRect/>
          <a:stretch/>
        </p:blipFill>
        <p:spPr>
          <a:xfrm>
            <a:off x="9420480" y="6450120"/>
            <a:ext cx="2742840" cy="408240"/>
          </a:xfrm>
          <a:prstGeom prst="rect">
            <a:avLst/>
          </a:prstGeom>
          <a:noFill/>
          <a:ln>
            <a:noFill/>
          </a:ln>
        </p:spPr>
      </p:pic>
      <p:sp>
        <p:nvSpPr>
          <p:cNvPr id="11" name="Google Shape;482;p21">
            <a:extLst>
              <a:ext uri="{FF2B5EF4-FFF2-40B4-BE49-F238E27FC236}">
                <a16:creationId xmlns:a16="http://schemas.microsoft.com/office/drawing/2014/main" id="{68FE950A-18C3-710D-8F9A-B5CCAC3281A5}"/>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5" name="Google Shape;695;p49"/>
          <p:cNvSpPr/>
          <p:nvPr/>
        </p:nvSpPr>
        <p:spPr>
          <a:xfrm>
            <a:off x="672120" y="4987080"/>
            <a:ext cx="1320120" cy="285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6;p2">
            <a:extLst>
              <a:ext uri="{FF2B5EF4-FFF2-40B4-BE49-F238E27FC236}">
                <a16:creationId xmlns:a16="http://schemas.microsoft.com/office/drawing/2014/main" id="{ECDD28F4-C2BD-5E5B-5623-08130E6BF6C2}"/>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IF Sats </a:t>
            </a:r>
            <a:r>
              <a:rPr lang="sv-SE" sz="4400" b="1" i="0" u="none" strike="noStrike" cap="none" dirty="0">
                <a:solidFill>
                  <a:srgbClr val="1D9A78"/>
                </a:solidFill>
                <a:latin typeface="Calibri"/>
                <a:ea typeface="Calibri"/>
                <a:cs typeface="Calibri"/>
                <a:sym typeface="Calibri"/>
              </a:rPr>
              <a:t>&amp;&amp; ||</a:t>
            </a:r>
            <a:endParaRPr sz="4400" b="1" i="0" u="none" strike="noStrike" cap="none" dirty="0">
              <a:solidFill>
                <a:srgbClr val="1D9A78"/>
              </a:solidFill>
              <a:latin typeface="Arial"/>
              <a:ea typeface="Arial"/>
              <a:cs typeface="Arial"/>
              <a:sym typeface="Arial"/>
            </a:endParaRPr>
          </a:p>
        </p:txBody>
      </p:sp>
      <p:pic>
        <p:nvPicPr>
          <p:cNvPr id="3" name="Picture 2" descr="Condition Icons - Free SVG &amp; PNG Condition Images - Noun Project">
            <a:extLst>
              <a:ext uri="{FF2B5EF4-FFF2-40B4-BE49-F238E27FC236}">
                <a16:creationId xmlns:a16="http://schemas.microsoft.com/office/drawing/2014/main" id="{8C1E7BCD-9460-1EAE-B01F-99AF54029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652" y="146538"/>
            <a:ext cx="1307502" cy="13075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73B2D8-8ECE-5D11-1411-429F6429D9FA}"/>
              </a:ext>
            </a:extLst>
          </p:cNvPr>
          <p:cNvSpPr txBox="1"/>
          <p:nvPr/>
        </p:nvSpPr>
        <p:spPr>
          <a:xfrm>
            <a:off x="2617910" y="2639742"/>
            <a:ext cx="6605221" cy="3785652"/>
          </a:xfrm>
          <a:prstGeom prst="rect">
            <a:avLst/>
          </a:prstGeom>
          <a:noFill/>
        </p:spPr>
        <p:txBody>
          <a:bodyPr wrap="square">
            <a:spAutoFit/>
          </a:bodyPr>
          <a:lstStyle/>
          <a:p>
            <a:r>
              <a:rPr lang="sv-SE" sz="2000" dirty="0">
                <a:solidFill>
                  <a:srgbClr val="000000"/>
                </a:solidFill>
                <a:latin typeface="+mj-lt"/>
              </a:rPr>
              <a:t>            </a:t>
            </a:r>
            <a:r>
              <a:rPr lang="sv-SE" sz="2000" dirty="0" err="1">
                <a:solidFill>
                  <a:srgbClr val="0000FF"/>
                </a:solidFill>
                <a:latin typeface="+mj-lt"/>
              </a:rPr>
              <a:t>int</a:t>
            </a:r>
            <a:r>
              <a:rPr lang="sv-SE" sz="2000" dirty="0">
                <a:solidFill>
                  <a:srgbClr val="000000"/>
                </a:solidFill>
                <a:latin typeface="+mj-lt"/>
              </a:rPr>
              <a:t> age = 52;</a:t>
            </a:r>
          </a:p>
          <a:p>
            <a:r>
              <a:rPr lang="sv-SE" sz="2000" dirty="0">
                <a:solidFill>
                  <a:srgbClr val="000000"/>
                </a:solidFill>
                <a:latin typeface="+mj-lt"/>
              </a:rPr>
              <a:t>            </a:t>
            </a:r>
            <a:r>
              <a:rPr lang="sv-SE" sz="2000" dirty="0">
                <a:solidFill>
                  <a:srgbClr val="0000FF"/>
                </a:solidFill>
                <a:latin typeface="+mj-lt"/>
              </a:rPr>
              <a:t>string</a:t>
            </a:r>
            <a:r>
              <a:rPr lang="sv-SE" sz="2000" dirty="0">
                <a:solidFill>
                  <a:srgbClr val="000000"/>
                </a:solidFill>
                <a:latin typeface="+mj-lt"/>
              </a:rPr>
              <a:t> </a:t>
            </a:r>
            <a:r>
              <a:rPr lang="sv-SE" sz="2000" dirty="0" err="1">
                <a:solidFill>
                  <a:srgbClr val="000000"/>
                </a:solidFill>
                <a:latin typeface="+mj-lt"/>
              </a:rPr>
              <a:t>name</a:t>
            </a:r>
            <a:r>
              <a:rPr lang="sv-SE" sz="2000" dirty="0">
                <a:solidFill>
                  <a:srgbClr val="000000"/>
                </a:solidFill>
                <a:latin typeface="+mj-lt"/>
              </a:rPr>
              <a:t> = </a:t>
            </a:r>
            <a:r>
              <a:rPr lang="sv-SE" sz="2000" dirty="0">
                <a:solidFill>
                  <a:srgbClr val="A31515"/>
                </a:solidFill>
                <a:latin typeface="+mj-lt"/>
              </a:rPr>
              <a:t>"Richard"</a:t>
            </a:r>
            <a:r>
              <a:rPr lang="sv-SE" sz="2000" dirty="0">
                <a:solidFill>
                  <a:srgbClr val="000000"/>
                </a:solidFill>
                <a:latin typeface="+mj-lt"/>
              </a:rPr>
              <a:t>;</a:t>
            </a:r>
          </a:p>
          <a:p>
            <a:endParaRPr lang="sv-SE" sz="2000" dirty="0">
              <a:solidFill>
                <a:srgbClr val="000000"/>
              </a:solidFill>
              <a:latin typeface="+mj-lt"/>
            </a:endParaRPr>
          </a:p>
          <a:p>
            <a:r>
              <a:rPr lang="en-US" sz="2000" dirty="0">
                <a:solidFill>
                  <a:srgbClr val="000000"/>
                </a:solidFill>
                <a:latin typeface="+mj-lt"/>
              </a:rPr>
              <a:t>            </a:t>
            </a:r>
            <a:r>
              <a:rPr lang="en-US" sz="2000" dirty="0">
                <a:solidFill>
                  <a:srgbClr val="0000FF"/>
                </a:solidFill>
                <a:latin typeface="+mj-lt"/>
              </a:rPr>
              <a:t>if</a:t>
            </a:r>
            <a:r>
              <a:rPr lang="en-US" sz="2000" dirty="0">
                <a:solidFill>
                  <a:srgbClr val="000000"/>
                </a:solidFill>
                <a:latin typeface="+mj-lt"/>
              </a:rPr>
              <a:t> (age &gt; 40 &amp;&amp; name == </a:t>
            </a:r>
            <a:r>
              <a:rPr lang="en-US" sz="2000" dirty="0">
                <a:solidFill>
                  <a:srgbClr val="A31515"/>
                </a:solidFill>
                <a:latin typeface="+mj-lt"/>
              </a:rPr>
              <a:t>"Richard"</a:t>
            </a:r>
            <a:r>
              <a:rPr lang="en-US" sz="2000" dirty="0">
                <a:solidFill>
                  <a:srgbClr val="000000"/>
                </a:solidFill>
                <a:latin typeface="+mj-lt"/>
              </a:rPr>
              <a:t>)</a:t>
            </a:r>
          </a:p>
          <a:p>
            <a:r>
              <a:rPr lang="sv-SE" sz="2000" dirty="0">
                <a:solidFill>
                  <a:srgbClr val="000000"/>
                </a:solidFill>
                <a:latin typeface="+mj-lt"/>
              </a:rPr>
              <a:t>            {</a:t>
            </a:r>
          </a:p>
          <a:p>
            <a:r>
              <a:rPr lang="en-US" sz="2000" dirty="0">
                <a:solidFill>
                  <a:srgbClr val="000000"/>
                </a:solidFill>
                <a:latin typeface="+mj-lt"/>
              </a:rPr>
              <a:t>                </a:t>
            </a:r>
            <a:r>
              <a:rPr lang="en-US" sz="2000" dirty="0" err="1">
                <a:solidFill>
                  <a:srgbClr val="000000"/>
                </a:solidFill>
                <a:latin typeface="+mj-lt"/>
              </a:rPr>
              <a:t>Console.WriteLine</a:t>
            </a:r>
            <a:r>
              <a:rPr lang="en-US" sz="2000" dirty="0">
                <a:solidFill>
                  <a:srgbClr val="000000"/>
                </a:solidFill>
                <a:latin typeface="+mj-lt"/>
              </a:rPr>
              <a:t>(</a:t>
            </a:r>
            <a:r>
              <a:rPr lang="en-US" sz="2000" dirty="0">
                <a:solidFill>
                  <a:srgbClr val="A31515"/>
                </a:solidFill>
                <a:latin typeface="+mj-lt"/>
              </a:rPr>
              <a:t>"You are forever young!"</a:t>
            </a:r>
            <a:r>
              <a:rPr lang="en-US" sz="2000" dirty="0">
                <a:solidFill>
                  <a:srgbClr val="000000"/>
                </a:solidFill>
                <a:latin typeface="+mj-lt"/>
              </a:rPr>
              <a:t>);</a:t>
            </a:r>
          </a:p>
          <a:p>
            <a:r>
              <a:rPr lang="sv-SE" sz="2000" dirty="0">
                <a:solidFill>
                  <a:srgbClr val="000000"/>
                </a:solidFill>
                <a:latin typeface="+mj-lt"/>
              </a:rPr>
              <a:t>            }</a:t>
            </a:r>
          </a:p>
          <a:p>
            <a:endParaRPr lang="sv-SE" sz="2000" dirty="0">
              <a:solidFill>
                <a:srgbClr val="000000"/>
              </a:solidFill>
              <a:latin typeface="+mj-lt"/>
            </a:endParaRPr>
          </a:p>
          <a:p>
            <a:r>
              <a:rPr lang="en-US" sz="2000" dirty="0">
                <a:solidFill>
                  <a:srgbClr val="000000"/>
                </a:solidFill>
                <a:latin typeface="+mj-lt"/>
              </a:rPr>
              <a:t>            </a:t>
            </a:r>
            <a:r>
              <a:rPr lang="en-US" sz="2000" dirty="0">
                <a:solidFill>
                  <a:srgbClr val="0000FF"/>
                </a:solidFill>
                <a:latin typeface="+mj-lt"/>
              </a:rPr>
              <a:t>if</a:t>
            </a:r>
            <a:r>
              <a:rPr lang="en-US" sz="2000" dirty="0">
                <a:solidFill>
                  <a:srgbClr val="000000"/>
                </a:solidFill>
                <a:latin typeface="+mj-lt"/>
              </a:rPr>
              <a:t> (age &gt; 40 || name == </a:t>
            </a:r>
            <a:r>
              <a:rPr lang="en-US" sz="2000" dirty="0">
                <a:solidFill>
                  <a:srgbClr val="A31515"/>
                </a:solidFill>
                <a:latin typeface="+mj-lt"/>
              </a:rPr>
              <a:t>"Linda"</a:t>
            </a:r>
            <a:r>
              <a:rPr lang="en-US" sz="2000" dirty="0">
                <a:solidFill>
                  <a:srgbClr val="000000"/>
                </a:solidFill>
                <a:latin typeface="+mj-lt"/>
              </a:rPr>
              <a:t>)</a:t>
            </a:r>
          </a:p>
          <a:p>
            <a:r>
              <a:rPr lang="sv-SE" sz="2000" dirty="0">
                <a:solidFill>
                  <a:srgbClr val="000000"/>
                </a:solidFill>
                <a:latin typeface="+mj-lt"/>
              </a:rPr>
              <a:t>            {</a:t>
            </a:r>
          </a:p>
          <a:p>
            <a:r>
              <a:rPr lang="en-US" sz="2000" dirty="0">
                <a:solidFill>
                  <a:srgbClr val="000000"/>
                </a:solidFill>
                <a:latin typeface="+mj-lt"/>
              </a:rPr>
              <a:t>                </a:t>
            </a:r>
            <a:r>
              <a:rPr lang="en-US" sz="2000" dirty="0" err="1">
                <a:solidFill>
                  <a:srgbClr val="000000"/>
                </a:solidFill>
                <a:latin typeface="+mj-lt"/>
              </a:rPr>
              <a:t>Console.WriteLine</a:t>
            </a:r>
            <a:r>
              <a:rPr lang="en-US" sz="2000" dirty="0">
                <a:solidFill>
                  <a:srgbClr val="000000"/>
                </a:solidFill>
                <a:latin typeface="+mj-lt"/>
              </a:rPr>
              <a:t>(</a:t>
            </a:r>
            <a:r>
              <a:rPr lang="en-US" sz="2000" dirty="0">
                <a:solidFill>
                  <a:srgbClr val="A31515"/>
                </a:solidFill>
                <a:latin typeface="+mj-lt"/>
              </a:rPr>
              <a:t>"You are middle aged!"</a:t>
            </a:r>
            <a:r>
              <a:rPr lang="en-US" sz="2000" dirty="0">
                <a:solidFill>
                  <a:srgbClr val="000000"/>
                </a:solidFill>
                <a:latin typeface="+mj-lt"/>
              </a:rPr>
              <a:t>);</a:t>
            </a:r>
          </a:p>
          <a:p>
            <a:r>
              <a:rPr lang="sv-SE" sz="2000" dirty="0">
                <a:solidFill>
                  <a:srgbClr val="000000"/>
                </a:solidFill>
                <a:latin typeface="+mj-lt"/>
              </a:rPr>
              <a:t>            }</a:t>
            </a:r>
            <a:endParaRPr lang="sv-SE" sz="2800" dirty="0">
              <a:latin typeface="+mj-lt"/>
            </a:endParaRPr>
          </a:p>
        </p:txBody>
      </p:sp>
      <p:sp>
        <p:nvSpPr>
          <p:cNvPr id="6" name="Google Shape;658;p44">
            <a:extLst>
              <a:ext uri="{FF2B5EF4-FFF2-40B4-BE49-F238E27FC236}">
                <a16:creationId xmlns:a16="http://schemas.microsoft.com/office/drawing/2014/main" id="{1FAF2A17-E211-CBB3-E7B4-7210C49D29AE}"/>
              </a:ext>
            </a:extLst>
          </p:cNvPr>
          <p:cNvSpPr/>
          <p:nvPr/>
        </p:nvSpPr>
        <p:spPr>
          <a:xfrm>
            <a:off x="852840" y="1454040"/>
            <a:ext cx="8062560" cy="994659"/>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&amp;&amp;</a:t>
            </a:r>
            <a:r>
              <a:rPr lang="sv-SE" sz="2800" dirty="0">
                <a:latin typeface="Calibri" panose="020F0502020204030204" pitchFamily="34" charset="0"/>
                <a:ea typeface="Calibri" panose="020F0502020204030204" pitchFamily="34" charset="0"/>
                <a:cs typeface="Calibri" panose="020F0502020204030204" pitchFamily="34" charset="0"/>
                <a:sym typeface="Lato"/>
              </a:rPr>
              <a:t>	</a:t>
            </a:r>
            <a:r>
              <a:rPr lang="sv-SE" sz="28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för att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and</a:t>
            </a:r>
            <a:r>
              <a:rPr lang="sv-SE" sz="28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-kombinera</a:t>
            </a:r>
          </a:p>
          <a:p>
            <a:pPr marL="0" marR="0" lvl="0" indent="0" algn="l" rtl="0">
              <a:lnSpc>
                <a:spcPct val="100000"/>
              </a:lnSpc>
              <a:spcBef>
                <a:spcPts val="0"/>
              </a:spcBef>
              <a:spcAft>
                <a:spcPts val="0"/>
              </a:spcAft>
              <a:buNone/>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t>
            </a:r>
            <a:r>
              <a:rPr lang="sv-SE" sz="2800" dirty="0">
                <a:latin typeface="Calibri" panose="020F0502020204030204" pitchFamily="34" charset="0"/>
                <a:ea typeface="Calibri" panose="020F0502020204030204" pitchFamily="34" charset="0"/>
                <a:cs typeface="Calibri" panose="020F0502020204030204" pitchFamily="34" charset="0"/>
                <a:sym typeface="Lato"/>
              </a:rPr>
              <a:t>	för att</a:t>
            </a:r>
            <a:r>
              <a:rPr lang="sv-SE" sz="28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or</a:t>
            </a:r>
            <a:r>
              <a:rPr lang="sv-SE" sz="28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rPr>
              <a:t> -kombinera</a:t>
            </a:r>
          </a:p>
        </p:txBody>
      </p:sp>
      <p:sp>
        <p:nvSpPr>
          <p:cNvPr id="4" name="Rectangle 3">
            <a:extLst>
              <a:ext uri="{FF2B5EF4-FFF2-40B4-BE49-F238E27FC236}">
                <a16:creationId xmlns:a16="http://schemas.microsoft.com/office/drawing/2014/main" id="{C3104FC1-4DD5-4F03-2B53-AFB6E3151B1C}"/>
              </a:ext>
            </a:extLst>
          </p:cNvPr>
          <p:cNvSpPr/>
          <p:nvPr/>
        </p:nvSpPr>
        <p:spPr>
          <a:xfrm>
            <a:off x="4835770" y="3534508"/>
            <a:ext cx="439615" cy="43961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a:extLst>
              <a:ext uri="{FF2B5EF4-FFF2-40B4-BE49-F238E27FC236}">
                <a16:creationId xmlns:a16="http://schemas.microsoft.com/office/drawing/2014/main" id="{C6CEE384-8C88-DAB0-38DD-8EE840FD8368}"/>
              </a:ext>
            </a:extLst>
          </p:cNvPr>
          <p:cNvSpPr/>
          <p:nvPr/>
        </p:nvSpPr>
        <p:spPr>
          <a:xfrm>
            <a:off x="4838700" y="5052392"/>
            <a:ext cx="252045" cy="43961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7" name="Google Shape;481;p21">
            <a:extLst>
              <a:ext uri="{FF2B5EF4-FFF2-40B4-BE49-F238E27FC236}">
                <a16:creationId xmlns:a16="http://schemas.microsoft.com/office/drawing/2014/main" id="{3B77CD69-FFDA-04D6-7582-15E4DAAB4A1C}"/>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8" name="Google Shape;482;p21">
            <a:extLst>
              <a:ext uri="{FF2B5EF4-FFF2-40B4-BE49-F238E27FC236}">
                <a16:creationId xmlns:a16="http://schemas.microsoft.com/office/drawing/2014/main" id="{10A73B80-18C8-B2AE-5ABB-037B58182FE5}"/>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10" name="TextBox 9">
            <a:extLst>
              <a:ext uri="{FF2B5EF4-FFF2-40B4-BE49-F238E27FC236}">
                <a16:creationId xmlns:a16="http://schemas.microsoft.com/office/drawing/2014/main" id="{C24EB1D3-2D7F-5BF9-C512-86278EE63942}"/>
              </a:ext>
            </a:extLst>
          </p:cNvPr>
          <p:cNvSpPr txBox="1"/>
          <p:nvPr/>
        </p:nvSpPr>
        <p:spPr>
          <a:xfrm>
            <a:off x="6309013" y="1685818"/>
            <a:ext cx="2506603" cy="523220"/>
          </a:xfrm>
          <a:custGeom>
            <a:avLst/>
            <a:gdLst>
              <a:gd name="connsiteX0" fmla="*/ 0 w 2506603"/>
              <a:gd name="connsiteY0" fmla="*/ 0 h 523220"/>
              <a:gd name="connsiteX1" fmla="*/ 2506603 w 2506603"/>
              <a:gd name="connsiteY1" fmla="*/ 0 h 523220"/>
              <a:gd name="connsiteX2" fmla="*/ 2506603 w 2506603"/>
              <a:gd name="connsiteY2" fmla="*/ 523220 h 523220"/>
              <a:gd name="connsiteX3" fmla="*/ 0 w 2506603"/>
              <a:gd name="connsiteY3" fmla="*/ 523220 h 523220"/>
              <a:gd name="connsiteX4" fmla="*/ 0 w 2506603"/>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603" h="523220" fill="none" extrusionOk="0">
                <a:moveTo>
                  <a:pt x="0" y="0"/>
                </a:moveTo>
                <a:cubicBezTo>
                  <a:pt x="288659" y="102978"/>
                  <a:pt x="1915858" y="101137"/>
                  <a:pt x="2506603" y="0"/>
                </a:cubicBezTo>
                <a:cubicBezTo>
                  <a:pt x="2538122" y="141717"/>
                  <a:pt x="2526729" y="330391"/>
                  <a:pt x="2506603" y="523220"/>
                </a:cubicBezTo>
                <a:cubicBezTo>
                  <a:pt x="1661929" y="587727"/>
                  <a:pt x="852367" y="512235"/>
                  <a:pt x="0" y="523220"/>
                </a:cubicBezTo>
                <a:cubicBezTo>
                  <a:pt x="-26907" y="371847"/>
                  <a:pt x="-44411" y="159395"/>
                  <a:pt x="0" y="0"/>
                </a:cubicBezTo>
                <a:close/>
              </a:path>
              <a:path w="2506603" h="523220" stroke="0" extrusionOk="0">
                <a:moveTo>
                  <a:pt x="0" y="0"/>
                </a:moveTo>
                <a:cubicBezTo>
                  <a:pt x="1145936" y="-951"/>
                  <a:pt x="2168814" y="36535"/>
                  <a:pt x="2506603" y="0"/>
                </a:cubicBezTo>
                <a:cubicBezTo>
                  <a:pt x="2486911" y="72229"/>
                  <a:pt x="2529848" y="430512"/>
                  <a:pt x="2506603" y="523220"/>
                </a:cubicBezTo>
                <a:cubicBezTo>
                  <a:pt x="1736580" y="585541"/>
                  <a:pt x="498980" y="558728"/>
                  <a:pt x="0" y="523220"/>
                </a:cubicBezTo>
                <a:cubicBezTo>
                  <a:pt x="-3799" y="273500"/>
                  <a:pt x="-42821" y="181503"/>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b="1" dirty="0">
                <a:solidFill>
                  <a:srgbClr val="1D9A78"/>
                </a:solidFill>
                <a:latin typeface="Calibri" panose="020F0502020204030204" pitchFamily="34" charset="0"/>
                <a:ea typeface="Calibri" panose="020F0502020204030204" pitchFamily="34" charset="0"/>
                <a:cs typeface="Calibri" panose="020F0502020204030204" pitchFamily="34" charset="0"/>
              </a:rPr>
              <a:t>              Skriv i Visual Studio</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C1675C89-3B04-772B-0C77-61935BE80A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3016" y="1362406"/>
            <a:ext cx="754017" cy="6682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0B3930C0-6246-A05B-528A-A12475F7FE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5542" y="1801478"/>
            <a:ext cx="369819" cy="36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87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5" name="Google Shape;695;p49"/>
          <p:cNvSpPr/>
          <p:nvPr/>
        </p:nvSpPr>
        <p:spPr>
          <a:xfrm>
            <a:off x="672120" y="4987080"/>
            <a:ext cx="1320120" cy="285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6;p2">
            <a:extLst>
              <a:ext uri="{FF2B5EF4-FFF2-40B4-BE49-F238E27FC236}">
                <a16:creationId xmlns:a16="http://schemas.microsoft.com/office/drawing/2014/main" id="{ECDD28F4-C2BD-5E5B-5623-08130E6BF6C2}"/>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Tilldelning/jämförelse</a:t>
            </a:r>
          </a:p>
        </p:txBody>
      </p:sp>
      <p:pic>
        <p:nvPicPr>
          <p:cNvPr id="3" name="Picture 2" descr="Condition Icons - Free SVG &amp; PNG Condition Images - Noun Project">
            <a:extLst>
              <a:ext uri="{FF2B5EF4-FFF2-40B4-BE49-F238E27FC236}">
                <a16:creationId xmlns:a16="http://schemas.microsoft.com/office/drawing/2014/main" id="{8C1E7BCD-9460-1EAE-B01F-99AF54029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652" y="146538"/>
            <a:ext cx="1307502" cy="130750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58;p44">
            <a:extLst>
              <a:ext uri="{FF2B5EF4-FFF2-40B4-BE49-F238E27FC236}">
                <a16:creationId xmlns:a16="http://schemas.microsoft.com/office/drawing/2014/main" id="{1FAF2A17-E211-CBB3-E7B4-7210C49D29AE}"/>
              </a:ext>
            </a:extLst>
          </p:cNvPr>
          <p:cNvSpPr/>
          <p:nvPr/>
        </p:nvSpPr>
        <p:spPr>
          <a:xfrm>
            <a:off x="852840" y="1454040"/>
            <a:ext cx="3692783" cy="2590422"/>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3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Tilldela</a:t>
            </a:r>
          </a:p>
          <a:p>
            <a:pPr marL="0" marR="0" lvl="0" indent="0" algn="l" rtl="0">
              <a:lnSpc>
                <a:spcPct val="100000"/>
              </a:lnSpc>
              <a:spcBef>
                <a:spcPts val="0"/>
              </a:spcBef>
              <a:spcAft>
                <a:spcPts val="0"/>
              </a:spcAft>
              <a:buNone/>
            </a:pPr>
            <a:endPar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None/>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När man vill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tilldela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en variabel ett värde använder man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t>
            </a:r>
          </a:p>
        </p:txBody>
      </p:sp>
      <p:sp>
        <p:nvSpPr>
          <p:cNvPr id="7" name="Google Shape;658;p44">
            <a:extLst>
              <a:ext uri="{FF2B5EF4-FFF2-40B4-BE49-F238E27FC236}">
                <a16:creationId xmlns:a16="http://schemas.microsoft.com/office/drawing/2014/main" id="{46A3BBFB-A6EF-D074-D270-5C362F1C03BF}"/>
              </a:ext>
            </a:extLst>
          </p:cNvPr>
          <p:cNvSpPr/>
          <p:nvPr/>
        </p:nvSpPr>
        <p:spPr>
          <a:xfrm>
            <a:off x="6741728" y="1448178"/>
            <a:ext cx="4143149" cy="3141407"/>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3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Jämföra</a:t>
            </a:r>
          </a:p>
          <a:p>
            <a:pPr marL="0" marR="0" lvl="0" indent="0" algn="l" rtl="0">
              <a:lnSpc>
                <a:spcPct val="100000"/>
              </a:lnSpc>
              <a:spcBef>
                <a:spcPts val="0"/>
              </a:spcBef>
              <a:spcAft>
                <a:spcPts val="0"/>
              </a:spcAft>
              <a:buNone/>
            </a:pPr>
            <a:endParaRPr lang="sv-SE" sz="3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När man vill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jämföra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en variabel med en annan variabel använder man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t>
            </a:r>
          </a:p>
          <a:p>
            <a:pPr marL="0" marR="0" lvl="0" indent="0" algn="l" rtl="0">
              <a:lnSpc>
                <a:spcPct val="100000"/>
              </a:lnSpc>
              <a:spcBef>
                <a:spcPts val="0"/>
              </a:spcBef>
              <a:spcAft>
                <a:spcPts val="0"/>
              </a:spcAft>
              <a:buNone/>
            </a:pPr>
            <a:endParaRPr lang="sv-SE" sz="3600" b="0" strike="noStrike" dirty="0">
              <a:solidFill>
                <a:srgbClr val="000000"/>
              </a:solidFill>
              <a:latin typeface="Calibri" panose="020F0502020204030204" pitchFamily="34" charset="0"/>
              <a:ea typeface="Calibri" panose="020F0502020204030204" pitchFamily="34" charset="0"/>
              <a:cs typeface="Calibri" panose="020F0502020204030204" pitchFamily="34" charset="0"/>
              <a:sym typeface="Lato"/>
            </a:endParaRPr>
          </a:p>
        </p:txBody>
      </p:sp>
      <p:cxnSp>
        <p:nvCxnSpPr>
          <p:cNvPr id="10" name="Straight Connector 9">
            <a:extLst>
              <a:ext uri="{FF2B5EF4-FFF2-40B4-BE49-F238E27FC236}">
                <a16:creationId xmlns:a16="http://schemas.microsoft.com/office/drawing/2014/main" id="{5DAEEE62-B08B-C056-53DB-A6B250F43D82}"/>
              </a:ext>
            </a:extLst>
          </p:cNvPr>
          <p:cNvCxnSpPr/>
          <p:nvPr/>
        </p:nvCxnSpPr>
        <p:spPr>
          <a:xfrm>
            <a:off x="5653454" y="1690200"/>
            <a:ext cx="0" cy="464026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067998-CFA8-CC77-820D-B50E4116A171}"/>
              </a:ext>
            </a:extLst>
          </p:cNvPr>
          <p:cNvSpPr txBox="1"/>
          <p:nvPr/>
        </p:nvSpPr>
        <p:spPr>
          <a:xfrm>
            <a:off x="852840" y="4441203"/>
            <a:ext cx="4000507" cy="1200329"/>
          </a:xfrm>
          <a:prstGeom prst="rect">
            <a:avLst/>
          </a:prstGeom>
          <a:noFill/>
        </p:spPr>
        <p:txBody>
          <a:bodyPr wrap="square">
            <a:spAutoFit/>
          </a:bodyPr>
          <a:lstStyle/>
          <a:p>
            <a:r>
              <a:rPr lang="sv-SE" sz="2400" dirty="0" err="1">
                <a:solidFill>
                  <a:srgbClr val="0000FF"/>
                </a:solidFill>
                <a:latin typeface="+mj-lt"/>
              </a:rPr>
              <a:t>int</a:t>
            </a:r>
            <a:r>
              <a:rPr lang="sv-SE" sz="2400" dirty="0">
                <a:solidFill>
                  <a:srgbClr val="000000"/>
                </a:solidFill>
                <a:latin typeface="+mj-lt"/>
              </a:rPr>
              <a:t> </a:t>
            </a:r>
            <a:r>
              <a:rPr lang="sv-SE" sz="2400" dirty="0" err="1">
                <a:solidFill>
                  <a:srgbClr val="000000"/>
                </a:solidFill>
                <a:latin typeface="+mj-lt"/>
              </a:rPr>
              <a:t>num</a:t>
            </a:r>
            <a:r>
              <a:rPr lang="sv-SE" sz="2400" dirty="0">
                <a:solidFill>
                  <a:srgbClr val="000000"/>
                </a:solidFill>
                <a:latin typeface="+mj-lt"/>
              </a:rPr>
              <a:t> = 5;</a:t>
            </a:r>
          </a:p>
          <a:p>
            <a:endParaRPr lang="sv-SE" sz="2400" dirty="0">
              <a:solidFill>
                <a:srgbClr val="000000"/>
              </a:solidFill>
              <a:latin typeface="+mj-lt"/>
            </a:endParaRPr>
          </a:p>
          <a:p>
            <a:r>
              <a:rPr lang="sv-SE" sz="2400" dirty="0">
                <a:solidFill>
                  <a:srgbClr val="0000FF"/>
                </a:solidFill>
                <a:latin typeface="+mj-lt"/>
              </a:rPr>
              <a:t>string</a:t>
            </a:r>
            <a:r>
              <a:rPr lang="sv-SE" sz="2400" dirty="0">
                <a:solidFill>
                  <a:srgbClr val="000000"/>
                </a:solidFill>
                <a:latin typeface="+mj-lt"/>
              </a:rPr>
              <a:t> </a:t>
            </a:r>
            <a:r>
              <a:rPr lang="sv-SE" sz="2400" dirty="0" err="1">
                <a:solidFill>
                  <a:srgbClr val="000000"/>
                </a:solidFill>
                <a:latin typeface="+mj-lt"/>
              </a:rPr>
              <a:t>myName</a:t>
            </a:r>
            <a:r>
              <a:rPr lang="sv-SE" sz="2400" dirty="0">
                <a:solidFill>
                  <a:srgbClr val="000000"/>
                </a:solidFill>
                <a:latin typeface="+mj-lt"/>
              </a:rPr>
              <a:t> = </a:t>
            </a:r>
            <a:r>
              <a:rPr lang="sv-SE" sz="2400" dirty="0">
                <a:solidFill>
                  <a:srgbClr val="A31515"/>
                </a:solidFill>
                <a:latin typeface="+mj-lt"/>
              </a:rPr>
              <a:t>"Richard"</a:t>
            </a:r>
            <a:r>
              <a:rPr lang="sv-SE" sz="2400" dirty="0">
                <a:solidFill>
                  <a:srgbClr val="000000"/>
                </a:solidFill>
                <a:latin typeface="+mj-lt"/>
              </a:rPr>
              <a:t>;</a:t>
            </a:r>
            <a:endParaRPr lang="sv-SE" sz="2400" dirty="0">
              <a:latin typeface="+mj-lt"/>
            </a:endParaRPr>
          </a:p>
        </p:txBody>
      </p:sp>
      <p:sp>
        <p:nvSpPr>
          <p:cNvPr id="13" name="Rectangle 12">
            <a:extLst>
              <a:ext uri="{FF2B5EF4-FFF2-40B4-BE49-F238E27FC236}">
                <a16:creationId xmlns:a16="http://schemas.microsoft.com/office/drawing/2014/main" id="{6A14F13F-8063-2902-B7F8-EDA5E515C996}"/>
              </a:ext>
            </a:extLst>
          </p:cNvPr>
          <p:cNvSpPr/>
          <p:nvPr/>
        </p:nvSpPr>
        <p:spPr>
          <a:xfrm>
            <a:off x="1992240" y="4441203"/>
            <a:ext cx="252045" cy="43961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ctangle 13">
            <a:extLst>
              <a:ext uri="{FF2B5EF4-FFF2-40B4-BE49-F238E27FC236}">
                <a16:creationId xmlns:a16="http://schemas.microsoft.com/office/drawing/2014/main" id="{3E265A43-969E-721B-2C48-9DADF48454D7}"/>
              </a:ext>
            </a:extLst>
          </p:cNvPr>
          <p:cNvSpPr/>
          <p:nvPr/>
        </p:nvSpPr>
        <p:spPr>
          <a:xfrm>
            <a:off x="3044726" y="5184152"/>
            <a:ext cx="252045" cy="43961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TextBox 15">
            <a:extLst>
              <a:ext uri="{FF2B5EF4-FFF2-40B4-BE49-F238E27FC236}">
                <a16:creationId xmlns:a16="http://schemas.microsoft.com/office/drawing/2014/main" id="{2A0A543B-2E80-8BDF-59B8-4E58C6922981}"/>
              </a:ext>
            </a:extLst>
          </p:cNvPr>
          <p:cNvSpPr txBox="1"/>
          <p:nvPr/>
        </p:nvSpPr>
        <p:spPr>
          <a:xfrm>
            <a:off x="6016720" y="4071291"/>
            <a:ext cx="6172154" cy="2308324"/>
          </a:xfrm>
          <a:prstGeom prst="rect">
            <a:avLst/>
          </a:prstGeom>
          <a:noFill/>
        </p:spPr>
        <p:txBody>
          <a:bodyPr wrap="square">
            <a:spAutoFit/>
          </a:bodyPr>
          <a:lstStyle/>
          <a:p>
            <a:r>
              <a:rPr lang="sv-SE" sz="1800" dirty="0">
                <a:solidFill>
                  <a:srgbClr val="000000"/>
                </a:solidFill>
                <a:latin typeface="+mj-lt"/>
              </a:rPr>
              <a:t>            </a:t>
            </a:r>
            <a:r>
              <a:rPr lang="sv-SE" sz="1800" dirty="0">
                <a:solidFill>
                  <a:srgbClr val="0000FF"/>
                </a:solidFill>
                <a:latin typeface="+mj-lt"/>
              </a:rPr>
              <a:t>if</a:t>
            </a:r>
            <a:r>
              <a:rPr lang="sv-SE" sz="1800" dirty="0">
                <a:solidFill>
                  <a:srgbClr val="000000"/>
                </a:solidFill>
                <a:latin typeface="+mj-lt"/>
              </a:rPr>
              <a:t> (</a:t>
            </a:r>
            <a:r>
              <a:rPr lang="sv-SE" sz="1800" dirty="0" err="1">
                <a:solidFill>
                  <a:srgbClr val="000000"/>
                </a:solidFill>
                <a:latin typeface="+mj-lt"/>
              </a:rPr>
              <a:t>name</a:t>
            </a:r>
            <a:r>
              <a:rPr lang="sv-SE" sz="1800" dirty="0">
                <a:solidFill>
                  <a:srgbClr val="000000"/>
                </a:solidFill>
                <a:latin typeface="+mj-lt"/>
              </a:rPr>
              <a:t> == </a:t>
            </a:r>
            <a:r>
              <a:rPr lang="sv-SE" sz="1800" dirty="0" err="1">
                <a:solidFill>
                  <a:srgbClr val="000000"/>
                </a:solidFill>
                <a:latin typeface="+mj-lt"/>
              </a:rPr>
              <a:t>myName</a:t>
            </a:r>
            <a:r>
              <a:rPr lang="sv-SE" sz="1800" dirty="0">
                <a:solidFill>
                  <a:srgbClr val="000000"/>
                </a:solidFill>
                <a:latin typeface="+mj-lt"/>
              </a:rPr>
              <a:t>)</a:t>
            </a:r>
          </a:p>
          <a:p>
            <a:r>
              <a:rPr lang="sv-SE" sz="1800" dirty="0">
                <a:solidFill>
                  <a:srgbClr val="000000"/>
                </a:solidFill>
                <a:latin typeface="+mj-lt"/>
              </a:rPr>
              <a:t>            {</a:t>
            </a:r>
          </a:p>
          <a:p>
            <a:r>
              <a:rPr lang="en-US" sz="1800" dirty="0">
                <a:solidFill>
                  <a:srgbClr val="000000"/>
                </a:solidFill>
                <a:latin typeface="+mj-lt"/>
              </a:rPr>
              <a:t>                </a:t>
            </a:r>
            <a:r>
              <a:rPr lang="en-US" sz="1800" dirty="0" err="1">
                <a:solidFill>
                  <a:srgbClr val="000000"/>
                </a:solidFill>
                <a:latin typeface="+mj-lt"/>
              </a:rPr>
              <a:t>Console.WriteLine</a:t>
            </a:r>
            <a:r>
              <a:rPr lang="en-US" sz="1800" dirty="0">
                <a:solidFill>
                  <a:srgbClr val="000000"/>
                </a:solidFill>
                <a:latin typeface="+mj-lt"/>
              </a:rPr>
              <a:t>(</a:t>
            </a:r>
            <a:r>
              <a:rPr lang="en-US" sz="1800" dirty="0">
                <a:solidFill>
                  <a:srgbClr val="A31515"/>
                </a:solidFill>
                <a:latin typeface="+mj-lt"/>
              </a:rPr>
              <a:t>"The names match!"</a:t>
            </a:r>
            <a:r>
              <a:rPr lang="en-US" sz="1800" dirty="0">
                <a:solidFill>
                  <a:srgbClr val="000000"/>
                </a:solidFill>
                <a:latin typeface="+mj-lt"/>
              </a:rPr>
              <a:t>);</a:t>
            </a:r>
          </a:p>
          <a:p>
            <a:r>
              <a:rPr lang="sv-SE" sz="1800" dirty="0">
                <a:solidFill>
                  <a:srgbClr val="000000"/>
                </a:solidFill>
                <a:latin typeface="+mj-lt"/>
              </a:rPr>
              <a:t>            }</a:t>
            </a:r>
          </a:p>
          <a:p>
            <a:r>
              <a:rPr lang="sv-SE" sz="1800" dirty="0">
                <a:solidFill>
                  <a:srgbClr val="000000"/>
                </a:solidFill>
                <a:latin typeface="+mj-lt"/>
              </a:rPr>
              <a:t>            </a:t>
            </a:r>
            <a:r>
              <a:rPr lang="sv-SE" sz="1800" dirty="0" err="1">
                <a:solidFill>
                  <a:srgbClr val="0000FF"/>
                </a:solidFill>
                <a:latin typeface="+mj-lt"/>
              </a:rPr>
              <a:t>else</a:t>
            </a:r>
            <a:endParaRPr lang="sv-SE" sz="1800" dirty="0">
              <a:solidFill>
                <a:srgbClr val="000000"/>
              </a:solidFill>
              <a:latin typeface="+mj-lt"/>
            </a:endParaRPr>
          </a:p>
          <a:p>
            <a:r>
              <a:rPr lang="sv-SE" sz="1800" dirty="0">
                <a:solidFill>
                  <a:srgbClr val="000000"/>
                </a:solidFill>
                <a:latin typeface="+mj-lt"/>
              </a:rPr>
              <a:t>            {</a:t>
            </a:r>
          </a:p>
          <a:p>
            <a:r>
              <a:rPr lang="en-US" sz="1800" dirty="0">
                <a:solidFill>
                  <a:srgbClr val="000000"/>
                </a:solidFill>
                <a:latin typeface="+mj-lt"/>
              </a:rPr>
              <a:t>                </a:t>
            </a:r>
            <a:r>
              <a:rPr lang="en-US" sz="1800" dirty="0" err="1">
                <a:solidFill>
                  <a:srgbClr val="000000"/>
                </a:solidFill>
                <a:latin typeface="+mj-lt"/>
              </a:rPr>
              <a:t>Console.WriteLine</a:t>
            </a:r>
            <a:r>
              <a:rPr lang="en-US" sz="1800" dirty="0">
                <a:solidFill>
                  <a:srgbClr val="000000"/>
                </a:solidFill>
                <a:latin typeface="+mj-lt"/>
              </a:rPr>
              <a:t>(</a:t>
            </a:r>
            <a:r>
              <a:rPr lang="en-US" sz="1800" dirty="0">
                <a:solidFill>
                  <a:srgbClr val="A31515"/>
                </a:solidFill>
                <a:latin typeface="+mj-lt"/>
              </a:rPr>
              <a:t>"The names DON'T match!"</a:t>
            </a:r>
            <a:r>
              <a:rPr lang="en-US" sz="1800" dirty="0">
                <a:solidFill>
                  <a:srgbClr val="000000"/>
                </a:solidFill>
                <a:latin typeface="+mj-lt"/>
              </a:rPr>
              <a:t>);</a:t>
            </a:r>
          </a:p>
          <a:p>
            <a:r>
              <a:rPr lang="sv-SE" sz="1800" dirty="0">
                <a:solidFill>
                  <a:srgbClr val="000000"/>
                </a:solidFill>
                <a:latin typeface="+mj-lt"/>
              </a:rPr>
              <a:t>            }</a:t>
            </a:r>
            <a:endParaRPr lang="sv-SE" sz="1800" dirty="0">
              <a:latin typeface="+mj-lt"/>
            </a:endParaRPr>
          </a:p>
        </p:txBody>
      </p:sp>
      <p:sp>
        <p:nvSpPr>
          <p:cNvPr id="17" name="Rectangle 16">
            <a:extLst>
              <a:ext uri="{FF2B5EF4-FFF2-40B4-BE49-F238E27FC236}">
                <a16:creationId xmlns:a16="http://schemas.microsoft.com/office/drawing/2014/main" id="{AA934D95-DAFB-C67C-5E5C-ECE320B4B599}"/>
              </a:ext>
            </a:extLst>
          </p:cNvPr>
          <p:cNvSpPr/>
          <p:nvPr/>
        </p:nvSpPr>
        <p:spPr>
          <a:xfrm>
            <a:off x="7731612" y="4027195"/>
            <a:ext cx="335428" cy="43961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 name="Google Shape;481;p21">
            <a:extLst>
              <a:ext uri="{FF2B5EF4-FFF2-40B4-BE49-F238E27FC236}">
                <a16:creationId xmlns:a16="http://schemas.microsoft.com/office/drawing/2014/main" id="{07C7A33B-80DD-308A-B047-EB7A30DADCB5}"/>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5" name="Google Shape;482;p21">
            <a:extLst>
              <a:ext uri="{FF2B5EF4-FFF2-40B4-BE49-F238E27FC236}">
                <a16:creationId xmlns:a16="http://schemas.microsoft.com/office/drawing/2014/main" id="{440F76E1-DAE3-9850-D709-7589A5CF5E14}"/>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8" name="TextBox 7">
            <a:extLst>
              <a:ext uri="{FF2B5EF4-FFF2-40B4-BE49-F238E27FC236}">
                <a16:creationId xmlns:a16="http://schemas.microsoft.com/office/drawing/2014/main" id="{9FD3DBF7-1645-4259-ED1D-CE0CF58B1EFD}"/>
              </a:ext>
            </a:extLst>
          </p:cNvPr>
          <p:cNvSpPr txBox="1"/>
          <p:nvPr/>
        </p:nvSpPr>
        <p:spPr>
          <a:xfrm>
            <a:off x="6741728" y="658011"/>
            <a:ext cx="2506603" cy="523220"/>
          </a:xfrm>
          <a:custGeom>
            <a:avLst/>
            <a:gdLst>
              <a:gd name="connsiteX0" fmla="*/ 0 w 2506603"/>
              <a:gd name="connsiteY0" fmla="*/ 0 h 523220"/>
              <a:gd name="connsiteX1" fmla="*/ 2506603 w 2506603"/>
              <a:gd name="connsiteY1" fmla="*/ 0 h 523220"/>
              <a:gd name="connsiteX2" fmla="*/ 2506603 w 2506603"/>
              <a:gd name="connsiteY2" fmla="*/ 523220 h 523220"/>
              <a:gd name="connsiteX3" fmla="*/ 0 w 2506603"/>
              <a:gd name="connsiteY3" fmla="*/ 523220 h 523220"/>
              <a:gd name="connsiteX4" fmla="*/ 0 w 2506603"/>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603" h="523220" fill="none" extrusionOk="0">
                <a:moveTo>
                  <a:pt x="0" y="0"/>
                </a:moveTo>
                <a:cubicBezTo>
                  <a:pt x="288659" y="102978"/>
                  <a:pt x="1915858" y="101137"/>
                  <a:pt x="2506603" y="0"/>
                </a:cubicBezTo>
                <a:cubicBezTo>
                  <a:pt x="2538122" y="141717"/>
                  <a:pt x="2526729" y="330391"/>
                  <a:pt x="2506603" y="523220"/>
                </a:cubicBezTo>
                <a:cubicBezTo>
                  <a:pt x="1661929" y="587727"/>
                  <a:pt x="852367" y="512235"/>
                  <a:pt x="0" y="523220"/>
                </a:cubicBezTo>
                <a:cubicBezTo>
                  <a:pt x="-26907" y="371847"/>
                  <a:pt x="-44411" y="159395"/>
                  <a:pt x="0" y="0"/>
                </a:cubicBezTo>
                <a:close/>
              </a:path>
              <a:path w="2506603" h="523220" stroke="0" extrusionOk="0">
                <a:moveTo>
                  <a:pt x="0" y="0"/>
                </a:moveTo>
                <a:cubicBezTo>
                  <a:pt x="1145936" y="-951"/>
                  <a:pt x="2168814" y="36535"/>
                  <a:pt x="2506603" y="0"/>
                </a:cubicBezTo>
                <a:cubicBezTo>
                  <a:pt x="2486911" y="72229"/>
                  <a:pt x="2529848" y="430512"/>
                  <a:pt x="2506603" y="523220"/>
                </a:cubicBezTo>
                <a:cubicBezTo>
                  <a:pt x="1736580" y="585541"/>
                  <a:pt x="498980" y="558728"/>
                  <a:pt x="0" y="523220"/>
                </a:cubicBezTo>
                <a:cubicBezTo>
                  <a:pt x="-3799" y="273500"/>
                  <a:pt x="-42821" y="181503"/>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b="1" dirty="0">
                <a:solidFill>
                  <a:srgbClr val="1D9A78"/>
                </a:solidFill>
                <a:latin typeface="Calibri" panose="020F0502020204030204" pitchFamily="34" charset="0"/>
                <a:ea typeface="Calibri" panose="020F0502020204030204" pitchFamily="34" charset="0"/>
                <a:cs typeface="Calibri" panose="020F0502020204030204" pitchFamily="34" charset="0"/>
              </a:rPr>
              <a:t>              Skriv i Visual Studio</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D656352C-36D3-97BC-E658-F9493AE60B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5731" y="334599"/>
            <a:ext cx="754017" cy="6682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DB9AA833-322B-798F-C8DA-F171413C8A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8257" y="773671"/>
            <a:ext cx="369819" cy="36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24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2" name="Google Shape;126;p2">
            <a:extLst>
              <a:ext uri="{FF2B5EF4-FFF2-40B4-BE49-F238E27FC236}">
                <a16:creationId xmlns:a16="http://schemas.microsoft.com/office/drawing/2014/main" id="{ECDD28F4-C2BD-5E5B-5623-08130E6BF6C2}"/>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Switch</a:t>
            </a:r>
          </a:p>
        </p:txBody>
      </p:sp>
      <p:pic>
        <p:nvPicPr>
          <p:cNvPr id="3" name="Picture 2" descr="Condition Icons - Free SVG &amp; PNG Condition Images - Noun Project">
            <a:extLst>
              <a:ext uri="{FF2B5EF4-FFF2-40B4-BE49-F238E27FC236}">
                <a16:creationId xmlns:a16="http://schemas.microsoft.com/office/drawing/2014/main" id="{8C1E7BCD-9460-1EAE-B01F-99AF54029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652" y="146538"/>
            <a:ext cx="1307502" cy="130750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58;p44">
            <a:extLst>
              <a:ext uri="{FF2B5EF4-FFF2-40B4-BE49-F238E27FC236}">
                <a16:creationId xmlns:a16="http://schemas.microsoft.com/office/drawing/2014/main" id="{1FAF2A17-E211-CBB3-E7B4-7210C49D29AE}"/>
              </a:ext>
            </a:extLst>
          </p:cNvPr>
          <p:cNvSpPr/>
          <p:nvPr/>
        </p:nvSpPr>
        <p:spPr>
          <a:xfrm>
            <a:off x="852840" y="2073800"/>
            <a:ext cx="4668727" cy="3189080"/>
          </a:xfrm>
          <a:prstGeom prst="rect">
            <a:avLst/>
          </a:prstGeom>
          <a:noFill/>
          <a:ln>
            <a:noFill/>
          </a:ln>
        </p:spPr>
        <p:txBody>
          <a:bodyPr spcFirstLastPara="1" wrap="square" lIns="119875" tIns="60100" rIns="119875" bIns="60100" anchor="t" anchorCtr="0">
            <a:noAutofit/>
          </a:bodyPr>
          <a:lstStyle/>
          <a:p>
            <a:pPr marL="0" marR="0" lvl="0" indent="0" algn="l" rtl="0">
              <a:lnSpc>
                <a:spcPct val="100000"/>
              </a:lnSpc>
              <a:spcBef>
                <a:spcPts val="0"/>
              </a:spcBef>
              <a:spcAft>
                <a:spcPts val="0"/>
              </a:spcAft>
              <a:buNone/>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C# en switch-sats är en </a:t>
            </a:r>
            <a:r>
              <a:rPr lang="sv-SE" sz="28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control</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flow </a:t>
            </a:r>
            <a:r>
              <a:rPr lang="sv-SE" sz="28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statement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gör det möjligt att utvärdera ett uttryck (expression) och köra olika avsnitt av kod beroende på värdet av det uttrycket (expression)</a:t>
            </a:r>
            <a:endPar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cxnSp>
        <p:nvCxnSpPr>
          <p:cNvPr id="10" name="Straight Connector 9">
            <a:extLst>
              <a:ext uri="{FF2B5EF4-FFF2-40B4-BE49-F238E27FC236}">
                <a16:creationId xmlns:a16="http://schemas.microsoft.com/office/drawing/2014/main" id="{5DAEEE62-B08B-C056-53DB-A6B250F43D82}"/>
              </a:ext>
            </a:extLst>
          </p:cNvPr>
          <p:cNvCxnSpPr/>
          <p:nvPr/>
        </p:nvCxnSpPr>
        <p:spPr>
          <a:xfrm>
            <a:off x="5653454" y="1690200"/>
            <a:ext cx="0" cy="464026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724F5C4-BF2A-68ED-24DE-113ABBCBE1C9}"/>
              </a:ext>
            </a:extLst>
          </p:cNvPr>
          <p:cNvSpPr txBox="1"/>
          <p:nvPr/>
        </p:nvSpPr>
        <p:spPr>
          <a:xfrm>
            <a:off x="5348019" y="1845849"/>
            <a:ext cx="6843982" cy="3693319"/>
          </a:xfrm>
          <a:prstGeom prst="rect">
            <a:avLst/>
          </a:prstGeom>
          <a:noFill/>
        </p:spPr>
        <p:txBody>
          <a:bodyPr wrap="square">
            <a:spAutoFit/>
          </a:bodyPr>
          <a:lstStyle/>
          <a:p>
            <a:r>
              <a:rPr lang="sv-SE" sz="1800" dirty="0">
                <a:solidFill>
                  <a:srgbClr val="000000"/>
                </a:solidFill>
                <a:latin typeface="+mj-lt"/>
              </a:rPr>
              <a:t>            </a:t>
            </a:r>
            <a:r>
              <a:rPr lang="sv-SE" sz="1800" dirty="0" err="1">
                <a:solidFill>
                  <a:srgbClr val="0000FF"/>
                </a:solidFill>
                <a:latin typeface="+mj-lt"/>
              </a:rPr>
              <a:t>int</a:t>
            </a:r>
            <a:r>
              <a:rPr lang="sv-SE" sz="1800" dirty="0">
                <a:solidFill>
                  <a:srgbClr val="000000"/>
                </a:solidFill>
                <a:latin typeface="+mj-lt"/>
              </a:rPr>
              <a:t> </a:t>
            </a:r>
            <a:r>
              <a:rPr lang="sv-SE" sz="1800" dirty="0" err="1">
                <a:solidFill>
                  <a:srgbClr val="000000"/>
                </a:solidFill>
                <a:latin typeface="+mj-lt"/>
              </a:rPr>
              <a:t>num</a:t>
            </a:r>
            <a:r>
              <a:rPr lang="sv-SE" sz="1800" dirty="0">
                <a:solidFill>
                  <a:srgbClr val="000000"/>
                </a:solidFill>
                <a:latin typeface="+mj-lt"/>
              </a:rPr>
              <a:t> = 2;</a:t>
            </a:r>
          </a:p>
          <a:p>
            <a:r>
              <a:rPr lang="sv-SE" sz="1800" dirty="0">
                <a:solidFill>
                  <a:srgbClr val="000000"/>
                </a:solidFill>
                <a:latin typeface="+mj-lt"/>
              </a:rPr>
              <a:t>            </a:t>
            </a:r>
            <a:r>
              <a:rPr lang="sv-SE" sz="1800" dirty="0">
                <a:solidFill>
                  <a:srgbClr val="0000FF"/>
                </a:solidFill>
                <a:latin typeface="+mj-lt"/>
              </a:rPr>
              <a:t>switch</a:t>
            </a:r>
            <a:r>
              <a:rPr lang="sv-SE" sz="1800" dirty="0">
                <a:solidFill>
                  <a:srgbClr val="000000"/>
                </a:solidFill>
                <a:latin typeface="+mj-lt"/>
              </a:rPr>
              <a:t> (</a:t>
            </a:r>
            <a:r>
              <a:rPr lang="sv-SE" sz="1800" dirty="0" err="1">
                <a:solidFill>
                  <a:srgbClr val="000000"/>
                </a:solidFill>
                <a:latin typeface="+mj-lt"/>
              </a:rPr>
              <a:t>num</a:t>
            </a:r>
            <a:r>
              <a:rPr lang="sv-SE" sz="1800" dirty="0">
                <a:solidFill>
                  <a:srgbClr val="000000"/>
                </a:solidFill>
                <a:latin typeface="+mj-lt"/>
              </a:rPr>
              <a:t>)</a:t>
            </a:r>
          </a:p>
          <a:p>
            <a:r>
              <a:rPr lang="sv-SE" sz="1800" dirty="0">
                <a:solidFill>
                  <a:srgbClr val="000000"/>
                </a:solidFill>
                <a:latin typeface="+mj-lt"/>
              </a:rPr>
              <a:t>            {</a:t>
            </a:r>
          </a:p>
          <a:p>
            <a:r>
              <a:rPr lang="sv-SE" sz="1800" dirty="0">
                <a:solidFill>
                  <a:srgbClr val="000000"/>
                </a:solidFill>
                <a:latin typeface="+mj-lt"/>
              </a:rPr>
              <a:t>                </a:t>
            </a:r>
            <a:r>
              <a:rPr lang="sv-SE" sz="1800" dirty="0" err="1">
                <a:solidFill>
                  <a:srgbClr val="0000FF"/>
                </a:solidFill>
                <a:latin typeface="+mj-lt"/>
              </a:rPr>
              <a:t>case</a:t>
            </a:r>
            <a:r>
              <a:rPr lang="sv-SE" sz="1800" dirty="0">
                <a:solidFill>
                  <a:srgbClr val="000000"/>
                </a:solidFill>
                <a:latin typeface="+mj-lt"/>
              </a:rPr>
              <a:t> 1:</a:t>
            </a:r>
          </a:p>
          <a:p>
            <a:r>
              <a:rPr lang="en-US" sz="1800" dirty="0">
                <a:solidFill>
                  <a:srgbClr val="000000"/>
                </a:solidFill>
                <a:latin typeface="+mj-lt"/>
              </a:rPr>
              <a:t>                    </a:t>
            </a:r>
            <a:r>
              <a:rPr lang="en-US" sz="1800" dirty="0" err="1">
                <a:solidFill>
                  <a:srgbClr val="000000"/>
                </a:solidFill>
                <a:latin typeface="+mj-lt"/>
              </a:rPr>
              <a:t>Console.WriteLine</a:t>
            </a:r>
            <a:r>
              <a:rPr lang="en-US" sz="1800" dirty="0">
                <a:solidFill>
                  <a:srgbClr val="000000"/>
                </a:solidFill>
                <a:latin typeface="+mj-lt"/>
              </a:rPr>
              <a:t>(</a:t>
            </a:r>
            <a:r>
              <a:rPr lang="en-US" sz="1800" dirty="0">
                <a:solidFill>
                  <a:srgbClr val="A31515"/>
                </a:solidFill>
                <a:latin typeface="+mj-lt"/>
              </a:rPr>
              <a:t>"The number is one"</a:t>
            </a:r>
            <a:r>
              <a:rPr lang="en-US" sz="1800" dirty="0">
                <a:solidFill>
                  <a:srgbClr val="000000"/>
                </a:solidFill>
                <a:latin typeface="+mj-lt"/>
              </a:rPr>
              <a:t>);</a:t>
            </a:r>
          </a:p>
          <a:p>
            <a:r>
              <a:rPr lang="sv-SE" sz="1800" dirty="0">
                <a:solidFill>
                  <a:srgbClr val="000000"/>
                </a:solidFill>
                <a:latin typeface="+mj-lt"/>
              </a:rPr>
              <a:t>                    </a:t>
            </a:r>
            <a:r>
              <a:rPr lang="sv-SE" sz="1800" dirty="0">
                <a:solidFill>
                  <a:srgbClr val="0000FF"/>
                </a:solidFill>
                <a:latin typeface="+mj-lt"/>
              </a:rPr>
              <a:t>break</a:t>
            </a:r>
            <a:r>
              <a:rPr lang="sv-SE" sz="1800" dirty="0">
                <a:solidFill>
                  <a:srgbClr val="000000"/>
                </a:solidFill>
                <a:latin typeface="+mj-lt"/>
              </a:rPr>
              <a:t>;</a:t>
            </a:r>
          </a:p>
          <a:p>
            <a:r>
              <a:rPr lang="sv-SE" sz="1800" dirty="0">
                <a:solidFill>
                  <a:srgbClr val="000000"/>
                </a:solidFill>
                <a:latin typeface="+mj-lt"/>
              </a:rPr>
              <a:t>                </a:t>
            </a:r>
            <a:r>
              <a:rPr lang="sv-SE" sz="1800" dirty="0" err="1">
                <a:solidFill>
                  <a:srgbClr val="0000FF"/>
                </a:solidFill>
                <a:latin typeface="+mj-lt"/>
              </a:rPr>
              <a:t>case</a:t>
            </a:r>
            <a:r>
              <a:rPr lang="sv-SE" sz="1800" dirty="0">
                <a:solidFill>
                  <a:srgbClr val="000000"/>
                </a:solidFill>
                <a:latin typeface="+mj-lt"/>
              </a:rPr>
              <a:t> 2:</a:t>
            </a:r>
          </a:p>
          <a:p>
            <a:r>
              <a:rPr lang="en-US" sz="1800" dirty="0">
                <a:solidFill>
                  <a:srgbClr val="000000"/>
                </a:solidFill>
                <a:latin typeface="+mj-lt"/>
              </a:rPr>
              <a:t>                    </a:t>
            </a:r>
            <a:r>
              <a:rPr lang="en-US" sz="1800" dirty="0" err="1">
                <a:solidFill>
                  <a:srgbClr val="000000"/>
                </a:solidFill>
                <a:latin typeface="+mj-lt"/>
              </a:rPr>
              <a:t>Console.WriteLine</a:t>
            </a:r>
            <a:r>
              <a:rPr lang="en-US" sz="1800" dirty="0">
                <a:solidFill>
                  <a:srgbClr val="000000"/>
                </a:solidFill>
                <a:latin typeface="+mj-lt"/>
              </a:rPr>
              <a:t>(</a:t>
            </a:r>
            <a:r>
              <a:rPr lang="en-US" sz="1800" dirty="0">
                <a:solidFill>
                  <a:srgbClr val="A31515"/>
                </a:solidFill>
                <a:latin typeface="+mj-lt"/>
              </a:rPr>
              <a:t>"The number is two"</a:t>
            </a:r>
            <a:r>
              <a:rPr lang="en-US" sz="1800" dirty="0">
                <a:solidFill>
                  <a:srgbClr val="000000"/>
                </a:solidFill>
                <a:latin typeface="+mj-lt"/>
              </a:rPr>
              <a:t>);</a:t>
            </a:r>
          </a:p>
          <a:p>
            <a:r>
              <a:rPr lang="sv-SE" sz="1800" dirty="0">
                <a:solidFill>
                  <a:srgbClr val="000000"/>
                </a:solidFill>
                <a:latin typeface="+mj-lt"/>
              </a:rPr>
              <a:t>                    </a:t>
            </a:r>
            <a:r>
              <a:rPr lang="sv-SE" sz="1800" dirty="0">
                <a:solidFill>
                  <a:srgbClr val="0000FF"/>
                </a:solidFill>
                <a:latin typeface="+mj-lt"/>
              </a:rPr>
              <a:t>break</a:t>
            </a:r>
            <a:r>
              <a:rPr lang="sv-SE" sz="1800" dirty="0">
                <a:solidFill>
                  <a:srgbClr val="000000"/>
                </a:solidFill>
                <a:latin typeface="+mj-lt"/>
              </a:rPr>
              <a:t>;</a:t>
            </a:r>
          </a:p>
          <a:p>
            <a:r>
              <a:rPr lang="sv-SE" sz="1800" dirty="0">
                <a:solidFill>
                  <a:srgbClr val="000000"/>
                </a:solidFill>
                <a:latin typeface="+mj-lt"/>
              </a:rPr>
              <a:t>                </a:t>
            </a:r>
            <a:r>
              <a:rPr lang="sv-SE" sz="1800" dirty="0">
                <a:solidFill>
                  <a:srgbClr val="0000FF"/>
                </a:solidFill>
                <a:latin typeface="+mj-lt"/>
              </a:rPr>
              <a:t>default</a:t>
            </a:r>
            <a:r>
              <a:rPr lang="sv-SE" sz="1800" dirty="0">
                <a:solidFill>
                  <a:srgbClr val="000000"/>
                </a:solidFill>
                <a:latin typeface="+mj-lt"/>
              </a:rPr>
              <a:t>:</a:t>
            </a:r>
          </a:p>
          <a:p>
            <a:r>
              <a:rPr lang="en-US" sz="1800" dirty="0">
                <a:solidFill>
                  <a:srgbClr val="000000"/>
                </a:solidFill>
                <a:latin typeface="+mj-lt"/>
              </a:rPr>
              <a:t>                    </a:t>
            </a:r>
            <a:r>
              <a:rPr lang="en-US" sz="1800" dirty="0" err="1">
                <a:solidFill>
                  <a:srgbClr val="000000"/>
                </a:solidFill>
                <a:latin typeface="+mj-lt"/>
              </a:rPr>
              <a:t>Console.WriteLine</a:t>
            </a:r>
            <a:r>
              <a:rPr lang="en-US" sz="1800" dirty="0">
                <a:solidFill>
                  <a:srgbClr val="000000"/>
                </a:solidFill>
                <a:latin typeface="+mj-lt"/>
              </a:rPr>
              <a:t>(</a:t>
            </a:r>
            <a:r>
              <a:rPr lang="en-US" sz="1800" dirty="0">
                <a:solidFill>
                  <a:srgbClr val="A31515"/>
                </a:solidFill>
                <a:latin typeface="+mj-lt"/>
              </a:rPr>
              <a:t>"The number is something else"</a:t>
            </a:r>
            <a:r>
              <a:rPr lang="en-US" sz="1800" dirty="0">
                <a:solidFill>
                  <a:srgbClr val="000000"/>
                </a:solidFill>
                <a:latin typeface="+mj-lt"/>
              </a:rPr>
              <a:t>);</a:t>
            </a:r>
          </a:p>
          <a:p>
            <a:r>
              <a:rPr lang="sv-SE" sz="1800" dirty="0">
                <a:solidFill>
                  <a:srgbClr val="000000"/>
                </a:solidFill>
                <a:latin typeface="+mj-lt"/>
              </a:rPr>
              <a:t>                    </a:t>
            </a:r>
            <a:r>
              <a:rPr lang="sv-SE" sz="1800" dirty="0">
                <a:solidFill>
                  <a:srgbClr val="0000FF"/>
                </a:solidFill>
                <a:latin typeface="+mj-lt"/>
              </a:rPr>
              <a:t>break</a:t>
            </a:r>
            <a:r>
              <a:rPr lang="sv-SE" sz="1800" dirty="0">
                <a:solidFill>
                  <a:srgbClr val="000000"/>
                </a:solidFill>
                <a:latin typeface="+mj-lt"/>
              </a:rPr>
              <a:t>;</a:t>
            </a:r>
          </a:p>
          <a:p>
            <a:r>
              <a:rPr lang="sv-SE" sz="1800" dirty="0">
                <a:solidFill>
                  <a:srgbClr val="000000"/>
                </a:solidFill>
                <a:latin typeface="+mj-lt"/>
              </a:rPr>
              <a:t>            }</a:t>
            </a:r>
            <a:endParaRPr lang="sv-SE" sz="1800" dirty="0">
              <a:latin typeface="+mj-lt"/>
            </a:endParaRPr>
          </a:p>
        </p:txBody>
      </p:sp>
      <p:pic>
        <p:nvPicPr>
          <p:cNvPr id="4" name="Google Shape;481;p21">
            <a:extLst>
              <a:ext uri="{FF2B5EF4-FFF2-40B4-BE49-F238E27FC236}">
                <a16:creationId xmlns:a16="http://schemas.microsoft.com/office/drawing/2014/main" id="{4F5FE2AC-C493-8AD4-685F-E91AAA028430}"/>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5" name="Google Shape;482;p21">
            <a:extLst>
              <a:ext uri="{FF2B5EF4-FFF2-40B4-BE49-F238E27FC236}">
                <a16:creationId xmlns:a16="http://schemas.microsoft.com/office/drawing/2014/main" id="{F2A868FA-A7DD-C1C9-FB62-0B33B9EB5A8A}"/>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TextBox 6">
            <a:extLst>
              <a:ext uri="{FF2B5EF4-FFF2-40B4-BE49-F238E27FC236}">
                <a16:creationId xmlns:a16="http://schemas.microsoft.com/office/drawing/2014/main" id="{A59A527F-70CC-F83C-9823-BD7504384A42}"/>
              </a:ext>
            </a:extLst>
          </p:cNvPr>
          <p:cNvSpPr txBox="1"/>
          <p:nvPr/>
        </p:nvSpPr>
        <p:spPr>
          <a:xfrm>
            <a:off x="7323989" y="5531202"/>
            <a:ext cx="2506603" cy="523220"/>
          </a:xfrm>
          <a:custGeom>
            <a:avLst/>
            <a:gdLst>
              <a:gd name="connsiteX0" fmla="*/ 0 w 2506603"/>
              <a:gd name="connsiteY0" fmla="*/ 0 h 523220"/>
              <a:gd name="connsiteX1" fmla="*/ 2506603 w 2506603"/>
              <a:gd name="connsiteY1" fmla="*/ 0 h 523220"/>
              <a:gd name="connsiteX2" fmla="*/ 2506603 w 2506603"/>
              <a:gd name="connsiteY2" fmla="*/ 523220 h 523220"/>
              <a:gd name="connsiteX3" fmla="*/ 0 w 2506603"/>
              <a:gd name="connsiteY3" fmla="*/ 523220 h 523220"/>
              <a:gd name="connsiteX4" fmla="*/ 0 w 2506603"/>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603" h="523220" fill="none" extrusionOk="0">
                <a:moveTo>
                  <a:pt x="0" y="0"/>
                </a:moveTo>
                <a:cubicBezTo>
                  <a:pt x="288659" y="102978"/>
                  <a:pt x="1915858" y="101137"/>
                  <a:pt x="2506603" y="0"/>
                </a:cubicBezTo>
                <a:cubicBezTo>
                  <a:pt x="2538122" y="141717"/>
                  <a:pt x="2526729" y="330391"/>
                  <a:pt x="2506603" y="523220"/>
                </a:cubicBezTo>
                <a:cubicBezTo>
                  <a:pt x="1661929" y="587727"/>
                  <a:pt x="852367" y="512235"/>
                  <a:pt x="0" y="523220"/>
                </a:cubicBezTo>
                <a:cubicBezTo>
                  <a:pt x="-26907" y="371847"/>
                  <a:pt x="-44411" y="159395"/>
                  <a:pt x="0" y="0"/>
                </a:cubicBezTo>
                <a:close/>
              </a:path>
              <a:path w="2506603" h="523220" stroke="0" extrusionOk="0">
                <a:moveTo>
                  <a:pt x="0" y="0"/>
                </a:moveTo>
                <a:cubicBezTo>
                  <a:pt x="1145936" y="-951"/>
                  <a:pt x="2168814" y="36535"/>
                  <a:pt x="2506603" y="0"/>
                </a:cubicBezTo>
                <a:cubicBezTo>
                  <a:pt x="2486911" y="72229"/>
                  <a:pt x="2529848" y="430512"/>
                  <a:pt x="2506603" y="523220"/>
                </a:cubicBezTo>
                <a:cubicBezTo>
                  <a:pt x="1736580" y="585541"/>
                  <a:pt x="498980" y="558728"/>
                  <a:pt x="0" y="523220"/>
                </a:cubicBezTo>
                <a:cubicBezTo>
                  <a:pt x="-3799" y="273500"/>
                  <a:pt x="-42821" y="181503"/>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b="1" dirty="0">
                <a:solidFill>
                  <a:srgbClr val="1D9A78"/>
                </a:solidFill>
                <a:latin typeface="Calibri" panose="020F0502020204030204" pitchFamily="34" charset="0"/>
                <a:ea typeface="Calibri" panose="020F0502020204030204" pitchFamily="34" charset="0"/>
                <a:cs typeface="Calibri" panose="020F0502020204030204" pitchFamily="34" charset="0"/>
              </a:rPr>
              <a:t>              Skriv i Visual Studio</a:t>
            </a:r>
            <a:endParaRPr lang="sv-SE" b="1"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B9DE2B90-B146-3E25-34A0-F327B5D7E1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7992" y="5207790"/>
            <a:ext cx="754017" cy="6682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4CC0F6E6-D485-3E9B-0591-A4A84F3699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0518" y="5646862"/>
            <a:ext cx="369819" cy="36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7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err="1">
                <a:solidFill>
                  <a:srgbClr val="FFFFFF"/>
                </a:solidFill>
                <a:latin typeface="Calibri"/>
                <a:ea typeface="Calibri"/>
                <a:cs typeface="Calibri"/>
                <a:sym typeface="Calibri"/>
              </a:rPr>
              <a:t>Scope</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21161075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TotalTime>
  <Words>1152</Words>
  <Application>Microsoft Office PowerPoint</Application>
  <PresentationFormat>Widescreen</PresentationFormat>
  <Paragraphs>214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Richard Chalk</cp:lastModifiedBy>
  <cp:revision>1</cp:revision>
  <dcterms:created xsi:type="dcterms:W3CDTF">2020-11-22T13:16:43Z</dcterms:created>
  <dcterms:modified xsi:type="dcterms:W3CDTF">2024-06-24T11:31:36Z</dcterms:modified>
</cp:coreProperties>
</file>