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309" r:id="rId2"/>
    <p:sldId id="299" r:id="rId3"/>
    <p:sldId id="347" r:id="rId4"/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757C6-00AC-4BF5-8543-E796CE9BDC76}" v="16" dt="2024-06-24T16:03:2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4" autoAdjust="0"/>
  </p:normalViewPr>
  <p:slideViewPr>
    <p:cSldViewPr snapToGrid="0">
      <p:cViewPr varScale="1">
        <p:scale>
          <a:sx n="87" d="100"/>
          <a:sy n="87" d="100"/>
        </p:scale>
        <p:origin x="9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E9CD4E71-94BF-45D8-B0D3-22DA5629076A}"/>
    <pc:docChg chg="undo custSel addSld delSld modSld">
      <pc:chgData name="Richard Chalk" userId="287f8aa4f4de1d19" providerId="LiveId" clId="{E9CD4E71-94BF-45D8-B0D3-22DA5629076A}" dt="2023-05-24T14:30:49.856" v="1747" actId="6549"/>
      <pc:docMkLst>
        <pc:docMk/>
      </pc:docMkLst>
      <pc:sldChg chg="addSp delSp modSp mod">
        <pc:chgData name="Richard Chalk" userId="287f8aa4f4de1d19" providerId="LiveId" clId="{E9CD4E71-94BF-45D8-B0D3-22DA5629076A}" dt="2023-05-24T14:26:12.700" v="1671" actId="113"/>
        <pc:sldMkLst>
          <pc:docMk/>
          <pc:sldMk cId="0" sldId="299"/>
        </pc:sldMkLst>
        <pc:spChg chg="mod">
          <ac:chgData name="Richard Chalk" userId="287f8aa4f4de1d19" providerId="LiveId" clId="{E9CD4E71-94BF-45D8-B0D3-22DA5629076A}" dt="2023-05-24T05:30:47.629" v="15" actId="20577"/>
          <ac:spMkLst>
            <pc:docMk/>
            <pc:sldMk cId="0" sldId="299"/>
            <ac:spMk id="4" creationId="{4771B46A-233B-C554-9461-6E930E187917}"/>
          </ac:spMkLst>
        </pc:spChg>
        <pc:spChg chg="mod">
          <ac:chgData name="Richard Chalk" userId="287f8aa4f4de1d19" providerId="LiveId" clId="{E9CD4E71-94BF-45D8-B0D3-22DA5629076A}" dt="2023-05-24T14:26:12.700" v="1671" actId="113"/>
          <ac:spMkLst>
            <pc:docMk/>
            <pc:sldMk cId="0" sldId="299"/>
            <ac:spMk id="658" creationId="{00000000-0000-0000-0000-000000000000}"/>
          </ac:spMkLst>
        </pc:spChg>
        <pc:picChg chg="del mod">
          <ac:chgData name="Richard Chalk" userId="287f8aa4f4de1d19" providerId="LiveId" clId="{E9CD4E71-94BF-45D8-B0D3-22DA5629076A}" dt="2023-05-24T05:34:57.997" v="57" actId="478"/>
          <ac:picMkLst>
            <pc:docMk/>
            <pc:sldMk cId="0" sldId="299"/>
            <ac:picMk id="2" creationId="{EAE75C49-C640-3F58-8744-AEA07C8C6C6E}"/>
          </ac:picMkLst>
        </pc:picChg>
        <pc:picChg chg="del">
          <ac:chgData name="Richard Chalk" userId="287f8aa4f4de1d19" providerId="LiveId" clId="{E9CD4E71-94BF-45D8-B0D3-22DA5629076A}" dt="2023-05-24T05:30:50.993" v="16" actId="478"/>
          <ac:picMkLst>
            <pc:docMk/>
            <pc:sldMk cId="0" sldId="299"/>
            <ac:picMk id="3" creationId="{60978806-24ED-8CCC-151B-086746803F55}"/>
          </ac:picMkLst>
        </pc:picChg>
        <pc:picChg chg="add mod">
          <ac:chgData name="Richard Chalk" userId="287f8aa4f4de1d19" providerId="LiveId" clId="{E9CD4E71-94BF-45D8-B0D3-22DA5629076A}" dt="2023-05-24T13:15:53.536" v="1009" actId="1036"/>
          <ac:picMkLst>
            <pc:docMk/>
            <pc:sldMk cId="0" sldId="299"/>
            <ac:picMk id="7" creationId="{DC681B92-53E2-86B2-E9B1-8B2ABB6D9AB0}"/>
          </ac:picMkLst>
        </pc:picChg>
        <pc:picChg chg="del">
          <ac:chgData name="Richard Chalk" userId="287f8aa4f4de1d19" providerId="LiveId" clId="{E9CD4E71-94BF-45D8-B0D3-22DA5629076A}" dt="2023-05-24T05:30:56.213" v="18" actId="478"/>
          <ac:picMkLst>
            <pc:docMk/>
            <pc:sldMk cId="0" sldId="299"/>
            <ac:picMk id="13" creationId="{82083A09-37E3-6357-A891-7E1D92D9CA0B}"/>
          </ac:picMkLst>
        </pc:picChg>
        <pc:picChg chg="add del mod">
          <ac:chgData name="Richard Chalk" userId="287f8aa4f4de1d19" providerId="LiveId" clId="{E9CD4E71-94BF-45D8-B0D3-22DA5629076A}" dt="2023-05-24T12:55:01.867" v="910" actId="478"/>
          <ac:picMkLst>
            <pc:docMk/>
            <pc:sldMk cId="0" sldId="299"/>
            <ac:picMk id="1026" creationId="{A28E803A-8270-C0E2-005C-CFA48259524F}"/>
          </ac:picMkLst>
        </pc:picChg>
        <pc:picChg chg="del">
          <ac:chgData name="Richard Chalk" userId="287f8aa4f4de1d19" providerId="LiveId" clId="{E9CD4E71-94BF-45D8-B0D3-22DA5629076A}" dt="2023-05-24T05:30:55.583" v="17" actId="478"/>
          <ac:picMkLst>
            <pc:docMk/>
            <pc:sldMk cId="0" sldId="299"/>
            <ac:picMk id="1028" creationId="{E46F2C81-C29F-4BE5-4C65-CA8D876A406C}"/>
          </ac:picMkLst>
        </pc:picChg>
      </pc:sldChg>
      <pc:sldChg chg="modSp mod">
        <pc:chgData name="Richard Chalk" userId="287f8aa4f4de1d19" providerId="LiveId" clId="{E9CD4E71-94BF-45D8-B0D3-22DA5629076A}" dt="2023-05-24T05:30:20.594" v="1" actId="20577"/>
        <pc:sldMkLst>
          <pc:docMk/>
          <pc:sldMk cId="3213385662" sldId="309"/>
        </pc:sldMkLst>
        <pc:spChg chg="mod">
          <ac:chgData name="Richard Chalk" userId="287f8aa4f4de1d19" providerId="LiveId" clId="{E9CD4E71-94BF-45D8-B0D3-22DA5629076A}" dt="2023-05-24T05:30:20.594" v="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2116107592" sldId="310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072587664" sldId="331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236648857" sldId="332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2901108130" sldId="333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360080686" sldId="334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2711273802" sldId="335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929050476" sldId="336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737809820" sldId="337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370536330" sldId="338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2097550365" sldId="339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2555544983" sldId="340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575246944" sldId="341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525988411" sldId="342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3618173139" sldId="343"/>
        </pc:sldMkLst>
      </pc:sldChg>
      <pc:sldChg chg="del">
        <pc:chgData name="Richard Chalk" userId="287f8aa4f4de1d19" providerId="LiveId" clId="{E9CD4E71-94BF-45D8-B0D3-22DA5629076A}" dt="2023-05-24T14:25:23.629" v="1647" actId="47"/>
        <pc:sldMkLst>
          <pc:docMk/>
          <pc:sldMk cId="1001514060" sldId="344"/>
        </pc:sldMkLst>
      </pc:sldChg>
      <pc:sldChg chg="add del">
        <pc:chgData name="Richard Chalk" userId="287f8aa4f4de1d19" providerId="LiveId" clId="{E9CD4E71-94BF-45D8-B0D3-22DA5629076A}" dt="2023-05-24T14:25:23.629" v="1647" actId="47"/>
        <pc:sldMkLst>
          <pc:docMk/>
          <pc:sldMk cId="3170679540" sldId="345"/>
        </pc:sldMkLst>
      </pc:sldChg>
      <pc:sldChg chg="new del">
        <pc:chgData name="Richard Chalk" userId="287f8aa4f4de1d19" providerId="LiveId" clId="{E9CD4E71-94BF-45D8-B0D3-22DA5629076A}" dt="2023-05-24T14:25:23.629" v="1647" actId="47"/>
        <pc:sldMkLst>
          <pc:docMk/>
          <pc:sldMk cId="1111356089" sldId="346"/>
        </pc:sldMkLst>
      </pc:sldChg>
      <pc:sldChg chg="addSp delSp modSp add mod modNotesTx">
        <pc:chgData name="Richard Chalk" userId="287f8aa4f4de1d19" providerId="LiveId" clId="{E9CD4E71-94BF-45D8-B0D3-22DA5629076A}" dt="2023-05-24T14:26:54.137" v="1676" actId="1076"/>
        <pc:sldMkLst>
          <pc:docMk/>
          <pc:sldMk cId="2717348312" sldId="347"/>
        </pc:sldMkLst>
        <pc:spChg chg="add mod">
          <ac:chgData name="Richard Chalk" userId="287f8aa4f4de1d19" providerId="LiveId" clId="{E9CD4E71-94BF-45D8-B0D3-22DA5629076A}" dt="2023-05-24T12:34:11.778" v="251" actId="1076"/>
          <ac:spMkLst>
            <pc:docMk/>
            <pc:sldMk cId="2717348312" sldId="347"/>
            <ac:spMk id="3" creationId="{FDD91BF9-BEBA-F676-583F-7B6AEC3C156C}"/>
          </ac:spMkLst>
        </pc:spChg>
        <pc:spChg chg="mod">
          <ac:chgData name="Richard Chalk" userId="287f8aa4f4de1d19" providerId="LiveId" clId="{E9CD4E71-94BF-45D8-B0D3-22DA5629076A}" dt="2023-05-24T05:42:20.138" v="202" actId="6549"/>
          <ac:spMkLst>
            <pc:docMk/>
            <pc:sldMk cId="2717348312" sldId="347"/>
            <ac:spMk id="4" creationId="{4771B46A-233B-C554-9461-6E930E187917}"/>
          </ac:spMkLst>
        </pc:spChg>
        <pc:spChg chg="add del">
          <ac:chgData name="Richard Chalk" userId="287f8aa4f4de1d19" providerId="LiveId" clId="{E9CD4E71-94BF-45D8-B0D3-22DA5629076A}" dt="2023-05-24T12:35:01.923" v="305" actId="22"/>
          <ac:spMkLst>
            <pc:docMk/>
            <pc:sldMk cId="2717348312" sldId="347"/>
            <ac:spMk id="8" creationId="{2D5A7601-B3E6-63BD-00B8-FA184EA57919}"/>
          </ac:spMkLst>
        </pc:spChg>
        <pc:spChg chg="add mod">
          <ac:chgData name="Richard Chalk" userId="287f8aa4f4de1d19" providerId="LiveId" clId="{E9CD4E71-94BF-45D8-B0D3-22DA5629076A}" dt="2023-05-24T12:35:41.952" v="316" actId="1076"/>
          <ac:spMkLst>
            <pc:docMk/>
            <pc:sldMk cId="2717348312" sldId="347"/>
            <ac:spMk id="10" creationId="{F7647A13-0BA7-F7B5-E057-4742169D85A6}"/>
          </ac:spMkLst>
        </pc:spChg>
        <pc:spChg chg="add mod">
          <ac:chgData name="Richard Chalk" userId="287f8aa4f4de1d19" providerId="LiveId" clId="{E9CD4E71-94BF-45D8-B0D3-22DA5629076A}" dt="2023-05-24T14:26:54.137" v="1676" actId="1076"/>
          <ac:spMkLst>
            <pc:docMk/>
            <pc:sldMk cId="2717348312" sldId="347"/>
            <ac:spMk id="11" creationId="{0D8F8CF5-FC0A-AB79-D809-3B1C478CE33B}"/>
          </ac:spMkLst>
        </pc:spChg>
        <pc:spChg chg="mod">
          <ac:chgData name="Richard Chalk" userId="287f8aa4f4de1d19" providerId="LiveId" clId="{E9CD4E71-94BF-45D8-B0D3-22DA5629076A}" dt="2023-05-24T14:26:50.446" v="1675" actId="14100"/>
          <ac:spMkLst>
            <pc:docMk/>
            <pc:sldMk cId="2717348312" sldId="347"/>
            <ac:spMk id="658" creationId="{00000000-0000-0000-0000-000000000000}"/>
          </ac:spMkLst>
        </pc:spChg>
        <pc:picChg chg="add mod">
          <ac:chgData name="Richard Chalk" userId="287f8aa4f4de1d19" providerId="LiveId" clId="{E9CD4E71-94BF-45D8-B0D3-22DA5629076A}" dt="2023-05-24T13:15:50.884" v="1006" actId="1036"/>
          <ac:picMkLst>
            <pc:docMk/>
            <pc:sldMk cId="2717348312" sldId="347"/>
            <ac:picMk id="14" creationId="{F45C87FF-A6F7-63CC-B960-736391302269}"/>
          </ac:picMkLst>
        </pc:picChg>
        <pc:picChg chg="del">
          <ac:chgData name="Richard Chalk" userId="287f8aa4f4de1d19" providerId="LiveId" clId="{E9CD4E71-94BF-45D8-B0D3-22DA5629076A}" dt="2023-05-24T12:34:13.395" v="252" actId="478"/>
          <ac:picMkLst>
            <pc:docMk/>
            <pc:sldMk cId="2717348312" sldId="347"/>
            <ac:picMk id="1026" creationId="{A28E803A-8270-C0E2-005C-CFA48259524F}"/>
          </ac:picMkLst>
        </pc:picChg>
        <pc:cxnChg chg="add mod">
          <ac:chgData name="Richard Chalk" userId="287f8aa4f4de1d19" providerId="LiveId" clId="{E9CD4E71-94BF-45D8-B0D3-22DA5629076A}" dt="2023-05-24T12:36:17.705" v="322" actId="1582"/>
          <ac:cxnSpMkLst>
            <pc:docMk/>
            <pc:sldMk cId="2717348312" sldId="347"/>
            <ac:cxnSpMk id="13" creationId="{B37C22A6-645E-3E50-98C6-EBAA6693F128}"/>
          </ac:cxnSpMkLst>
        </pc:cxnChg>
      </pc:sldChg>
      <pc:sldChg chg="addSp delSp modSp add mod modNotesTx">
        <pc:chgData name="Richard Chalk" userId="287f8aa4f4de1d19" providerId="LiveId" clId="{E9CD4E71-94BF-45D8-B0D3-22DA5629076A}" dt="2023-05-24T14:27:23.463" v="1693" actId="20577"/>
        <pc:sldMkLst>
          <pc:docMk/>
          <pc:sldMk cId="2163820295" sldId="348"/>
        </pc:sldMkLst>
        <pc:spChg chg="add mod">
          <ac:chgData name="Richard Chalk" userId="287f8aa4f4de1d19" providerId="LiveId" clId="{E9CD4E71-94BF-45D8-B0D3-22DA5629076A}" dt="2023-05-24T14:27:23.463" v="1693" actId="20577"/>
          <ac:spMkLst>
            <pc:docMk/>
            <pc:sldMk cId="2163820295" sldId="348"/>
            <ac:spMk id="2" creationId="{3483CF9D-389F-51F4-F3AF-9C50969A7401}"/>
          </ac:spMkLst>
        </pc:spChg>
        <pc:spChg chg="del">
          <ac:chgData name="Richard Chalk" userId="287f8aa4f4de1d19" providerId="LiveId" clId="{E9CD4E71-94BF-45D8-B0D3-22DA5629076A}" dt="2023-05-24T12:40:22.554" v="415" actId="478"/>
          <ac:spMkLst>
            <pc:docMk/>
            <pc:sldMk cId="2163820295" sldId="348"/>
            <ac:spMk id="3" creationId="{FDD91BF9-BEBA-F676-583F-7B6AEC3C156C}"/>
          </ac:spMkLst>
        </pc:spChg>
        <pc:spChg chg="mod">
          <ac:chgData name="Richard Chalk" userId="287f8aa4f4de1d19" providerId="LiveId" clId="{E9CD4E71-94BF-45D8-B0D3-22DA5629076A}" dt="2023-05-24T12:38:55.012" v="404" actId="20577"/>
          <ac:spMkLst>
            <pc:docMk/>
            <pc:sldMk cId="2163820295" sldId="348"/>
            <ac:spMk id="4" creationId="{4771B46A-233B-C554-9461-6E930E187917}"/>
          </ac:spMkLst>
        </pc:spChg>
        <pc:spChg chg="add mod">
          <ac:chgData name="Richard Chalk" userId="287f8aa4f4de1d19" providerId="LiveId" clId="{E9CD4E71-94BF-45D8-B0D3-22DA5629076A}" dt="2023-05-24T13:40:01.068" v="1328" actId="1037"/>
          <ac:spMkLst>
            <pc:docMk/>
            <pc:sldMk cId="2163820295" sldId="348"/>
            <ac:spMk id="7" creationId="{D84F0F8D-B048-C1AC-3F49-1F1B289B5DC7}"/>
          </ac:spMkLst>
        </pc:spChg>
        <pc:spChg chg="add mod">
          <ac:chgData name="Richard Chalk" userId="287f8aa4f4de1d19" providerId="LiveId" clId="{E9CD4E71-94BF-45D8-B0D3-22DA5629076A}" dt="2023-05-24T12:45:39.368" v="616" actId="207"/>
          <ac:spMkLst>
            <pc:docMk/>
            <pc:sldMk cId="2163820295" sldId="348"/>
            <ac:spMk id="8" creationId="{B7732281-D916-5D9A-2A6B-1EB56578B016}"/>
          </ac:spMkLst>
        </pc:spChg>
        <pc:spChg chg="del">
          <ac:chgData name="Richard Chalk" userId="287f8aa4f4de1d19" providerId="LiveId" clId="{E9CD4E71-94BF-45D8-B0D3-22DA5629076A}" dt="2023-05-24T12:40:24.750" v="416" actId="478"/>
          <ac:spMkLst>
            <pc:docMk/>
            <pc:sldMk cId="2163820295" sldId="348"/>
            <ac:spMk id="10" creationId="{F7647A13-0BA7-F7B5-E057-4742169D85A6}"/>
          </ac:spMkLst>
        </pc:spChg>
        <pc:spChg chg="del">
          <ac:chgData name="Richard Chalk" userId="287f8aa4f4de1d19" providerId="LiveId" clId="{E9CD4E71-94BF-45D8-B0D3-22DA5629076A}" dt="2023-05-24T12:40:25.658" v="417" actId="478"/>
          <ac:spMkLst>
            <pc:docMk/>
            <pc:sldMk cId="2163820295" sldId="348"/>
            <ac:spMk id="11" creationId="{0D8F8CF5-FC0A-AB79-D809-3B1C478CE33B}"/>
          </ac:spMkLst>
        </pc:spChg>
        <pc:spChg chg="mod">
          <ac:chgData name="Richard Chalk" userId="287f8aa4f4de1d19" providerId="LiveId" clId="{E9CD4E71-94BF-45D8-B0D3-22DA5629076A}" dt="2023-05-24T12:45:23.442" v="611" actId="207"/>
          <ac:spMkLst>
            <pc:docMk/>
            <pc:sldMk cId="2163820295" sldId="348"/>
            <ac:spMk id="658" creationId="{00000000-0000-0000-0000-000000000000}"/>
          </ac:spMkLst>
        </pc:spChg>
        <pc:picChg chg="add mod">
          <ac:chgData name="Richard Chalk" userId="287f8aa4f4de1d19" providerId="LiveId" clId="{E9CD4E71-94BF-45D8-B0D3-22DA5629076A}" dt="2023-05-24T13:39:38.349" v="1322" actId="1076"/>
          <ac:picMkLst>
            <pc:docMk/>
            <pc:sldMk cId="2163820295" sldId="348"/>
            <ac:picMk id="3" creationId="{CD197065-476C-BE3C-ED41-5D2BF0682DA5}"/>
          </ac:picMkLst>
        </pc:picChg>
        <pc:picChg chg="add mod">
          <ac:chgData name="Richard Chalk" userId="287f8aa4f4de1d19" providerId="LiveId" clId="{E9CD4E71-94BF-45D8-B0D3-22DA5629076A}" dt="2023-05-24T13:15:47.425" v="1003" actId="1036"/>
          <ac:picMkLst>
            <pc:docMk/>
            <pc:sldMk cId="2163820295" sldId="348"/>
            <ac:picMk id="9" creationId="{02D670CA-92DD-02B5-187C-07FA49C42A8B}"/>
          </ac:picMkLst>
        </pc:picChg>
        <pc:cxnChg chg="mod">
          <ac:chgData name="Richard Chalk" userId="287f8aa4f4de1d19" providerId="LiveId" clId="{E9CD4E71-94BF-45D8-B0D3-22DA5629076A}" dt="2023-05-24T12:40:32.650" v="419" actId="14100"/>
          <ac:cxnSpMkLst>
            <pc:docMk/>
            <pc:sldMk cId="2163820295" sldId="348"/>
            <ac:cxnSpMk id="13" creationId="{B37C22A6-645E-3E50-98C6-EBAA6693F128}"/>
          </ac:cxnSpMkLst>
        </pc:cxnChg>
      </pc:sldChg>
      <pc:sldChg chg="addSp delSp modSp add mod modNotesTx">
        <pc:chgData name="Richard Chalk" userId="287f8aa4f4de1d19" providerId="LiveId" clId="{E9CD4E71-94BF-45D8-B0D3-22DA5629076A}" dt="2023-05-24T14:27:49.435" v="1700" actId="313"/>
        <pc:sldMkLst>
          <pc:docMk/>
          <pc:sldMk cId="1726111417" sldId="349"/>
        </pc:sldMkLst>
        <pc:spChg chg="add mod">
          <ac:chgData name="Richard Chalk" userId="287f8aa4f4de1d19" providerId="LiveId" clId="{E9CD4E71-94BF-45D8-B0D3-22DA5629076A}" dt="2023-05-24T12:52:43.088" v="904" actId="14100"/>
          <ac:spMkLst>
            <pc:docMk/>
            <pc:sldMk cId="1726111417" sldId="349"/>
            <ac:spMk id="2" creationId="{68148B7C-D721-22CC-AE5F-C59732C692CA}"/>
          </ac:spMkLst>
        </pc:spChg>
        <pc:spChg chg="mod">
          <ac:chgData name="Richard Chalk" userId="287f8aa4f4de1d19" providerId="LiveId" clId="{E9CD4E71-94BF-45D8-B0D3-22DA5629076A}" dt="2023-05-24T12:47:40.878" v="625" actId="20577"/>
          <ac:spMkLst>
            <pc:docMk/>
            <pc:sldMk cId="1726111417" sldId="349"/>
            <ac:spMk id="4" creationId="{4771B46A-233B-C554-9461-6E930E187917}"/>
          </ac:spMkLst>
        </pc:spChg>
        <pc:spChg chg="del">
          <ac:chgData name="Richard Chalk" userId="287f8aa4f4de1d19" providerId="LiveId" clId="{E9CD4E71-94BF-45D8-B0D3-22DA5629076A}" dt="2023-05-24T12:47:45.568" v="626" actId="478"/>
          <ac:spMkLst>
            <pc:docMk/>
            <pc:sldMk cId="1726111417" sldId="349"/>
            <ac:spMk id="8" creationId="{B7732281-D916-5D9A-2A6B-1EB56578B016}"/>
          </ac:spMkLst>
        </pc:spChg>
        <pc:spChg chg="mod">
          <ac:chgData name="Richard Chalk" userId="287f8aa4f4de1d19" providerId="LiveId" clId="{E9CD4E71-94BF-45D8-B0D3-22DA5629076A}" dt="2023-05-24T14:27:49.435" v="1700" actId="313"/>
          <ac:spMkLst>
            <pc:docMk/>
            <pc:sldMk cId="1726111417" sldId="349"/>
            <ac:spMk id="658" creationId="{00000000-0000-0000-0000-000000000000}"/>
          </ac:spMkLst>
        </pc:spChg>
        <pc:picChg chg="add mod">
          <ac:chgData name="Richard Chalk" userId="287f8aa4f4de1d19" providerId="LiveId" clId="{E9CD4E71-94BF-45D8-B0D3-22DA5629076A}" dt="2023-05-24T13:15:44.866" v="1000" actId="1036"/>
          <ac:picMkLst>
            <pc:docMk/>
            <pc:sldMk cId="1726111417" sldId="349"/>
            <ac:picMk id="3" creationId="{C60DBB25-4C3B-8821-5DEA-930C95B0C8BE}"/>
          </ac:picMkLst>
        </pc:picChg>
        <pc:cxnChg chg="mod">
          <ac:chgData name="Richard Chalk" userId="287f8aa4f4de1d19" providerId="LiveId" clId="{E9CD4E71-94BF-45D8-B0D3-22DA5629076A}" dt="2023-05-24T12:52:20.963" v="869" actId="1076"/>
          <ac:cxnSpMkLst>
            <pc:docMk/>
            <pc:sldMk cId="1726111417" sldId="349"/>
            <ac:cxnSpMk id="13" creationId="{B37C22A6-645E-3E50-98C6-EBAA6693F128}"/>
          </ac:cxnSpMkLst>
        </pc:cxnChg>
      </pc:sldChg>
      <pc:sldChg chg="addSp modSp add mod">
        <pc:chgData name="Richard Chalk" userId="287f8aa4f4de1d19" providerId="LiveId" clId="{E9CD4E71-94BF-45D8-B0D3-22DA5629076A}" dt="2023-05-24T14:30:21.117" v="1742" actId="207"/>
        <pc:sldMkLst>
          <pc:docMk/>
          <pc:sldMk cId="304793022" sldId="350"/>
        </pc:sldMkLst>
        <pc:spChg chg="mod">
          <ac:chgData name="Richard Chalk" userId="287f8aa4f4de1d19" providerId="LiveId" clId="{E9CD4E71-94BF-45D8-B0D3-22DA5629076A}" dt="2023-05-24T13:40:40.521" v="1331" actId="20577"/>
          <ac:spMkLst>
            <pc:docMk/>
            <pc:sldMk cId="304793022" sldId="350"/>
            <ac:spMk id="2" creationId="{68148B7C-D721-22CC-AE5F-C59732C692CA}"/>
          </ac:spMkLst>
        </pc:spChg>
        <pc:spChg chg="mod">
          <ac:chgData name="Richard Chalk" userId="287f8aa4f4de1d19" providerId="LiveId" clId="{E9CD4E71-94BF-45D8-B0D3-22DA5629076A}" dt="2023-05-24T13:11:13.713" v="948" actId="20577"/>
          <ac:spMkLst>
            <pc:docMk/>
            <pc:sldMk cId="304793022" sldId="350"/>
            <ac:spMk id="4" creationId="{4771B46A-233B-C554-9461-6E930E187917}"/>
          </ac:spMkLst>
        </pc:spChg>
        <pc:spChg chg="mod ord">
          <ac:chgData name="Richard Chalk" userId="287f8aa4f4de1d19" providerId="LiveId" clId="{E9CD4E71-94BF-45D8-B0D3-22DA5629076A}" dt="2023-05-24T14:30:21.117" v="1742" actId="207"/>
          <ac:spMkLst>
            <pc:docMk/>
            <pc:sldMk cId="304793022" sldId="350"/>
            <ac:spMk id="658" creationId="{00000000-0000-0000-0000-000000000000}"/>
          </ac:spMkLst>
        </pc:spChg>
        <pc:picChg chg="mod">
          <ac:chgData name="Richard Chalk" userId="287f8aa4f4de1d19" providerId="LiveId" clId="{E9CD4E71-94BF-45D8-B0D3-22DA5629076A}" dt="2023-05-24T13:15:41.684" v="997" actId="1036"/>
          <ac:picMkLst>
            <pc:docMk/>
            <pc:sldMk cId="304793022" sldId="350"/>
            <ac:picMk id="3" creationId="{C60DBB25-4C3B-8821-5DEA-930C95B0C8BE}"/>
          </ac:picMkLst>
        </pc:picChg>
        <pc:picChg chg="add mod">
          <ac:chgData name="Richard Chalk" userId="287f8aa4f4de1d19" providerId="LiveId" clId="{E9CD4E71-94BF-45D8-B0D3-22DA5629076A}" dt="2023-05-24T14:29:35.051" v="1713" actId="167"/>
          <ac:picMkLst>
            <pc:docMk/>
            <pc:sldMk cId="304793022" sldId="350"/>
            <ac:picMk id="1026" creationId="{65EECA06-3E6A-3A1F-DB51-DAB9494ACF4A}"/>
          </ac:picMkLst>
        </pc:picChg>
      </pc:sldChg>
      <pc:sldChg chg="addSp modSp add mod">
        <pc:chgData name="Richard Chalk" userId="287f8aa4f4de1d19" providerId="LiveId" clId="{E9CD4E71-94BF-45D8-B0D3-22DA5629076A}" dt="2023-05-24T13:41:00.131" v="1335" actId="113"/>
        <pc:sldMkLst>
          <pc:docMk/>
          <pc:sldMk cId="556309793" sldId="351"/>
        </pc:sldMkLst>
        <pc:spChg chg="mod">
          <ac:chgData name="Richard Chalk" userId="287f8aa4f4de1d19" providerId="LiveId" clId="{E9CD4E71-94BF-45D8-B0D3-22DA5629076A}" dt="2023-05-24T13:41:00.131" v="1335" actId="113"/>
          <ac:spMkLst>
            <pc:docMk/>
            <pc:sldMk cId="556309793" sldId="351"/>
            <ac:spMk id="2" creationId="{68148B7C-D721-22CC-AE5F-C59732C692CA}"/>
          </ac:spMkLst>
        </pc:spChg>
        <pc:spChg chg="mod">
          <ac:chgData name="Richard Chalk" userId="287f8aa4f4de1d19" providerId="LiveId" clId="{E9CD4E71-94BF-45D8-B0D3-22DA5629076A}" dt="2023-05-24T13:20:09.305" v="1110" actId="20577"/>
          <ac:spMkLst>
            <pc:docMk/>
            <pc:sldMk cId="556309793" sldId="351"/>
            <ac:spMk id="4" creationId="{4771B46A-233B-C554-9461-6E930E187917}"/>
          </ac:spMkLst>
        </pc:spChg>
        <pc:spChg chg="mod">
          <ac:chgData name="Richard Chalk" userId="287f8aa4f4de1d19" providerId="LiveId" clId="{E9CD4E71-94BF-45D8-B0D3-22DA5629076A}" dt="2023-05-24T13:32:45.106" v="1207" actId="20577"/>
          <ac:spMkLst>
            <pc:docMk/>
            <pc:sldMk cId="556309793" sldId="351"/>
            <ac:spMk id="658" creationId="{00000000-0000-0000-0000-000000000000}"/>
          </ac:spMkLst>
        </pc:spChg>
        <pc:picChg chg="add mod">
          <ac:chgData name="Richard Chalk" userId="287f8aa4f4de1d19" providerId="LiveId" clId="{E9CD4E71-94BF-45D8-B0D3-22DA5629076A}" dt="2023-05-24T13:36:22.613" v="1281" actId="1076"/>
          <ac:picMkLst>
            <pc:docMk/>
            <pc:sldMk cId="556309793" sldId="351"/>
            <ac:picMk id="7" creationId="{8EC6D10E-4EF0-315D-B423-39CC378D3FB3}"/>
          </ac:picMkLst>
        </pc:picChg>
        <pc:cxnChg chg="mod">
          <ac:chgData name="Richard Chalk" userId="287f8aa4f4de1d19" providerId="LiveId" clId="{E9CD4E71-94BF-45D8-B0D3-22DA5629076A}" dt="2023-05-24T13:36:18.357" v="1280" actId="14100"/>
          <ac:cxnSpMkLst>
            <pc:docMk/>
            <pc:sldMk cId="556309793" sldId="351"/>
            <ac:cxnSpMk id="13" creationId="{B37C22A6-645E-3E50-98C6-EBAA6693F128}"/>
          </ac:cxnSpMkLst>
        </pc:cxnChg>
      </pc:sldChg>
      <pc:sldChg chg="addSp delSp modSp add mod">
        <pc:chgData name="Richard Chalk" userId="287f8aa4f4de1d19" providerId="LiveId" clId="{E9CD4E71-94BF-45D8-B0D3-22DA5629076A}" dt="2023-05-24T14:30:49.856" v="1747" actId="6549"/>
        <pc:sldMkLst>
          <pc:docMk/>
          <pc:sldMk cId="3833906233" sldId="352"/>
        </pc:sldMkLst>
        <pc:spChg chg="mod">
          <ac:chgData name="Richard Chalk" userId="287f8aa4f4de1d19" providerId="LiveId" clId="{E9CD4E71-94BF-45D8-B0D3-22DA5629076A}" dt="2023-05-24T14:18:37.327" v="1355" actId="21"/>
          <ac:spMkLst>
            <pc:docMk/>
            <pc:sldMk cId="3833906233" sldId="352"/>
            <ac:spMk id="2" creationId="{68148B7C-D721-22CC-AE5F-C59732C692CA}"/>
          </ac:spMkLst>
        </pc:spChg>
        <pc:spChg chg="mod">
          <ac:chgData name="Richard Chalk" userId="287f8aa4f4de1d19" providerId="LiveId" clId="{E9CD4E71-94BF-45D8-B0D3-22DA5629076A}" dt="2023-05-24T13:36:50.384" v="1288" actId="20577"/>
          <ac:spMkLst>
            <pc:docMk/>
            <pc:sldMk cId="3833906233" sldId="352"/>
            <ac:spMk id="4" creationId="{4771B46A-233B-C554-9461-6E930E187917}"/>
          </ac:spMkLst>
        </pc:spChg>
        <pc:spChg chg="add mod">
          <ac:chgData name="Richard Chalk" userId="287f8aa4f4de1d19" providerId="LiveId" clId="{E9CD4E71-94BF-45D8-B0D3-22DA5629076A}" dt="2023-05-24T14:20:43.467" v="1510" actId="20577"/>
          <ac:spMkLst>
            <pc:docMk/>
            <pc:sldMk cId="3833906233" sldId="352"/>
            <ac:spMk id="8" creationId="{73DB49B2-8D7B-CB74-43DC-309F5F3674D6}"/>
          </ac:spMkLst>
        </pc:spChg>
        <pc:spChg chg="add mod">
          <ac:chgData name="Richard Chalk" userId="287f8aa4f4de1d19" providerId="LiveId" clId="{E9CD4E71-94BF-45D8-B0D3-22DA5629076A}" dt="2023-05-24T14:24:51.167" v="1638" actId="1076"/>
          <ac:spMkLst>
            <pc:docMk/>
            <pc:sldMk cId="3833906233" sldId="352"/>
            <ac:spMk id="9" creationId="{88B8CA3A-5C5A-580F-51E5-247E1217AE31}"/>
          </ac:spMkLst>
        </pc:spChg>
        <pc:spChg chg="mod">
          <ac:chgData name="Richard Chalk" userId="287f8aa4f4de1d19" providerId="LiveId" clId="{E9CD4E71-94BF-45D8-B0D3-22DA5629076A}" dt="2023-05-24T14:30:49.856" v="1747" actId="6549"/>
          <ac:spMkLst>
            <pc:docMk/>
            <pc:sldMk cId="3833906233" sldId="352"/>
            <ac:spMk id="658" creationId="{00000000-0000-0000-0000-000000000000}"/>
          </ac:spMkLst>
        </pc:spChg>
        <pc:picChg chg="del">
          <ac:chgData name="Richard Chalk" userId="287f8aa4f4de1d19" providerId="LiveId" clId="{E9CD4E71-94BF-45D8-B0D3-22DA5629076A}" dt="2023-05-24T13:36:59.209" v="1295" actId="478"/>
          <ac:picMkLst>
            <pc:docMk/>
            <pc:sldMk cId="3833906233" sldId="352"/>
            <ac:picMk id="7" creationId="{8EC6D10E-4EF0-315D-B423-39CC378D3FB3}"/>
          </ac:picMkLst>
        </pc:picChg>
        <pc:picChg chg="add mod">
          <ac:chgData name="Richard Chalk" userId="287f8aa4f4de1d19" providerId="LiveId" clId="{E9CD4E71-94BF-45D8-B0D3-22DA5629076A}" dt="2023-05-24T14:24:51.167" v="1638" actId="1076"/>
          <ac:picMkLst>
            <pc:docMk/>
            <pc:sldMk cId="3833906233" sldId="352"/>
            <ac:picMk id="10" creationId="{D799CFFE-3C85-8FAB-354B-91108C6286FE}"/>
          </ac:picMkLst>
        </pc:picChg>
      </pc:sldChg>
    </pc:docChg>
  </pc:docChgLst>
  <pc:docChgLst>
    <pc:chgData name="Richard Chalk" userId="287f8aa4f4de1d19" providerId="LiveId" clId="{67C757C6-00AC-4BF5-8543-E796CE9BDC76}"/>
    <pc:docChg chg="undo custSel modSld">
      <pc:chgData name="Richard Chalk" userId="287f8aa4f4de1d19" providerId="LiveId" clId="{67C757C6-00AC-4BF5-8543-E796CE9BDC76}" dt="2024-06-24T16:03:26.210" v="59" actId="167"/>
      <pc:docMkLst>
        <pc:docMk/>
      </pc:docMkLst>
      <pc:sldChg chg="addSp modSp mod">
        <pc:chgData name="Richard Chalk" userId="287f8aa4f4de1d19" providerId="LiveId" clId="{67C757C6-00AC-4BF5-8543-E796CE9BDC76}" dt="2024-06-24T16:03:18.729" v="58" actId="167"/>
        <pc:sldMkLst>
          <pc:docMk/>
          <pc:sldMk cId="0" sldId="299"/>
        </pc:sldMkLst>
        <pc:spChg chg="mod">
          <ac:chgData name="Richard Chalk" userId="287f8aa4f4de1d19" providerId="LiveId" clId="{67C757C6-00AC-4BF5-8543-E796CE9BDC76}" dt="2024-06-24T16:03:12.930" v="57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67C757C6-00AC-4BF5-8543-E796CE9BDC76}" dt="2024-06-24T16:03:18.729" v="58" actId="167"/>
          <ac:picMkLst>
            <pc:docMk/>
            <pc:sldMk cId="0" sldId="299"/>
            <ac:picMk id="2" creationId="{FEF5F45D-59CA-0E07-21B4-A53CD7642567}"/>
          </ac:picMkLst>
        </pc:picChg>
      </pc:sldChg>
      <pc:sldChg chg="modSp mod">
        <pc:chgData name="Richard Chalk" userId="287f8aa4f4de1d19" providerId="LiveId" clId="{67C757C6-00AC-4BF5-8543-E796CE9BDC76}" dt="2024-06-24T16:01:42.505" v="29" actId="20577"/>
        <pc:sldMkLst>
          <pc:docMk/>
          <pc:sldMk cId="2717348312" sldId="347"/>
        </pc:sldMkLst>
        <pc:spChg chg="mod">
          <ac:chgData name="Richard Chalk" userId="287f8aa4f4de1d19" providerId="LiveId" clId="{67C757C6-00AC-4BF5-8543-E796CE9BDC76}" dt="2024-06-24T16:01:42.505" v="29" actId="20577"/>
          <ac:spMkLst>
            <pc:docMk/>
            <pc:sldMk cId="2717348312" sldId="347"/>
            <ac:spMk id="658" creationId="{00000000-0000-0000-0000-000000000000}"/>
          </ac:spMkLst>
        </pc:spChg>
      </pc:sldChg>
      <pc:sldChg chg="modSp mod">
        <pc:chgData name="Richard Chalk" userId="287f8aa4f4de1d19" providerId="LiveId" clId="{67C757C6-00AC-4BF5-8543-E796CE9BDC76}" dt="2024-06-24T16:02:34.245" v="30" actId="207"/>
        <pc:sldMkLst>
          <pc:docMk/>
          <pc:sldMk cId="2163820295" sldId="348"/>
        </pc:sldMkLst>
        <pc:spChg chg="mod">
          <ac:chgData name="Richard Chalk" userId="287f8aa4f4de1d19" providerId="LiveId" clId="{67C757C6-00AC-4BF5-8543-E796CE9BDC76}" dt="2024-06-24T16:02:34.245" v="30" actId="207"/>
          <ac:spMkLst>
            <pc:docMk/>
            <pc:sldMk cId="2163820295" sldId="348"/>
            <ac:spMk id="8" creationId="{B7732281-D916-5D9A-2A6B-1EB56578B016}"/>
          </ac:spMkLst>
        </pc:spChg>
        <pc:spChg chg="mod">
          <ac:chgData name="Richard Chalk" userId="287f8aa4f4de1d19" providerId="LiveId" clId="{67C757C6-00AC-4BF5-8543-E796CE9BDC76}" dt="2024-06-24T16:02:34.245" v="30" actId="207"/>
          <ac:spMkLst>
            <pc:docMk/>
            <pc:sldMk cId="2163820295" sldId="348"/>
            <ac:spMk id="658" creationId="{00000000-0000-0000-0000-000000000000}"/>
          </ac:spMkLst>
        </pc:spChg>
      </pc:sldChg>
      <pc:sldChg chg="modSp mod">
        <pc:chgData name="Richard Chalk" userId="287f8aa4f4de1d19" providerId="LiveId" clId="{67C757C6-00AC-4BF5-8543-E796CE9BDC76}" dt="2024-06-24T16:03:26.210" v="59" actId="167"/>
        <pc:sldMkLst>
          <pc:docMk/>
          <pc:sldMk cId="304793022" sldId="350"/>
        </pc:sldMkLst>
        <pc:spChg chg="ord">
          <ac:chgData name="Richard Chalk" userId="287f8aa4f4de1d19" providerId="LiveId" clId="{67C757C6-00AC-4BF5-8543-E796CE9BDC76}" dt="2024-06-24T16:02:54.224" v="31" actId="167"/>
          <ac:spMkLst>
            <pc:docMk/>
            <pc:sldMk cId="304793022" sldId="350"/>
            <ac:spMk id="658" creationId="{00000000-0000-0000-0000-000000000000}"/>
          </ac:spMkLst>
        </pc:spChg>
        <pc:picChg chg="mod">
          <ac:chgData name="Richard Chalk" userId="287f8aa4f4de1d19" providerId="LiveId" clId="{67C757C6-00AC-4BF5-8543-E796CE9BDC76}" dt="2024-06-24T16:03:26.210" v="59" actId="167"/>
          <ac:picMkLst>
            <pc:docMk/>
            <pc:sldMk cId="304793022" sldId="350"/>
            <ac:picMk id="1026" creationId="{65EECA06-3E6A-3A1F-DB51-DAB9494ACF4A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31654DE0-F42B-42DE-B17E-B6AE1D3B455F}"/>
    <pc:docChg chg="undo redo custSel addSld delSld modSld sldOrd">
      <pc:chgData name="Richard Chalk" userId="287f8aa4f4de1d19" providerId="LiveId" clId="{31654DE0-F42B-42DE-B17E-B6AE1D3B455F}" dt="2023-05-22T12:33:55.798" v="2315" actId="20577"/>
      <pc:docMkLst>
        <pc:docMk/>
      </pc:docMkLst>
      <pc:sldChg chg="addSp delSp modSp mod modNotesTx">
        <pc:chgData name="Richard Chalk" userId="287f8aa4f4de1d19" providerId="LiveId" clId="{31654DE0-F42B-42DE-B17E-B6AE1D3B455F}" dt="2023-05-22T11:31:08.691" v="1311" actId="20577"/>
        <pc:sldMkLst>
          <pc:docMk/>
          <pc:sldMk cId="0" sldId="299"/>
        </pc:sldMkLst>
        <pc:spChg chg="mod">
          <ac:chgData name="Richard Chalk" userId="287f8aa4f4de1d19" providerId="LiveId" clId="{31654DE0-F42B-42DE-B17E-B6AE1D3B455F}" dt="2023-05-22T08:23:11.233" v="122" actId="20577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08:19:01.905" v="16" actId="478"/>
          <ac:spMkLst>
            <pc:docMk/>
            <pc:sldMk cId="0" sldId="299"/>
            <ac:spMk id="14" creationId="{8B3AB1EE-AC58-829A-A00C-D88D9F0C2DCE}"/>
          </ac:spMkLst>
        </pc:spChg>
        <pc:spChg chg="add del">
          <ac:chgData name="Richard Chalk" userId="287f8aa4f4de1d19" providerId="LiveId" clId="{31654DE0-F42B-42DE-B17E-B6AE1D3B455F}" dt="2023-05-22T08:18:59.685" v="15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31654DE0-F42B-42DE-B17E-B6AE1D3B455F}" dt="2023-05-22T08:18:51.914" v="13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31654DE0-F42B-42DE-B17E-B6AE1D3B455F}" dt="2023-05-22T08:18:45.591" v="10" actId="478"/>
          <ac:spMkLst>
            <pc:docMk/>
            <pc:sldMk cId="0" sldId="299"/>
            <ac:spMk id="17" creationId="{721CC535-A100-7F7F-CEE8-14E100FCB1ED}"/>
          </ac:spMkLst>
        </pc:spChg>
        <pc:spChg chg="add del mod ord">
          <ac:chgData name="Richard Chalk" userId="287f8aa4f4de1d19" providerId="LiveId" clId="{31654DE0-F42B-42DE-B17E-B6AE1D3B455F}" dt="2023-05-22T11:31:08.691" v="131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08:21:04.999" v="75" actId="1076"/>
          <ac:picMkLst>
            <pc:docMk/>
            <pc:sldMk cId="0" sldId="299"/>
            <ac:picMk id="2" creationId="{EAE75C49-C640-3F58-8744-AEA07C8C6C6E}"/>
          </ac:picMkLst>
        </pc:picChg>
        <pc:picChg chg="add mod">
          <ac:chgData name="Richard Chalk" userId="287f8aa4f4de1d19" providerId="LiveId" clId="{31654DE0-F42B-42DE-B17E-B6AE1D3B455F}" dt="2023-05-22T08:25:32.661" v="190"/>
          <ac:picMkLst>
            <pc:docMk/>
            <pc:sldMk cId="0" sldId="299"/>
            <ac:picMk id="3" creationId="{60978806-24ED-8CCC-151B-086746803F55}"/>
          </ac:picMkLst>
        </pc:picChg>
        <pc:picChg chg="del">
          <ac:chgData name="Richard Chalk" userId="287f8aa4f4de1d19" providerId="LiveId" clId="{31654DE0-F42B-42DE-B17E-B6AE1D3B455F}" dt="2023-05-22T08:18:40.760" v="8" actId="478"/>
          <ac:picMkLst>
            <pc:docMk/>
            <pc:sldMk cId="0" sldId="299"/>
            <ac:picMk id="12" creationId="{F0F17147-809E-F720-9C5F-A24B65786008}"/>
          </ac:picMkLst>
        </pc:picChg>
        <pc:picChg chg="mod">
          <ac:chgData name="Richard Chalk" userId="287f8aa4f4de1d19" providerId="LiveId" clId="{31654DE0-F42B-42DE-B17E-B6AE1D3B455F}" dt="2023-05-22T08:22:21.743" v="100" actId="1076"/>
          <ac:picMkLst>
            <pc:docMk/>
            <pc:sldMk cId="0" sldId="299"/>
            <ac:picMk id="13" creationId="{82083A09-37E3-6357-A891-7E1D92D9CA0B}"/>
          </ac:picMkLst>
        </pc:picChg>
        <pc:picChg chg="add del">
          <ac:chgData name="Richard Chalk" userId="287f8aa4f4de1d19" providerId="LiveId" clId="{31654DE0-F42B-42DE-B17E-B6AE1D3B455F}" dt="2023-05-22T08:21:29.946" v="77" actId="478"/>
          <ac:picMkLst>
            <pc:docMk/>
            <pc:sldMk cId="0" sldId="299"/>
            <ac:picMk id="1026" creationId="{624A8F06-8777-ECB0-7067-3691475832C7}"/>
          </ac:picMkLst>
        </pc:picChg>
        <pc:picChg chg="add mod">
          <ac:chgData name="Richard Chalk" userId="287f8aa4f4de1d19" providerId="LiveId" clId="{31654DE0-F42B-42DE-B17E-B6AE1D3B455F}" dt="2023-05-22T08:21:45.656" v="84" actId="1038"/>
          <ac:picMkLst>
            <pc:docMk/>
            <pc:sldMk cId="0" sldId="299"/>
            <ac:picMk id="1028" creationId="{E46F2C81-C29F-4BE5-4C65-CA8D876A406C}"/>
          </ac:picMkLst>
        </pc:picChg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0" sldId="302"/>
        </pc:sldMkLst>
      </pc:sldChg>
      <pc:sldChg chg="modSp mod">
        <pc:chgData name="Richard Chalk" userId="287f8aa4f4de1d19" providerId="LiveId" clId="{31654DE0-F42B-42DE-B17E-B6AE1D3B455F}" dt="2023-05-22T12:33:55.798" v="2315" actId="20577"/>
        <pc:sldMkLst>
          <pc:docMk/>
          <pc:sldMk cId="3213385662" sldId="309"/>
        </pc:sldMkLst>
        <pc:spChg chg="mod">
          <ac:chgData name="Richard Chalk" userId="287f8aa4f4de1d19" providerId="LiveId" clId="{31654DE0-F42B-42DE-B17E-B6AE1D3B455F}" dt="2023-05-22T12:33:55.798" v="231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31654DE0-F42B-42DE-B17E-B6AE1D3B455F}" dt="2023-05-22T11:37:32.378" v="1638" actId="20577"/>
        <pc:sldMkLst>
          <pc:docMk/>
          <pc:sldMk cId="2116107592" sldId="310"/>
        </pc:sldMkLst>
        <pc:spChg chg="mod">
          <ac:chgData name="Richard Chalk" userId="287f8aa4f4de1d19" providerId="LiveId" clId="{31654DE0-F42B-42DE-B17E-B6AE1D3B455F}" dt="2023-05-22T11:37:32.378" v="1638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415542239" sldId="318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254389400" sldId="319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403649139" sldId="320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641953116" sldId="322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206031008" sldId="323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038433100" sldId="324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029127798" sldId="325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75093022" sldId="326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284636669" sldId="327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960202229" sldId="328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187645491" sldId="329"/>
        </pc:sldMkLst>
      </pc:sldChg>
      <pc:sldChg chg="new del">
        <pc:chgData name="Richard Chalk" userId="287f8aa4f4de1d19" providerId="LiveId" clId="{31654DE0-F42B-42DE-B17E-B6AE1D3B455F}" dt="2023-05-22T12:27:38.068" v="2153" actId="47"/>
        <pc:sldMkLst>
          <pc:docMk/>
          <pc:sldMk cId="2263604664" sldId="330"/>
        </pc:sldMkLst>
      </pc:sldChg>
      <pc:sldChg chg="delSp modSp add mod">
        <pc:chgData name="Richard Chalk" userId="287f8aa4f4de1d19" providerId="LiveId" clId="{31654DE0-F42B-42DE-B17E-B6AE1D3B455F}" dt="2023-05-22T11:31:37.083" v="1355" actId="20577"/>
        <pc:sldMkLst>
          <pc:docMk/>
          <pc:sldMk cId="3072587664" sldId="331"/>
        </pc:sldMkLst>
        <pc:spChg chg="mod">
          <ac:chgData name="Richard Chalk" userId="287f8aa4f4de1d19" providerId="LiveId" clId="{31654DE0-F42B-42DE-B17E-B6AE1D3B455F}" dt="2023-05-22T08:23:19.697" v="131" actId="20577"/>
          <ac:spMkLst>
            <pc:docMk/>
            <pc:sldMk cId="3072587664" sldId="331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1:37.083" v="1355" actId="20577"/>
          <ac:spMkLst>
            <pc:docMk/>
            <pc:sldMk cId="3072587664" sldId="331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08:23:45.202" v="136" actId="478"/>
          <ac:picMkLst>
            <pc:docMk/>
            <pc:sldMk cId="3072587664" sldId="331"/>
            <ac:picMk id="2" creationId="{EAE75C49-C640-3F58-8744-AEA07C8C6C6E}"/>
          </ac:picMkLst>
        </pc:picChg>
        <pc:picChg chg="mod">
          <ac:chgData name="Richard Chalk" userId="287f8aa4f4de1d19" providerId="LiveId" clId="{31654DE0-F42B-42DE-B17E-B6AE1D3B455F}" dt="2023-05-22T08:25:30.489" v="189" actId="1035"/>
          <ac:picMkLst>
            <pc:docMk/>
            <pc:sldMk cId="3072587664" sldId="331"/>
            <ac:picMk id="13" creationId="{82083A09-37E3-6357-A891-7E1D92D9CA0B}"/>
          </ac:picMkLst>
        </pc:picChg>
        <pc:picChg chg="del">
          <ac:chgData name="Richard Chalk" userId="287f8aa4f4de1d19" providerId="LiveId" clId="{31654DE0-F42B-42DE-B17E-B6AE1D3B455F}" dt="2023-05-22T08:23:32.083" v="132" actId="478"/>
          <ac:picMkLst>
            <pc:docMk/>
            <pc:sldMk cId="3072587664" sldId="331"/>
            <ac:picMk id="1028" creationId="{E46F2C81-C29F-4BE5-4C65-CA8D876A406C}"/>
          </ac:picMkLst>
        </pc:picChg>
      </pc:sldChg>
      <pc:sldChg chg="modSp add mod">
        <pc:chgData name="Richard Chalk" userId="287f8aa4f4de1d19" providerId="LiveId" clId="{31654DE0-F42B-42DE-B17E-B6AE1D3B455F}" dt="2023-05-22T11:33:03.641" v="1580" actId="6549"/>
        <pc:sldMkLst>
          <pc:docMk/>
          <pc:sldMk cId="3236648857" sldId="332"/>
        </pc:sldMkLst>
        <pc:spChg chg="mod">
          <ac:chgData name="Richard Chalk" userId="287f8aa4f4de1d19" providerId="LiveId" clId="{31654DE0-F42B-42DE-B17E-B6AE1D3B455F}" dt="2023-05-22T09:20:47.271" v="227" actId="20577"/>
          <ac:spMkLst>
            <pc:docMk/>
            <pc:sldMk cId="3236648857" sldId="332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3:03.641" v="1580" actId="6549"/>
          <ac:spMkLst>
            <pc:docMk/>
            <pc:sldMk cId="3236648857" sldId="332"/>
            <ac:spMk id="658" creationId="{00000000-0000-0000-0000-000000000000}"/>
          </ac:spMkLst>
        </pc:spChg>
      </pc:sldChg>
      <pc:sldChg chg="addSp delSp modSp add mod">
        <pc:chgData name="Richard Chalk" userId="287f8aa4f4de1d19" providerId="LiveId" clId="{31654DE0-F42B-42DE-B17E-B6AE1D3B455F}" dt="2023-05-22T11:35:17.480" v="1591" actId="6549"/>
        <pc:sldMkLst>
          <pc:docMk/>
          <pc:sldMk cId="2901108130" sldId="333"/>
        </pc:sldMkLst>
        <pc:spChg chg="mod">
          <ac:chgData name="Richard Chalk" userId="287f8aa4f4de1d19" providerId="LiveId" clId="{31654DE0-F42B-42DE-B17E-B6AE1D3B455F}" dt="2023-05-22T11:35:17.480" v="1591" actId="6549"/>
          <ac:spMkLst>
            <pc:docMk/>
            <pc:sldMk cId="2901108130" sldId="333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09:30:44.453" v="481" actId="1038"/>
          <ac:picMkLst>
            <pc:docMk/>
            <pc:sldMk cId="2901108130" sldId="333"/>
            <ac:picMk id="3" creationId="{417182EF-A2EA-43C9-4C9A-6781764C85BF}"/>
          </ac:picMkLst>
        </pc:picChg>
        <pc:picChg chg="del">
          <ac:chgData name="Richard Chalk" userId="287f8aa4f4de1d19" providerId="LiveId" clId="{31654DE0-F42B-42DE-B17E-B6AE1D3B455F}" dt="2023-05-22T09:30:10.090" v="411" actId="478"/>
          <ac:picMkLst>
            <pc:docMk/>
            <pc:sldMk cId="2901108130" sldId="333"/>
            <ac:picMk id="5" creationId="{6325E9FD-CB31-18CC-9788-1DF96F31E1FE}"/>
          </ac:picMkLst>
        </pc:picChg>
        <pc:picChg chg="add del mod">
          <ac:chgData name="Richard Chalk" userId="287f8aa4f4de1d19" providerId="LiveId" clId="{31654DE0-F42B-42DE-B17E-B6AE1D3B455F}" dt="2023-05-22T09:30:33.273" v="472" actId="478"/>
          <ac:picMkLst>
            <pc:docMk/>
            <pc:sldMk cId="2901108130" sldId="333"/>
            <ac:picMk id="2050" creationId="{4D87766C-8B6B-F6D5-A001-FDD7F3059693}"/>
          </ac:picMkLst>
        </pc:picChg>
      </pc:sldChg>
      <pc:sldChg chg="addSp delSp modSp add mod">
        <pc:chgData name="Richard Chalk" userId="287f8aa4f4de1d19" providerId="LiveId" clId="{31654DE0-F42B-42DE-B17E-B6AE1D3B455F}" dt="2023-05-22T11:36:02.947" v="1604" actId="207"/>
        <pc:sldMkLst>
          <pc:docMk/>
          <pc:sldMk cId="3360080686" sldId="334"/>
        </pc:sldMkLst>
        <pc:spChg chg="add mod">
          <ac:chgData name="Richard Chalk" userId="287f8aa4f4de1d19" providerId="LiveId" clId="{31654DE0-F42B-42DE-B17E-B6AE1D3B455F}" dt="2023-05-22T10:44:29.562" v="710" actId="207"/>
          <ac:spMkLst>
            <pc:docMk/>
            <pc:sldMk cId="3360080686" sldId="334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0:38:24.733" v="552" actId="20577"/>
          <ac:spMkLst>
            <pc:docMk/>
            <pc:sldMk cId="3360080686" sldId="334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1:36:02.947" v="1604" actId="207"/>
          <ac:spMkLst>
            <pc:docMk/>
            <pc:sldMk cId="3360080686" sldId="334"/>
            <ac:spMk id="7" creationId="{6442A76E-1520-1AB8-2327-AAA5E7266E24}"/>
          </ac:spMkLst>
        </pc:spChg>
        <pc:spChg chg="mod">
          <ac:chgData name="Richard Chalk" userId="287f8aa4f4de1d19" providerId="LiveId" clId="{31654DE0-F42B-42DE-B17E-B6AE1D3B455F}" dt="2023-05-22T10:42:41.161" v="606" actId="14100"/>
          <ac:spMkLst>
            <pc:docMk/>
            <pc:sldMk cId="3360080686" sldId="334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10:41:16.734" v="568" actId="1076"/>
          <ac:picMkLst>
            <pc:docMk/>
            <pc:sldMk cId="3360080686" sldId="334"/>
            <ac:picMk id="3" creationId="{95E7E5B7-48FD-94E7-0A3A-D4973DF9F9CA}"/>
          </ac:picMkLst>
        </pc:picChg>
        <pc:picChg chg="add mod">
          <ac:chgData name="Richard Chalk" userId="287f8aa4f4de1d19" providerId="LiveId" clId="{31654DE0-F42B-42DE-B17E-B6AE1D3B455F}" dt="2023-05-22T10:43:28.686" v="696" actId="1038"/>
          <ac:picMkLst>
            <pc:docMk/>
            <pc:sldMk cId="3360080686" sldId="334"/>
            <ac:picMk id="8" creationId="{2E5038AE-02A4-597C-7CB5-C3FBA718EC4C}"/>
          </ac:picMkLst>
        </pc:picChg>
        <pc:picChg chg="del">
          <ac:chgData name="Richard Chalk" userId="287f8aa4f4de1d19" providerId="LiveId" clId="{31654DE0-F42B-42DE-B17E-B6AE1D3B455F}" dt="2023-05-22T10:45:02.929" v="713" actId="478"/>
          <ac:picMkLst>
            <pc:docMk/>
            <pc:sldMk cId="3360080686" sldId="334"/>
            <ac:picMk id="13" creationId="{82083A09-37E3-6357-A891-7E1D92D9CA0B}"/>
          </ac:picMkLst>
        </pc:picChg>
        <pc:picChg chg="add mod">
          <ac:chgData name="Richard Chalk" userId="287f8aa4f4de1d19" providerId="LiveId" clId="{31654DE0-F42B-42DE-B17E-B6AE1D3B455F}" dt="2023-05-22T10:45:05.130" v="714" actId="1076"/>
          <ac:picMkLst>
            <pc:docMk/>
            <pc:sldMk cId="3360080686" sldId="334"/>
            <ac:picMk id="5122" creationId="{1E33A661-34CF-E291-844F-394A7F0D0575}"/>
          </ac:picMkLst>
        </pc:picChg>
        <pc:picChg chg="add del">
          <ac:chgData name="Richard Chalk" userId="287f8aa4f4de1d19" providerId="LiveId" clId="{31654DE0-F42B-42DE-B17E-B6AE1D3B455F}" dt="2023-05-22T10:45:59.561" v="716"/>
          <ac:picMkLst>
            <pc:docMk/>
            <pc:sldMk cId="3360080686" sldId="334"/>
            <ac:picMk id="5124" creationId="{4C8930E4-AA11-5022-0447-11B47B3BCC26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1:36:39.932" v="1618" actId="6549"/>
        <pc:sldMkLst>
          <pc:docMk/>
          <pc:sldMk cId="2711273802" sldId="335"/>
        </pc:sldMkLst>
        <pc:spChg chg="del">
          <ac:chgData name="Richard Chalk" userId="287f8aa4f4de1d19" providerId="LiveId" clId="{31654DE0-F42B-42DE-B17E-B6AE1D3B455F}" dt="2023-05-22T10:46:44.077" v="727" actId="478"/>
          <ac:spMkLst>
            <pc:docMk/>
            <pc:sldMk cId="2711273802" sldId="335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1:05:59.370" v="944" actId="20577"/>
          <ac:spMkLst>
            <pc:docMk/>
            <pc:sldMk cId="2711273802" sldId="335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0:46:44.077" v="727" actId="478"/>
          <ac:spMkLst>
            <pc:docMk/>
            <pc:sldMk cId="2711273802" sldId="335"/>
            <ac:spMk id="7" creationId="{6442A76E-1520-1AB8-2327-AAA5E7266E24}"/>
          </ac:spMkLst>
        </pc:spChg>
        <pc:spChg chg="add mod">
          <ac:chgData name="Richard Chalk" userId="287f8aa4f4de1d19" providerId="LiveId" clId="{31654DE0-F42B-42DE-B17E-B6AE1D3B455F}" dt="2023-05-22T10:53:42.178" v="816" actId="207"/>
          <ac:spMkLst>
            <pc:docMk/>
            <pc:sldMk cId="2711273802" sldId="335"/>
            <ac:spMk id="9" creationId="{CAC44B3E-EF9F-3D7C-03EB-4EECFF479BEE}"/>
          </ac:spMkLst>
        </pc:spChg>
        <pc:spChg chg="del">
          <ac:chgData name="Richard Chalk" userId="287f8aa4f4de1d19" providerId="LiveId" clId="{31654DE0-F42B-42DE-B17E-B6AE1D3B455F}" dt="2023-05-22T10:46:57.793" v="728" actId="478"/>
          <ac:spMkLst>
            <pc:docMk/>
            <pc:sldMk cId="2711273802" sldId="335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10:46:44.077" v="727" actId="478"/>
          <ac:picMkLst>
            <pc:docMk/>
            <pc:sldMk cId="2711273802" sldId="335"/>
            <ac:picMk id="3" creationId="{95E7E5B7-48FD-94E7-0A3A-D4973DF9F9CA}"/>
          </ac:picMkLst>
        </pc:picChg>
        <pc:picChg chg="del">
          <ac:chgData name="Richard Chalk" userId="287f8aa4f4de1d19" providerId="LiveId" clId="{31654DE0-F42B-42DE-B17E-B6AE1D3B455F}" dt="2023-05-22T10:46:44.077" v="727" actId="478"/>
          <ac:picMkLst>
            <pc:docMk/>
            <pc:sldMk cId="2711273802" sldId="335"/>
            <ac:picMk id="8" creationId="{2E5038AE-02A4-597C-7CB5-C3FBA718EC4C}"/>
          </ac:picMkLst>
        </pc:picChg>
        <pc:picChg chg="add mod">
          <ac:chgData name="Richard Chalk" userId="287f8aa4f4de1d19" providerId="LiveId" clId="{31654DE0-F42B-42DE-B17E-B6AE1D3B455F}" dt="2023-05-22T10:48:44.810" v="739" actId="1076"/>
          <ac:picMkLst>
            <pc:docMk/>
            <pc:sldMk cId="2711273802" sldId="335"/>
            <ac:picMk id="11" creationId="{C966DA3D-B122-1525-D16F-C19F2D331186}"/>
          </ac:picMkLst>
        </pc:picChg>
        <pc:picChg chg="add mod">
          <ac:chgData name="Richard Chalk" userId="287f8aa4f4de1d19" providerId="LiveId" clId="{31654DE0-F42B-42DE-B17E-B6AE1D3B455F}" dt="2023-05-22T10:51:57.818" v="756" actId="1076"/>
          <ac:picMkLst>
            <pc:docMk/>
            <pc:sldMk cId="2711273802" sldId="335"/>
            <ac:picMk id="12" creationId="{F6F42318-57C7-C567-8121-673FB6A6B3B5}"/>
          </ac:picMkLst>
        </pc:picChg>
        <pc:picChg chg="del">
          <ac:chgData name="Richard Chalk" userId="287f8aa4f4de1d19" providerId="LiveId" clId="{31654DE0-F42B-42DE-B17E-B6AE1D3B455F}" dt="2023-05-22T10:46:31.440" v="724" actId="478"/>
          <ac:picMkLst>
            <pc:docMk/>
            <pc:sldMk cId="2711273802" sldId="335"/>
            <ac:picMk id="5122" creationId="{1E33A661-34CF-E291-844F-394A7F0D0575}"/>
          </ac:picMkLst>
        </pc:picChg>
        <pc:picChg chg="add mod">
          <ac:chgData name="Richard Chalk" userId="287f8aa4f4de1d19" providerId="LiveId" clId="{31654DE0-F42B-42DE-B17E-B6AE1D3B455F}" dt="2023-05-22T10:46:35.019" v="726" actId="1076"/>
          <ac:picMkLst>
            <pc:docMk/>
            <pc:sldMk cId="2711273802" sldId="335"/>
            <ac:picMk id="6146" creationId="{DF62525E-F0F6-8BB5-FCA6-396745486A56}"/>
          </ac:picMkLst>
        </pc:picChg>
      </pc:sldChg>
      <pc:sldChg chg="addSp delSp modSp add mod ord modNotesTx">
        <pc:chgData name="Richard Chalk" userId="287f8aa4f4de1d19" providerId="LiveId" clId="{31654DE0-F42B-42DE-B17E-B6AE1D3B455F}" dt="2023-05-22T11:13:30.315" v="1082" actId="20577"/>
        <pc:sldMkLst>
          <pc:docMk/>
          <pc:sldMk cId="3929050476" sldId="336"/>
        </pc:sldMkLst>
        <pc:spChg chg="del">
          <ac:chgData name="Richard Chalk" userId="287f8aa4f4de1d19" providerId="LiveId" clId="{31654DE0-F42B-42DE-B17E-B6AE1D3B455F}" dt="2023-05-22T11:09:29.417" v="995" actId="478"/>
          <ac:spMkLst>
            <pc:docMk/>
            <pc:sldMk cId="3929050476" sldId="336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1:06:19.461" v="958" actId="5793"/>
          <ac:spMkLst>
            <pc:docMk/>
            <pc:sldMk cId="3929050476" sldId="336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1:09:27.772" v="994" actId="478"/>
          <ac:spMkLst>
            <pc:docMk/>
            <pc:sldMk cId="3929050476" sldId="336"/>
            <ac:spMk id="7" creationId="{6442A76E-1520-1AB8-2327-AAA5E7266E24}"/>
          </ac:spMkLst>
        </pc:spChg>
        <pc:spChg chg="add mod">
          <ac:chgData name="Richard Chalk" userId="287f8aa4f4de1d19" providerId="LiveId" clId="{31654DE0-F42B-42DE-B17E-B6AE1D3B455F}" dt="2023-05-22T11:12:43.499" v="1038" actId="14100"/>
          <ac:spMkLst>
            <pc:docMk/>
            <pc:sldMk cId="3929050476" sldId="336"/>
            <ac:spMk id="9" creationId="{B005143D-C945-B3C2-E729-BD22E329FEDC}"/>
          </ac:spMkLst>
        </pc:spChg>
        <pc:spChg chg="add del mod">
          <ac:chgData name="Richard Chalk" userId="287f8aa4f4de1d19" providerId="LiveId" clId="{31654DE0-F42B-42DE-B17E-B6AE1D3B455F}" dt="2023-05-22T11:08:27.453" v="971"/>
          <ac:spMkLst>
            <pc:docMk/>
            <pc:sldMk cId="3929050476" sldId="336"/>
            <ac:spMk id="11" creationId="{74412CDD-46C8-5D1A-D705-2853DB2A7DF5}"/>
          </ac:spMkLst>
        </pc:spChg>
        <pc:spChg chg="add del mod">
          <ac:chgData name="Richard Chalk" userId="287f8aa4f4de1d19" providerId="LiveId" clId="{31654DE0-F42B-42DE-B17E-B6AE1D3B455F}" dt="2023-05-22T11:08:34.132" v="973"/>
          <ac:spMkLst>
            <pc:docMk/>
            <pc:sldMk cId="3929050476" sldId="336"/>
            <ac:spMk id="12" creationId="{97DEB0ED-02A0-E037-DB21-566DA75B87C5}"/>
          </ac:spMkLst>
        </pc:spChg>
        <pc:spChg chg="add del mod">
          <ac:chgData name="Richard Chalk" userId="287f8aa4f4de1d19" providerId="LiveId" clId="{31654DE0-F42B-42DE-B17E-B6AE1D3B455F}" dt="2023-05-22T11:08:38.975" v="977"/>
          <ac:spMkLst>
            <pc:docMk/>
            <pc:sldMk cId="3929050476" sldId="336"/>
            <ac:spMk id="13" creationId="{94BC0CFA-CD6B-A568-DA88-93EF527BC8B8}"/>
          </ac:spMkLst>
        </pc:spChg>
        <pc:spChg chg="del">
          <ac:chgData name="Richard Chalk" userId="287f8aa4f4de1d19" providerId="LiveId" clId="{31654DE0-F42B-42DE-B17E-B6AE1D3B455F}" dt="2023-05-22T11:07:48.155" v="960" actId="478"/>
          <ac:spMkLst>
            <pc:docMk/>
            <pc:sldMk cId="3929050476" sldId="336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11:09:27.772" v="994" actId="478"/>
          <ac:picMkLst>
            <pc:docMk/>
            <pc:sldMk cId="3929050476" sldId="336"/>
            <ac:picMk id="3" creationId="{95E7E5B7-48FD-94E7-0A3A-D4973DF9F9CA}"/>
          </ac:picMkLst>
        </pc:picChg>
        <pc:picChg chg="del">
          <ac:chgData name="Richard Chalk" userId="287f8aa4f4de1d19" providerId="LiveId" clId="{31654DE0-F42B-42DE-B17E-B6AE1D3B455F}" dt="2023-05-22T11:09:27.772" v="994" actId="478"/>
          <ac:picMkLst>
            <pc:docMk/>
            <pc:sldMk cId="3929050476" sldId="336"/>
            <ac:picMk id="8" creationId="{2E5038AE-02A4-597C-7CB5-C3FBA718EC4C}"/>
          </ac:picMkLst>
        </pc:picChg>
        <pc:picChg chg="add del">
          <ac:chgData name="Richard Chalk" userId="287f8aa4f4de1d19" providerId="LiveId" clId="{31654DE0-F42B-42DE-B17E-B6AE1D3B455F}" dt="2023-05-22T11:07:56.667" v="963"/>
          <ac:picMkLst>
            <pc:docMk/>
            <pc:sldMk cId="3929050476" sldId="336"/>
            <ac:picMk id="10" creationId="{C59569B4-8ABF-0D51-C555-FFE0FC98B804}"/>
          </ac:picMkLst>
        </pc:picChg>
        <pc:picChg chg="add mod">
          <ac:chgData name="Richard Chalk" userId="287f8aa4f4de1d19" providerId="LiveId" clId="{31654DE0-F42B-42DE-B17E-B6AE1D3B455F}" dt="2023-05-22T11:12:46.419" v="1056" actId="1035"/>
          <ac:picMkLst>
            <pc:docMk/>
            <pc:sldMk cId="3929050476" sldId="336"/>
            <ac:picMk id="14" creationId="{E913564A-EEC3-5ED7-F120-DA6CC0143017}"/>
          </ac:picMkLst>
        </pc:picChg>
        <pc:picChg chg="del">
          <ac:chgData name="Richard Chalk" userId="287f8aa4f4de1d19" providerId="LiveId" clId="{31654DE0-F42B-42DE-B17E-B6AE1D3B455F}" dt="2023-05-22T11:06:22.422" v="959" actId="478"/>
          <ac:picMkLst>
            <pc:docMk/>
            <pc:sldMk cId="3929050476" sldId="336"/>
            <ac:picMk id="5122" creationId="{1E33A661-34CF-E291-844F-394A7F0D0575}"/>
          </ac:picMkLst>
        </pc:picChg>
        <pc:picChg chg="add mod">
          <ac:chgData name="Richard Chalk" userId="287f8aa4f4de1d19" providerId="LiveId" clId="{31654DE0-F42B-42DE-B17E-B6AE1D3B455F}" dt="2023-05-22T11:12:49.295" v="1057" actId="1076"/>
          <ac:picMkLst>
            <pc:docMk/>
            <pc:sldMk cId="3929050476" sldId="336"/>
            <ac:picMk id="7170" creationId="{3A4529D7-C3FC-B8D9-9345-4308BB6FD5F2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1:38:31.068" v="1641" actId="113"/>
        <pc:sldMkLst>
          <pc:docMk/>
          <pc:sldMk cId="3737809820" sldId="337"/>
        </pc:sldMkLst>
        <pc:spChg chg="add mod">
          <ac:chgData name="Richard Chalk" userId="287f8aa4f4de1d19" providerId="LiveId" clId="{31654DE0-F42B-42DE-B17E-B6AE1D3B455F}" dt="2023-05-22T11:29:56.725" v="1307" actId="20577"/>
          <ac:spMkLst>
            <pc:docMk/>
            <pc:sldMk cId="3737809820" sldId="337"/>
            <ac:spMk id="3" creationId="{9ACE3402-BA7F-5D8B-BC0A-613E385D91BD}"/>
          </ac:spMkLst>
        </pc:spChg>
        <pc:spChg chg="mod">
          <ac:chgData name="Richard Chalk" userId="287f8aa4f4de1d19" providerId="LiveId" clId="{31654DE0-F42B-42DE-B17E-B6AE1D3B455F}" dt="2023-05-22T11:14:21.368" v="1094" actId="20577"/>
          <ac:spMkLst>
            <pc:docMk/>
            <pc:sldMk cId="3737809820" sldId="337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8:31.068" v="1641" actId="113"/>
          <ac:spMkLst>
            <pc:docMk/>
            <pc:sldMk cId="3737809820" sldId="337"/>
            <ac:spMk id="9" creationId="{CAC44B3E-EF9F-3D7C-03EB-4EECFF479BEE}"/>
          </ac:spMkLst>
        </pc:spChg>
        <pc:picChg chg="add mod">
          <ac:chgData name="Richard Chalk" userId="287f8aa4f4de1d19" providerId="LiveId" clId="{31654DE0-F42B-42DE-B17E-B6AE1D3B455F}" dt="2023-05-22T11:14:27.325" v="1096"/>
          <ac:picMkLst>
            <pc:docMk/>
            <pc:sldMk cId="3737809820" sldId="337"/>
            <ac:picMk id="2" creationId="{A24E87B2-07ED-8073-20FB-64C6AF9C348D}"/>
          </ac:picMkLst>
        </pc:picChg>
        <pc:picChg chg="add mod">
          <ac:chgData name="Richard Chalk" userId="287f8aa4f4de1d19" providerId="LiveId" clId="{31654DE0-F42B-42DE-B17E-B6AE1D3B455F}" dt="2023-05-22T11:29:08.904" v="1281" actId="1076"/>
          <ac:picMkLst>
            <pc:docMk/>
            <pc:sldMk cId="3737809820" sldId="337"/>
            <ac:picMk id="7" creationId="{715AA515-EA42-1F12-503B-3F4CD9019A60}"/>
          </ac:picMkLst>
        </pc:picChg>
        <pc:picChg chg="del">
          <ac:chgData name="Richard Chalk" userId="287f8aa4f4de1d19" providerId="LiveId" clId="{31654DE0-F42B-42DE-B17E-B6AE1D3B455F}" dt="2023-05-22T11:18:26.418" v="1098" actId="478"/>
          <ac:picMkLst>
            <pc:docMk/>
            <pc:sldMk cId="3737809820" sldId="337"/>
            <ac:picMk id="11" creationId="{C966DA3D-B122-1525-D16F-C19F2D331186}"/>
          </ac:picMkLst>
        </pc:picChg>
        <pc:picChg chg="del">
          <ac:chgData name="Richard Chalk" userId="287f8aa4f4de1d19" providerId="LiveId" clId="{31654DE0-F42B-42DE-B17E-B6AE1D3B455F}" dt="2023-05-22T11:14:23.077" v="1095" actId="478"/>
          <ac:picMkLst>
            <pc:docMk/>
            <pc:sldMk cId="3737809820" sldId="337"/>
            <ac:picMk id="6146" creationId="{DF62525E-F0F6-8BB5-FCA6-396745486A56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2:03:23.069" v="1748" actId="207"/>
        <pc:sldMkLst>
          <pc:docMk/>
          <pc:sldMk cId="3370536330" sldId="338"/>
        </pc:sldMkLst>
        <pc:spChg chg="add mod">
          <ac:chgData name="Richard Chalk" userId="287f8aa4f4de1d19" providerId="LiveId" clId="{31654DE0-F42B-42DE-B17E-B6AE1D3B455F}" dt="2023-05-22T12:01:10.732" v="1707" actId="1076"/>
          <ac:spMkLst>
            <pc:docMk/>
            <pc:sldMk cId="3370536330" sldId="338"/>
            <ac:spMk id="3" creationId="{1C4351F6-FE92-E58D-056F-D86598B1AA02}"/>
          </ac:spMkLst>
        </pc:spChg>
        <pc:spChg chg="mod">
          <ac:chgData name="Richard Chalk" userId="287f8aa4f4de1d19" providerId="LiveId" clId="{31654DE0-F42B-42DE-B17E-B6AE1D3B455F}" dt="2023-05-22T11:59:07.900" v="1682"/>
          <ac:spMkLst>
            <pc:docMk/>
            <pc:sldMk cId="3370536330" sldId="338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2:03:23.069" v="1748" actId="207"/>
          <ac:spMkLst>
            <pc:docMk/>
            <pc:sldMk cId="3370536330" sldId="338"/>
            <ac:spMk id="7" creationId="{B519E539-43CB-B4A9-2DE9-1697B8D3498F}"/>
          </ac:spMkLst>
        </pc:spChg>
        <pc:spChg chg="mod">
          <ac:chgData name="Richard Chalk" userId="287f8aa4f4de1d19" providerId="LiveId" clId="{31654DE0-F42B-42DE-B17E-B6AE1D3B455F}" dt="2023-05-22T12:02:43.904" v="1734" actId="21"/>
          <ac:spMkLst>
            <pc:docMk/>
            <pc:sldMk cId="3370536330" sldId="338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02:40.805" v="1733" actId="1076"/>
          <ac:picMkLst>
            <pc:docMk/>
            <pc:sldMk cId="3370536330" sldId="338"/>
            <ac:picMk id="8" creationId="{5056CA5E-4304-474F-6C71-BFDBB1433CF0}"/>
          </ac:picMkLst>
        </pc:picChg>
        <pc:picChg chg="del">
          <ac:chgData name="Richard Chalk" userId="287f8aa4f4de1d19" providerId="LiveId" clId="{31654DE0-F42B-42DE-B17E-B6AE1D3B455F}" dt="2023-05-22T11:59:27.596" v="1687" actId="478"/>
          <ac:picMkLst>
            <pc:docMk/>
            <pc:sldMk cId="3370536330" sldId="338"/>
            <ac:picMk id="14" creationId="{E913564A-EEC3-5ED7-F120-DA6CC0143017}"/>
          </ac:picMkLst>
        </pc:picChg>
        <pc:picChg chg="add del mod">
          <ac:chgData name="Richard Chalk" userId="287f8aa4f4de1d19" providerId="LiveId" clId="{31654DE0-F42B-42DE-B17E-B6AE1D3B455F}" dt="2023-05-22T11:58:33.029" v="1664" actId="478"/>
          <ac:picMkLst>
            <pc:docMk/>
            <pc:sldMk cId="3370536330" sldId="338"/>
            <ac:picMk id="1026" creationId="{3F93DAF8-07CF-1926-47E0-A3456B366101}"/>
          </ac:picMkLst>
        </pc:picChg>
        <pc:picChg chg="add mod">
          <ac:chgData name="Richard Chalk" userId="287f8aa4f4de1d19" providerId="LiveId" clId="{31654DE0-F42B-42DE-B17E-B6AE1D3B455F}" dt="2023-05-22T11:58:41.468" v="1676" actId="1035"/>
          <ac:picMkLst>
            <pc:docMk/>
            <pc:sldMk cId="3370536330" sldId="338"/>
            <ac:picMk id="1028" creationId="{6C038C0E-BBE9-623B-D522-FBB77D58EFC3}"/>
          </ac:picMkLst>
        </pc:picChg>
        <pc:picChg chg="del">
          <ac:chgData name="Richard Chalk" userId="287f8aa4f4de1d19" providerId="LiveId" clId="{31654DE0-F42B-42DE-B17E-B6AE1D3B455F}" dt="2023-05-22T11:58:11.667" v="1660" actId="478"/>
          <ac:picMkLst>
            <pc:docMk/>
            <pc:sldMk cId="3370536330" sldId="338"/>
            <ac:picMk id="7170" creationId="{3A4529D7-C3FC-B8D9-9345-4308BB6FD5F2}"/>
          </ac:picMkLst>
        </pc:picChg>
      </pc:sldChg>
      <pc:sldChg chg="modSp add mod">
        <pc:chgData name="Richard Chalk" userId="287f8aa4f4de1d19" providerId="LiveId" clId="{31654DE0-F42B-42DE-B17E-B6AE1D3B455F}" dt="2023-05-22T12:04:10.344" v="1770" actId="20577"/>
        <pc:sldMkLst>
          <pc:docMk/>
          <pc:sldMk cId="2097550365" sldId="339"/>
        </pc:sldMkLst>
        <pc:spChg chg="mod">
          <ac:chgData name="Richard Chalk" userId="287f8aa4f4de1d19" providerId="LiveId" clId="{31654DE0-F42B-42DE-B17E-B6AE1D3B455F}" dt="2023-05-22T12:04:10.344" v="1770" actId="20577"/>
          <ac:spMkLst>
            <pc:docMk/>
            <pc:sldMk cId="2097550365" sldId="33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14:58.658" v="2018" actId="1076"/>
        <pc:sldMkLst>
          <pc:docMk/>
          <pc:sldMk cId="2555544983" sldId="340"/>
        </pc:sldMkLst>
        <pc:spChg chg="del">
          <ac:chgData name="Richard Chalk" userId="287f8aa4f4de1d19" providerId="LiveId" clId="{31654DE0-F42B-42DE-B17E-B6AE1D3B455F}" dt="2023-05-22T12:05:25.259" v="1785" actId="478"/>
          <ac:spMkLst>
            <pc:docMk/>
            <pc:sldMk cId="2555544983" sldId="340"/>
            <ac:spMk id="3" creationId="{1C4351F6-FE92-E58D-056F-D86598B1AA02}"/>
          </ac:spMkLst>
        </pc:spChg>
        <pc:spChg chg="mod">
          <ac:chgData name="Richard Chalk" userId="287f8aa4f4de1d19" providerId="LiveId" clId="{31654DE0-F42B-42DE-B17E-B6AE1D3B455F}" dt="2023-05-22T12:04:54.853" v="1781" actId="20577"/>
          <ac:spMkLst>
            <pc:docMk/>
            <pc:sldMk cId="2555544983" sldId="340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2:09:01.156" v="1881" actId="1036"/>
          <ac:spMkLst>
            <pc:docMk/>
            <pc:sldMk cId="2555544983" sldId="340"/>
            <ac:spMk id="7" creationId="{B519E539-43CB-B4A9-2DE9-1697B8D3498F}"/>
          </ac:spMkLst>
        </pc:spChg>
        <pc:spChg chg="mod">
          <ac:chgData name="Richard Chalk" userId="287f8aa4f4de1d19" providerId="LiveId" clId="{31654DE0-F42B-42DE-B17E-B6AE1D3B455F}" dt="2023-05-22T12:11:41.390" v="1987" actId="6549"/>
          <ac:spMkLst>
            <pc:docMk/>
            <pc:sldMk cId="2555544983" sldId="340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06:33.758" v="1808" actId="1036"/>
          <ac:picMkLst>
            <pc:docMk/>
            <pc:sldMk cId="2555544983" sldId="340"/>
            <ac:picMk id="2" creationId="{6655FFAD-977C-F6DE-EEC4-DD12FF148C77}"/>
          </ac:picMkLst>
        </pc:picChg>
        <pc:picChg chg="mod">
          <ac:chgData name="Richard Chalk" userId="287f8aa4f4de1d19" providerId="LiveId" clId="{31654DE0-F42B-42DE-B17E-B6AE1D3B455F}" dt="2023-05-22T12:09:01.156" v="1881" actId="1036"/>
          <ac:picMkLst>
            <pc:docMk/>
            <pc:sldMk cId="2555544983" sldId="340"/>
            <ac:picMk id="8" creationId="{5056CA5E-4304-474F-6C71-BFDBB1433CF0}"/>
          </ac:picMkLst>
        </pc:picChg>
        <pc:picChg chg="add mod">
          <ac:chgData name="Richard Chalk" userId="287f8aa4f4de1d19" providerId="LiveId" clId="{31654DE0-F42B-42DE-B17E-B6AE1D3B455F}" dt="2023-05-22T12:06:56.330" v="1825" actId="1037"/>
          <ac:picMkLst>
            <pc:docMk/>
            <pc:sldMk cId="2555544983" sldId="340"/>
            <ac:picMk id="10" creationId="{878E0AB8-2906-BEC6-C78C-11F10AD18C45}"/>
          </ac:picMkLst>
        </pc:picChg>
        <pc:picChg chg="del">
          <ac:chgData name="Richard Chalk" userId="287f8aa4f4de1d19" providerId="LiveId" clId="{31654DE0-F42B-42DE-B17E-B6AE1D3B455F}" dt="2023-05-22T12:04:57.452" v="1782" actId="478"/>
          <ac:picMkLst>
            <pc:docMk/>
            <pc:sldMk cId="2555544983" sldId="340"/>
            <ac:picMk id="1028" creationId="{6C038C0E-BBE9-623B-D522-FBB77D58EFC3}"/>
          </ac:picMkLst>
        </pc:picChg>
        <pc:picChg chg="add mod">
          <ac:chgData name="Richard Chalk" userId="287f8aa4f4de1d19" providerId="LiveId" clId="{31654DE0-F42B-42DE-B17E-B6AE1D3B455F}" dt="2023-05-22T12:14:58.658" v="2018" actId="1076"/>
          <ac:picMkLst>
            <pc:docMk/>
            <pc:sldMk cId="2555544983" sldId="340"/>
            <ac:picMk id="2050" creationId="{157F1A2E-2875-C2F6-DF4D-24CC001F59A8}"/>
          </ac:picMkLst>
        </pc:picChg>
      </pc:sldChg>
      <pc:sldChg chg="modSp add mod">
        <pc:chgData name="Richard Chalk" userId="287f8aa4f4de1d19" providerId="LiveId" clId="{31654DE0-F42B-42DE-B17E-B6AE1D3B455F}" dt="2023-05-22T12:12:18.844" v="2004" actId="20577"/>
        <pc:sldMkLst>
          <pc:docMk/>
          <pc:sldMk cId="3575246944" sldId="341"/>
        </pc:sldMkLst>
        <pc:spChg chg="mod">
          <ac:chgData name="Richard Chalk" userId="287f8aa4f4de1d19" providerId="LiveId" clId="{31654DE0-F42B-42DE-B17E-B6AE1D3B455F}" dt="2023-05-22T12:12:18.844" v="2004" actId="20577"/>
          <ac:spMkLst>
            <pc:docMk/>
            <pc:sldMk cId="3575246944" sldId="34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27:17.079" v="2151" actId="5793"/>
        <pc:sldMkLst>
          <pc:docMk/>
          <pc:sldMk cId="3525988411" sldId="342"/>
        </pc:sldMkLst>
        <pc:spChg chg="add mod">
          <ac:chgData name="Richard Chalk" userId="287f8aa4f4de1d19" providerId="LiveId" clId="{31654DE0-F42B-42DE-B17E-B6AE1D3B455F}" dt="2023-05-22T12:26:56.477" v="2141" actId="14100"/>
          <ac:spMkLst>
            <pc:docMk/>
            <pc:sldMk cId="3525988411" sldId="342"/>
            <ac:spMk id="3" creationId="{61CF83B4-450F-3874-B410-49F843513BB2}"/>
          </ac:spMkLst>
        </pc:spChg>
        <pc:spChg chg="mod">
          <ac:chgData name="Richard Chalk" userId="287f8aa4f4de1d19" providerId="LiveId" clId="{31654DE0-F42B-42DE-B17E-B6AE1D3B455F}" dt="2023-05-22T12:13:07.195" v="2014" actId="20577"/>
          <ac:spMkLst>
            <pc:docMk/>
            <pc:sldMk cId="3525988411" sldId="342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2:27:17.079" v="2151" actId="5793"/>
          <ac:spMkLst>
            <pc:docMk/>
            <pc:sldMk cId="3525988411" sldId="342"/>
            <ac:spMk id="8" creationId="{C5E4809E-BCC1-EAEC-6713-59E247D22534}"/>
          </ac:spMkLst>
        </pc:spChg>
        <pc:spChg chg="mod">
          <ac:chgData name="Richard Chalk" userId="287f8aa4f4de1d19" providerId="LiveId" clId="{31654DE0-F42B-42DE-B17E-B6AE1D3B455F}" dt="2023-05-22T12:16:20.539" v="2047" actId="207"/>
          <ac:spMkLst>
            <pc:docMk/>
            <pc:sldMk cId="3525988411" sldId="342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26:58.197" v="2142" actId="1076"/>
          <ac:picMkLst>
            <pc:docMk/>
            <pc:sldMk cId="3525988411" sldId="342"/>
            <ac:picMk id="7" creationId="{1F27C1AA-258B-6007-4361-D51868E06AD0}"/>
          </ac:picMkLst>
        </pc:picChg>
        <pc:picChg chg="add mod">
          <ac:chgData name="Richard Chalk" userId="287f8aa4f4de1d19" providerId="LiveId" clId="{31654DE0-F42B-42DE-B17E-B6AE1D3B455F}" dt="2023-05-22T12:25:14.740" v="2073" actId="1076"/>
          <ac:picMkLst>
            <pc:docMk/>
            <pc:sldMk cId="3525988411" sldId="342"/>
            <ac:picMk id="10" creationId="{F4200F41-E339-A590-D691-B67D56186E6D}"/>
          </ac:picMkLst>
        </pc:picChg>
        <pc:picChg chg="del">
          <ac:chgData name="Richard Chalk" userId="287f8aa4f4de1d19" providerId="LiveId" clId="{31654DE0-F42B-42DE-B17E-B6AE1D3B455F}" dt="2023-05-22T12:15:31.953" v="2031" actId="478"/>
          <ac:picMkLst>
            <pc:docMk/>
            <pc:sldMk cId="3525988411" sldId="342"/>
            <ac:picMk id="14" creationId="{E913564A-EEC3-5ED7-F120-DA6CC0143017}"/>
          </ac:picMkLst>
        </pc:picChg>
        <pc:picChg chg="add mod">
          <ac:chgData name="Richard Chalk" userId="287f8aa4f4de1d19" providerId="LiveId" clId="{31654DE0-F42B-42DE-B17E-B6AE1D3B455F}" dt="2023-05-22T12:18:20.582" v="2071" actId="1038"/>
          <ac:picMkLst>
            <pc:docMk/>
            <pc:sldMk cId="3525988411" sldId="342"/>
            <ac:picMk id="3074" creationId="{42563C9D-76E0-9DBD-5C02-525CBC05C3A3}"/>
          </ac:picMkLst>
        </pc:picChg>
        <pc:picChg chg="del">
          <ac:chgData name="Richard Chalk" userId="287f8aa4f4de1d19" providerId="LiveId" clId="{31654DE0-F42B-42DE-B17E-B6AE1D3B455F}" dt="2023-05-22T12:15:03.399" v="2019" actId="478"/>
          <ac:picMkLst>
            <pc:docMk/>
            <pc:sldMk cId="3525988411" sldId="342"/>
            <ac:picMk id="7170" creationId="{3A4529D7-C3FC-B8D9-9345-4308BB6FD5F2}"/>
          </ac:picMkLst>
        </pc:picChg>
      </pc:sldChg>
      <pc:sldChg chg="modSp add mod">
        <pc:chgData name="Richard Chalk" userId="287f8aa4f4de1d19" providerId="LiveId" clId="{31654DE0-F42B-42DE-B17E-B6AE1D3B455F}" dt="2023-05-22T12:27:53.979" v="2174" actId="20577"/>
        <pc:sldMkLst>
          <pc:docMk/>
          <pc:sldMk cId="3618173139" sldId="343"/>
        </pc:sldMkLst>
        <pc:spChg chg="mod">
          <ac:chgData name="Richard Chalk" userId="287f8aa4f4de1d19" providerId="LiveId" clId="{31654DE0-F42B-42DE-B17E-B6AE1D3B455F}" dt="2023-05-22T12:27:53.979" v="2174" actId="20577"/>
          <ac:spMkLst>
            <pc:docMk/>
            <pc:sldMk cId="3618173139" sldId="34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33:31.637" v="2309"/>
        <pc:sldMkLst>
          <pc:docMk/>
          <pc:sldMk cId="1001514060" sldId="344"/>
        </pc:sldMkLst>
        <pc:spChg chg="del">
          <ac:chgData name="Richard Chalk" userId="287f8aa4f4de1d19" providerId="LiveId" clId="{31654DE0-F42B-42DE-B17E-B6AE1D3B455F}" dt="2023-05-22T12:29:56.424" v="2227" actId="478"/>
          <ac:spMkLst>
            <pc:docMk/>
            <pc:sldMk cId="1001514060" sldId="344"/>
            <ac:spMk id="3" creationId="{61CF83B4-450F-3874-B410-49F843513BB2}"/>
          </ac:spMkLst>
        </pc:spChg>
        <pc:spChg chg="mod">
          <ac:chgData name="Richard Chalk" userId="287f8aa4f4de1d19" providerId="LiveId" clId="{31654DE0-F42B-42DE-B17E-B6AE1D3B455F}" dt="2023-05-22T12:32:06.043" v="2284" actId="20577"/>
          <ac:spMkLst>
            <pc:docMk/>
            <pc:sldMk cId="1001514060" sldId="344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2:29:08.981" v="2202" actId="478"/>
          <ac:spMkLst>
            <pc:docMk/>
            <pc:sldMk cId="1001514060" sldId="344"/>
            <ac:spMk id="8" creationId="{C5E4809E-BCC1-EAEC-6713-59E247D22534}"/>
          </ac:spMkLst>
        </pc:spChg>
        <pc:spChg chg="mod">
          <ac:chgData name="Richard Chalk" userId="287f8aa4f4de1d19" providerId="LiveId" clId="{31654DE0-F42B-42DE-B17E-B6AE1D3B455F}" dt="2023-05-22T12:32:48.038" v="2306" actId="207"/>
          <ac:spMkLst>
            <pc:docMk/>
            <pc:sldMk cId="1001514060" sldId="344"/>
            <ac:spMk id="9" creationId="{B005143D-C945-B3C2-E729-BD22E329FEDC}"/>
          </ac:spMkLst>
        </pc:spChg>
        <pc:spChg chg="add mod">
          <ac:chgData name="Richard Chalk" userId="287f8aa4f4de1d19" providerId="LiveId" clId="{31654DE0-F42B-42DE-B17E-B6AE1D3B455F}" dt="2023-05-22T12:31:47.348" v="2270" actId="1076"/>
          <ac:spMkLst>
            <pc:docMk/>
            <pc:sldMk cId="1001514060" sldId="344"/>
            <ac:spMk id="11" creationId="{6DC652E4-0AA7-ED6B-7032-4C8EB7ED50B0}"/>
          </ac:spMkLst>
        </pc:spChg>
        <pc:picChg chg="mod">
          <ac:chgData name="Richard Chalk" userId="287f8aa4f4de1d19" providerId="LiveId" clId="{31654DE0-F42B-42DE-B17E-B6AE1D3B455F}" dt="2023-05-22T12:29:11.169" v="2203" actId="1076"/>
          <ac:picMkLst>
            <pc:docMk/>
            <pc:sldMk cId="1001514060" sldId="344"/>
            <ac:picMk id="7" creationId="{1F27C1AA-258B-6007-4361-D51868E06AD0}"/>
          </ac:picMkLst>
        </pc:picChg>
        <pc:picChg chg="del">
          <ac:chgData name="Richard Chalk" userId="287f8aa4f4de1d19" providerId="LiveId" clId="{31654DE0-F42B-42DE-B17E-B6AE1D3B455F}" dt="2023-05-22T12:29:08.981" v="2202" actId="478"/>
          <ac:picMkLst>
            <pc:docMk/>
            <pc:sldMk cId="1001514060" sldId="344"/>
            <ac:picMk id="10" creationId="{F4200F41-E339-A590-D691-B67D56186E6D}"/>
          </ac:picMkLst>
        </pc:picChg>
        <pc:picChg chg="del">
          <ac:chgData name="Richard Chalk" userId="287f8aa4f4de1d19" providerId="LiveId" clId="{31654DE0-F42B-42DE-B17E-B6AE1D3B455F}" dt="2023-05-22T12:28:53.770" v="2195" actId="478"/>
          <ac:picMkLst>
            <pc:docMk/>
            <pc:sldMk cId="1001514060" sldId="344"/>
            <ac:picMk id="3074" creationId="{42563C9D-76E0-9DBD-5C02-525CBC05C3A3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en-US" sz="1800" b="0" i="0" u="none" strike="noStrike" baseline="0" dirty="0">
                <a:latin typeface="OpenSans"/>
              </a:rPr>
              <a:t>Mixed example from above</a:t>
            </a:r>
          </a:p>
          <a:p>
            <a:pPr marL="158750" indent="0" algn="l">
              <a:buNone/>
            </a:pPr>
            <a:r>
              <a:rPr lang="en-US" sz="1800" b="0" i="0" u="none" strike="noStrike" baseline="0" dirty="0">
                <a:latin typeface="OpenSans"/>
              </a:rPr>
              <a:t>2. Here, the </a:t>
            </a:r>
            <a:r>
              <a:rPr lang="en-US" sz="1800" b="1" i="0" u="none" strike="noStrike" baseline="0" dirty="0">
                <a:latin typeface="OpenSans-Bold"/>
              </a:rPr>
              <a:t>a / b </a:t>
            </a:r>
            <a:r>
              <a:rPr lang="en-US" sz="1800" b="0" i="0" u="none" strike="noStrike" baseline="0" dirty="0">
                <a:latin typeface="OpenSans"/>
              </a:rPr>
              <a:t>part becomes 3 (like before), but the </a:t>
            </a:r>
            <a:r>
              <a:rPr lang="en-US" sz="1800" b="1" i="0" u="none" strike="noStrike" baseline="0" dirty="0">
                <a:latin typeface="OpenSans-Bold"/>
              </a:rPr>
              <a:t>c / d </a:t>
            </a:r>
            <a:r>
              <a:rPr lang="en-US" sz="1800" b="0" i="0" u="none" strike="noStrike" baseline="0" dirty="0">
                <a:latin typeface="OpenSans"/>
              </a:rPr>
              <a:t>part does floating point division (the normal</a:t>
            </a:r>
          </a:p>
          <a:p>
            <a:pPr marL="158750" indent="0" algn="l">
              <a:buNone/>
            </a:pPr>
            <a:r>
              <a:rPr lang="en-US" sz="1800" b="0" i="0" u="none" strike="noStrike" baseline="0" dirty="0">
                <a:latin typeface="OpenSans"/>
              </a:rPr>
              <a:t>division) and gives us 1.33333. Adding the two gives us 4.33333.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394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Implicit</a:t>
            </a:r>
          </a:p>
          <a:p>
            <a:pPr marL="158750" indent="0" algn="l"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</a:t>
            </a:r>
          </a:p>
          <a:p>
            <a:pPr marL="158750" indent="0" algn="l"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När du utför additionen hämtas värdet från a, </a:t>
            </a:r>
            <a:r>
              <a:rPr lang="sv-SE" sz="2000" b="1" strike="noStrike" dirty="0">
                <a:latin typeface="Arial"/>
                <a:ea typeface="Arial"/>
                <a:cs typeface="Arial"/>
                <a:sym typeface="Arial"/>
              </a:rPr>
              <a:t>implicit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kastas det till en long och adderas sedan till b.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487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721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9645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4771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92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2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Infinity Symbol">
            <a:extLst>
              <a:ext uri="{FF2B5EF4-FFF2-40B4-BE49-F238E27FC236}">
                <a16:creationId xmlns:a16="http://schemas.microsoft.com/office/drawing/2014/main" id="{FEF5F45D-59CA-0E07-21B4-A53CD764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04" y="2946252"/>
            <a:ext cx="706889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39" y="1454040"/>
            <a:ext cx="11236583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Division med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division;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fraktionella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rester förkastas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Casting genom att använda typen du vill ha inom parentes framför: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(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)3.4445;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Division med noll orsakar ett fel (eller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infinity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PositiveInfinity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NegativeInfinity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definierade för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double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typerna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MaxValue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MinValue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definierade för i stort sett alla numeriska typer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π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definierade i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Math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 och kan nås så här: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area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knings- och minskningsoperatorerna (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++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--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för att lägga till ett eller subtrahera ett från en variabel. Tex.</a:t>
            </a:r>
          </a:p>
          <a:p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a= 3;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a++;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4" descr="Maths | DK Find Out!">
            <a:extLst>
              <a:ext uri="{FF2B5EF4-FFF2-40B4-BE49-F238E27FC236}">
                <a16:creationId xmlns:a16="http://schemas.microsoft.com/office/drawing/2014/main" id="{DC681B92-53E2-86B2-E9B1-8B2ABB6D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4923707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division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när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du gör en division med någon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 de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baserade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datatyperna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du använder flyttalstyperna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 Division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 Det blir lite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tricky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man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mixar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datatyper…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division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91BF9-BEBA-F676-583F-7B6AEC3C156C}"/>
              </a:ext>
            </a:extLst>
          </p:cNvPr>
          <p:cNvSpPr txBox="1"/>
          <p:nvPr/>
        </p:nvSpPr>
        <p:spPr>
          <a:xfrm>
            <a:off x="6095700" y="1454040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7;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/ b;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Integer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Division:"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7.0f;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 = 2.0f;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d / e;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"Float Division:"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f);</a:t>
            </a:r>
            <a:endParaRPr lang="sv-SE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47A13-0BA7-F7B5-E057-4742169D85A6}"/>
              </a:ext>
            </a:extLst>
          </p:cNvPr>
          <p:cNvSpPr txBox="1"/>
          <p:nvPr/>
        </p:nvSpPr>
        <p:spPr>
          <a:xfrm>
            <a:off x="6095700" y="4665296"/>
            <a:ext cx="4345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7;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4;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3;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a / b + c / d;</a:t>
            </a:r>
            <a:endParaRPr lang="sv-SE" sz="1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8F8CF5-FC0A-AB79-D809-3B1C478CE33B}"/>
              </a:ext>
            </a:extLst>
          </p:cNvPr>
          <p:cNvSpPr/>
          <p:nvPr/>
        </p:nvSpPr>
        <p:spPr>
          <a:xfrm>
            <a:off x="4713991" y="5403960"/>
            <a:ext cx="879231" cy="38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/>
          <p:nvPr/>
        </p:nvCxnSpPr>
        <p:spPr>
          <a:xfrm>
            <a:off x="852840" y="4378569"/>
            <a:ext cx="10981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Maths | DK Find Out!">
            <a:extLst>
              <a:ext uri="{FF2B5EF4-FFF2-40B4-BE49-F238E27FC236}">
                <a16:creationId xmlns:a16="http://schemas.microsoft.com/office/drawing/2014/main" id="{F45C87FF-A6F7-63CC-B960-73639130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39"/>
            <a:ext cx="5126406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Implicit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kastning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innebär att det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sker automatiskt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utan att du behöver ange det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4049;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b = 284404039;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a + b;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Generellt sett sker implicit kastning automatiskt när du går från en smalare typ =&gt; bredare typ. </a:t>
            </a:r>
            <a:r>
              <a:rPr lang="sv-SE" sz="2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resulterar inte i någon förlust av information)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Implicit vs Explicit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31523" y="1690200"/>
            <a:ext cx="64177" cy="4912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B7732281-D916-5D9A-2A6B-1EB56578B016}"/>
              </a:ext>
            </a:extLst>
          </p:cNvPr>
          <p:cNvSpPr/>
          <p:nvPr/>
        </p:nvSpPr>
        <p:spPr>
          <a:xfrm>
            <a:off x="6860912" y="1448179"/>
            <a:ext cx="5237303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Explicit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kastning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innebär att du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ange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du vill göra det.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göra en explicit kastning placerar du helt enkelt den typ du vill konvertera till inom parenteser framför det värde du vill konvertera.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)a;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9" name="Picture 4" descr="Maths | DK Find Out!">
            <a:extLst>
              <a:ext uri="{FF2B5EF4-FFF2-40B4-BE49-F238E27FC236}">
                <a16:creationId xmlns:a16="http://schemas.microsoft.com/office/drawing/2014/main" id="{02D670CA-92DD-02B5-187C-07FA49C4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3CF9D-389F-51F4-F3AF-9C50969A7401}"/>
              </a:ext>
            </a:extLst>
          </p:cNvPr>
          <p:cNvSpPr txBox="1"/>
          <p:nvPr/>
        </p:nvSpPr>
        <p:spPr>
          <a:xfrm>
            <a:off x="8322383" y="5768847"/>
            <a:ext cx="2008665" cy="738664"/>
          </a:xfrm>
          <a:custGeom>
            <a:avLst/>
            <a:gdLst>
              <a:gd name="connsiteX0" fmla="*/ 0 w 2008665"/>
              <a:gd name="connsiteY0" fmla="*/ 0 h 738664"/>
              <a:gd name="connsiteX1" fmla="*/ 2008665 w 2008665"/>
              <a:gd name="connsiteY1" fmla="*/ 0 h 738664"/>
              <a:gd name="connsiteX2" fmla="*/ 2008665 w 2008665"/>
              <a:gd name="connsiteY2" fmla="*/ 738664 h 738664"/>
              <a:gd name="connsiteX3" fmla="*/ 0 w 2008665"/>
              <a:gd name="connsiteY3" fmla="*/ 738664 h 738664"/>
              <a:gd name="connsiteX4" fmla="*/ 0 w 2008665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65" h="738664" fill="none" extrusionOk="0">
                <a:moveTo>
                  <a:pt x="0" y="0"/>
                </a:moveTo>
                <a:cubicBezTo>
                  <a:pt x="747575" y="102978"/>
                  <a:pt x="1024490" y="101137"/>
                  <a:pt x="2008665" y="0"/>
                </a:cubicBezTo>
                <a:cubicBezTo>
                  <a:pt x="1956793" y="350324"/>
                  <a:pt x="2060872" y="477015"/>
                  <a:pt x="2008665" y="738664"/>
                </a:cubicBezTo>
                <a:cubicBezTo>
                  <a:pt x="1095026" y="803171"/>
                  <a:pt x="201391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008665" h="738664" stroke="0" extrusionOk="0">
                <a:moveTo>
                  <a:pt x="0" y="0"/>
                </a:moveTo>
                <a:cubicBezTo>
                  <a:pt x="327674" y="-951"/>
                  <a:pt x="1638466" y="36535"/>
                  <a:pt x="2008665" y="0"/>
                </a:cubicBezTo>
                <a:cubicBezTo>
                  <a:pt x="2031795" y="217702"/>
                  <a:pt x="2002303" y="428383"/>
                  <a:pt x="2008665" y="738664"/>
                </a:cubicBezTo>
                <a:cubicBezTo>
                  <a:pt x="1706384" y="800985"/>
                  <a:pt x="276375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as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97065-476C-BE3C-ED41-5D2BF0682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145" y="5315390"/>
            <a:ext cx="853514" cy="876376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84F0F8D-B048-C1AC-3F49-1F1B289B5DC7}"/>
              </a:ext>
            </a:extLst>
          </p:cNvPr>
          <p:cNvSpPr/>
          <p:nvPr/>
        </p:nvSpPr>
        <p:spPr>
          <a:xfrm>
            <a:off x="8423032" y="5315390"/>
            <a:ext cx="246184" cy="301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82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39"/>
            <a:ext cx="5242860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”Kastning betraktas som en operator likt addition eller multiplikation och passar in i ordningsföljden för operationer.”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Kastning har högre prioritet än aritmetiska operatorer som addition och multiplikation.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(</a:t>
            </a:r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)(3.0 / 5.0) + 1;</a:t>
            </a:r>
            <a:endParaRPr lang="sv-SE" sz="17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Kastning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>
            <a:cxnSpLocks/>
          </p:cNvCxnSpPr>
          <p:nvPr/>
        </p:nvCxnSpPr>
        <p:spPr>
          <a:xfrm flipV="1">
            <a:off x="6095700" y="1448177"/>
            <a:ext cx="64177" cy="4912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68148B7C-D721-22CC-AE5F-C59732C692CA}"/>
              </a:ext>
            </a:extLst>
          </p:cNvPr>
          <p:cNvSpPr/>
          <p:nvPr/>
        </p:nvSpPr>
        <p:spPr>
          <a:xfrm>
            <a:off x="6552092" y="1448178"/>
            <a:ext cx="5639908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 som finns inom parentes utförs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först genom att ta 3.0 och dela det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5.0 för att få 0.6 som en double.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Kastningen utförs sedan och omvandlar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0.6 som en double till 0.6 som en float.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Addition med 0.6 som en float och det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värdet 1 kommer att implicit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kastas till en float.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Addition utförs med 0.6 som en float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1.0 som en float, vilket resulterar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1.6 som en float.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1.6 som en float tilldelas sedan tillbaka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variabeln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1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4" descr="Maths | DK Find Out!">
            <a:extLst>
              <a:ext uri="{FF2B5EF4-FFF2-40B4-BE49-F238E27FC236}">
                <a16:creationId xmlns:a16="http://schemas.microsoft.com/office/drawing/2014/main" id="{C60DBB25-4C3B-8821-5DEA-930C95B0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nfinity Symbol">
            <a:extLst>
              <a:ext uri="{FF2B5EF4-FFF2-40B4-BE49-F238E27FC236}">
                <a16:creationId xmlns:a16="http://schemas.microsoft.com/office/drawing/2014/main" id="{65EECA06-3E6A-3A1F-DB51-DAB9494A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97" y="2358694"/>
            <a:ext cx="1127395" cy="11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1454039"/>
            <a:ext cx="5242860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du använder en flyttalstyp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double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kraschar det inte. Istället får du det resulterande värdet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Infinity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Datatyperna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double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definierar speciella värden för att representera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Infinity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decimal).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detta… Vad händer?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10.0 / 0.0;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1.0f / 0.0f;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result3 = 1.0 / 0.0;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Dividera med 0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>
            <a:cxnSpLocks/>
          </p:cNvCxnSpPr>
          <p:nvPr/>
        </p:nvCxnSpPr>
        <p:spPr>
          <a:xfrm flipV="1">
            <a:off x="6095700" y="1448177"/>
            <a:ext cx="64177" cy="4912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68148B7C-D721-22CC-AE5F-C59732C692CA}"/>
              </a:ext>
            </a:extLst>
          </p:cNvPr>
          <p:cNvSpPr/>
          <p:nvPr/>
        </p:nvSpPr>
        <p:spPr>
          <a:xfrm>
            <a:off x="6552092" y="1448178"/>
            <a:ext cx="5639908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definierade i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Math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klassen</a:t>
            </a:r>
            <a:endParaRPr lang="sv-SE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area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MinValue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MaxValue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flesta numeriska typer definierar en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MinValue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MaxValue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kan användas för att se det minsta eller största värdet som typen kan hålla.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maximum =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.MaxValue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minimum =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.MinValue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4" descr="Maths | DK Find Out!">
            <a:extLst>
              <a:ext uri="{FF2B5EF4-FFF2-40B4-BE49-F238E27FC236}">
                <a16:creationId xmlns:a16="http://schemas.microsoft.com/office/drawing/2014/main" id="{C60DBB25-4C3B-8821-5DEA-930C95B0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8EC6D10E-4EF0-315D-B423-39CC378D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406" y="5409822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1454039"/>
            <a:ext cx="5242860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detta… Vad händer?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32767;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b = 1;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)(a + b);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.MinValue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borde vara 32768,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datorn ger ett värde på -32768!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(När en matematisk operation får något att gå utanför det tillåtna intervallet för den typen, får vi något som kallas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Overflow</a:t>
            </a:r>
            <a:r>
              <a:rPr lang="sv-S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1600" strike="noStrik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>
            <a:cxnSpLocks/>
          </p:cNvCxnSpPr>
          <p:nvPr/>
        </p:nvCxnSpPr>
        <p:spPr>
          <a:xfrm flipV="1">
            <a:off x="6095700" y="1448177"/>
            <a:ext cx="64177" cy="4912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68148B7C-D721-22CC-AE5F-C59732C692CA}"/>
              </a:ext>
            </a:extLst>
          </p:cNvPr>
          <p:cNvSpPr/>
          <p:nvPr/>
        </p:nvSpPr>
        <p:spPr>
          <a:xfrm>
            <a:off x="6552092" y="1448178"/>
            <a:ext cx="5639908" cy="527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typerna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(byte, short,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long) faller de mest betydelsefulla bitarna (som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overflowed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bort.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Datorn sedan tolkar det som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wrapping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around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därför vi får ett negativt värde i vårt exempel.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flyttalstyperna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blir 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istället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oändlighet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istället för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wrapping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around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4" descr="Maths | DK Find Out!">
            <a:extLst>
              <a:ext uri="{FF2B5EF4-FFF2-40B4-BE49-F238E27FC236}">
                <a16:creationId xmlns:a16="http://schemas.microsoft.com/office/drawing/2014/main" id="{C60DBB25-4C3B-8821-5DEA-930C95B0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0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39"/>
            <a:ext cx="5242860" cy="503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++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heter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increment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--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heter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decrement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tre varianter nedan ge samma resultat. Testa!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Normal addition operator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a = a + 1;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compound addition operator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a += 1; 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</a:t>
            </a:r>
            <a:r>
              <a:rPr lang="sv-SE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increment</a:t>
            </a:r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operator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a++;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++ --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C22A6-645E-3E50-98C6-EBAA6693F128}"/>
              </a:ext>
            </a:extLst>
          </p:cNvPr>
          <p:cNvCxnSpPr>
            <a:cxnSpLocks/>
          </p:cNvCxnSpPr>
          <p:nvPr/>
        </p:nvCxnSpPr>
        <p:spPr>
          <a:xfrm flipV="1">
            <a:off x="6095700" y="1448177"/>
            <a:ext cx="64177" cy="4912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68148B7C-D721-22CC-AE5F-C59732C692CA}"/>
              </a:ext>
            </a:extLst>
          </p:cNvPr>
          <p:cNvSpPr/>
          <p:nvPr/>
        </p:nvSpPr>
        <p:spPr>
          <a:xfrm>
            <a:off x="6552092" y="1448178"/>
            <a:ext cx="5639908" cy="527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strike="noStrik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4" descr="Maths | DK Find Out!">
            <a:extLst>
              <a:ext uri="{FF2B5EF4-FFF2-40B4-BE49-F238E27FC236}">
                <a16:creationId xmlns:a16="http://schemas.microsoft.com/office/drawing/2014/main" id="{C60DBB25-4C3B-8821-5DEA-930C95B0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160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73DB49B2-8D7B-CB74-43DC-309F5F3674D6}"/>
              </a:ext>
            </a:extLst>
          </p:cNvPr>
          <p:cNvSpPr/>
          <p:nvPr/>
        </p:nvSpPr>
        <p:spPr>
          <a:xfrm>
            <a:off x="6605936" y="1448178"/>
            <a:ext cx="5586063" cy="49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++a;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"a:"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a + 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b:"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b);</a:t>
            </a:r>
          </a:p>
          <a:p>
            <a:endParaRPr lang="it-IT" sz="1800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it-IT" sz="1800" dirty="0">
              <a:solidFill>
                <a:schemeClr val="tx1"/>
              </a:solidFill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it-IT" sz="1800" dirty="0">
              <a:solidFill>
                <a:schemeClr val="tx1"/>
              </a:solidFill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även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3;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c++;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 +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d:"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d);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8CA3A-5C5A-580F-51E5-247E1217AE31}"/>
              </a:ext>
            </a:extLst>
          </p:cNvPr>
          <p:cNvSpPr txBox="1"/>
          <p:nvPr/>
        </p:nvSpPr>
        <p:spPr>
          <a:xfrm>
            <a:off x="7332610" y="5204626"/>
            <a:ext cx="2159605" cy="954107"/>
          </a:xfrm>
          <a:custGeom>
            <a:avLst/>
            <a:gdLst>
              <a:gd name="connsiteX0" fmla="*/ 0 w 2159605"/>
              <a:gd name="connsiteY0" fmla="*/ 0 h 954107"/>
              <a:gd name="connsiteX1" fmla="*/ 2159605 w 2159605"/>
              <a:gd name="connsiteY1" fmla="*/ 0 h 954107"/>
              <a:gd name="connsiteX2" fmla="*/ 2159605 w 2159605"/>
              <a:gd name="connsiteY2" fmla="*/ 954107 h 954107"/>
              <a:gd name="connsiteX3" fmla="*/ 0 w 2159605"/>
              <a:gd name="connsiteY3" fmla="*/ 954107 h 954107"/>
              <a:gd name="connsiteX4" fmla="*/ 0 w 2159605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605" h="954107" fill="none" extrusionOk="0">
                <a:moveTo>
                  <a:pt x="0" y="0"/>
                </a:moveTo>
                <a:cubicBezTo>
                  <a:pt x="321504" y="102978"/>
                  <a:pt x="1378806" y="101137"/>
                  <a:pt x="2159605" y="0"/>
                </a:cubicBezTo>
                <a:cubicBezTo>
                  <a:pt x="2124404" y="130281"/>
                  <a:pt x="2218355" y="625477"/>
                  <a:pt x="2159605" y="954107"/>
                </a:cubicBezTo>
                <a:cubicBezTo>
                  <a:pt x="1421025" y="1018614"/>
                  <a:pt x="290226" y="943122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2159605" h="954107" stroke="0" extrusionOk="0">
                <a:moveTo>
                  <a:pt x="0" y="0"/>
                </a:moveTo>
                <a:cubicBezTo>
                  <a:pt x="552144" y="-951"/>
                  <a:pt x="1445196" y="36535"/>
                  <a:pt x="2159605" y="0"/>
                </a:cubicBezTo>
                <a:cubicBezTo>
                  <a:pt x="2245050" y="413182"/>
                  <a:pt x="2127367" y="796472"/>
                  <a:pt x="2159605" y="954107"/>
                </a:cubicBezTo>
                <a:cubicBezTo>
                  <a:pt x="1479422" y="1016428"/>
                  <a:pt x="411669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är skillnaden mellan: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Postfix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Prefix notation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99CFFE-3C85-8FAB-354B-91108C62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893" y="4893039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1046</Words>
  <Application>Microsoft Office PowerPoint</Application>
  <PresentationFormat>Widescreen</PresentationFormat>
  <Paragraphs>166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Cascadia Mono</vt:lpstr>
      <vt:lpstr>OpenSans</vt:lpstr>
      <vt:lpstr>OpenSans-Bold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2024-06-24T16:03:27Z</dcterms:modified>
</cp:coreProperties>
</file>