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72" r:id="rId4"/>
    <p:sldId id="274" r:id="rId5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048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6F92A-C2F7-4262-85DF-6FADB473ACBC}" v="81" dt="2023-11-23T07:55:04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91" autoAdjust="0"/>
  </p:normalViewPr>
  <p:slideViewPr>
    <p:cSldViewPr snapToGrid="0">
      <p:cViewPr varScale="1">
        <p:scale>
          <a:sx n="87" d="100"/>
          <a:sy n="87" d="100"/>
        </p:scale>
        <p:origin x="9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CB76F92A-C2F7-4262-85DF-6FADB473ACBC}"/>
    <pc:docChg chg="undo custSel modSld">
      <pc:chgData name="Richard Chalk" userId="287f8aa4f4de1d19" providerId="LiveId" clId="{CB76F92A-C2F7-4262-85DF-6FADB473ACBC}" dt="2023-11-23T07:56:35.515" v="271" actId="20577"/>
      <pc:docMkLst>
        <pc:docMk/>
      </pc:docMkLst>
      <pc:sldChg chg="delSp mod">
        <pc:chgData name="Richard Chalk" userId="287f8aa4f4de1d19" providerId="LiveId" clId="{CB76F92A-C2F7-4262-85DF-6FADB473ACBC}" dt="2023-11-23T07:51:11.797" v="0" actId="478"/>
        <pc:sldMkLst>
          <pc:docMk/>
          <pc:sldMk cId="0" sldId="256"/>
        </pc:sldMkLst>
        <pc:spChg chg="del">
          <ac:chgData name="Richard Chalk" userId="287f8aa4f4de1d19" providerId="LiveId" clId="{CB76F92A-C2F7-4262-85DF-6FADB473ACBC}" dt="2023-11-23T07:51:11.797" v="0" actId="478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mod">
        <pc:chgData name="Richard Chalk" userId="287f8aa4f4de1d19" providerId="LiveId" clId="{CB76F92A-C2F7-4262-85DF-6FADB473ACBC}" dt="2023-11-23T07:54:51.466" v="128" actId="20577"/>
        <pc:sldMkLst>
          <pc:docMk/>
          <pc:sldMk cId="1272330293" sldId="272"/>
        </pc:sldMkLst>
        <pc:spChg chg="mod">
          <ac:chgData name="Richard Chalk" userId="287f8aa4f4de1d19" providerId="LiveId" clId="{CB76F92A-C2F7-4262-85DF-6FADB473ACBC}" dt="2023-11-23T07:54:51.466" v="128" actId="20577"/>
          <ac:spMkLst>
            <pc:docMk/>
            <pc:sldMk cId="1272330293" sldId="272"/>
            <ac:spMk id="4" creationId="{752A7E4C-1BF0-9508-DBE9-8B287553264D}"/>
          </ac:spMkLst>
        </pc:spChg>
        <pc:spChg chg="add mod">
          <ac:chgData name="Richard Chalk" userId="287f8aa4f4de1d19" providerId="LiveId" clId="{CB76F92A-C2F7-4262-85DF-6FADB473ACBC}" dt="2023-11-23T07:54:44.912" v="127" actId="1037"/>
          <ac:spMkLst>
            <pc:docMk/>
            <pc:sldMk cId="1272330293" sldId="272"/>
            <ac:spMk id="7" creationId="{63013AE0-7DAF-F4B4-F1B3-2892842F3DE3}"/>
          </ac:spMkLst>
        </pc:spChg>
        <pc:spChg chg="del">
          <ac:chgData name="Richard Chalk" userId="287f8aa4f4de1d19" providerId="LiveId" clId="{CB76F92A-C2F7-4262-85DF-6FADB473ACBC}" dt="2023-11-23T07:51:15.092" v="1" actId="478"/>
          <ac:spMkLst>
            <pc:docMk/>
            <pc:sldMk cId="1272330293" sldId="272"/>
            <ac:spMk id="91" creationId="{00000000-0000-0000-0000-000000000000}"/>
          </ac:spMkLst>
        </pc:spChg>
        <pc:picChg chg="mod">
          <ac:chgData name="Richard Chalk" userId="287f8aa4f4de1d19" providerId="LiveId" clId="{CB76F92A-C2F7-4262-85DF-6FADB473ACBC}" dt="2023-11-23T07:54:04.277" v="111" actId="1076"/>
          <ac:picMkLst>
            <pc:docMk/>
            <pc:sldMk cId="1272330293" sldId="272"/>
            <ac:picMk id="2" creationId="{E709B9DA-CB99-F3EC-36A3-F5C777169E7A}"/>
          </ac:picMkLst>
        </pc:picChg>
        <pc:picChg chg="add mod">
          <ac:chgData name="Richard Chalk" userId="287f8aa4f4de1d19" providerId="LiveId" clId="{CB76F92A-C2F7-4262-85DF-6FADB473ACBC}" dt="2023-11-23T07:53:42.476" v="96" actId="1076"/>
          <ac:picMkLst>
            <pc:docMk/>
            <pc:sldMk cId="1272330293" sldId="272"/>
            <ac:picMk id="5" creationId="{3BC057C9-E360-D096-34E2-891CB54F7673}"/>
          </ac:picMkLst>
        </pc:picChg>
        <pc:picChg chg="add mod">
          <ac:chgData name="Richard Chalk" userId="287f8aa4f4de1d19" providerId="LiveId" clId="{CB76F92A-C2F7-4262-85DF-6FADB473ACBC}" dt="2023-11-23T07:53:45.061" v="106" actId="1037"/>
          <ac:picMkLst>
            <pc:docMk/>
            <pc:sldMk cId="1272330293" sldId="272"/>
            <ac:picMk id="6" creationId="{61123199-514E-6615-1C02-51C22C3F32F6}"/>
          </ac:picMkLst>
        </pc:picChg>
      </pc:sldChg>
      <pc:sldChg chg="addSp delSp modSp mod">
        <pc:chgData name="Richard Chalk" userId="287f8aa4f4de1d19" providerId="LiveId" clId="{CB76F92A-C2F7-4262-85DF-6FADB473ACBC}" dt="2023-11-23T07:56:35.515" v="271" actId="20577"/>
        <pc:sldMkLst>
          <pc:docMk/>
          <pc:sldMk cId="449052550" sldId="274"/>
        </pc:sldMkLst>
        <pc:spChg chg="mod">
          <ac:chgData name="Richard Chalk" userId="287f8aa4f4de1d19" providerId="LiveId" clId="{CB76F92A-C2F7-4262-85DF-6FADB473ACBC}" dt="2023-11-23T07:56:35.515" v="271" actId="20577"/>
          <ac:spMkLst>
            <pc:docMk/>
            <pc:sldMk cId="449052550" sldId="274"/>
            <ac:spMk id="4" creationId="{752A7E4C-1BF0-9508-DBE9-8B287553264D}"/>
          </ac:spMkLst>
        </pc:spChg>
        <pc:spChg chg="del">
          <ac:chgData name="Richard Chalk" userId="287f8aa4f4de1d19" providerId="LiveId" clId="{CB76F92A-C2F7-4262-85DF-6FADB473ACBC}" dt="2023-11-23T07:51:17.902" v="2" actId="478"/>
          <ac:spMkLst>
            <pc:docMk/>
            <pc:sldMk cId="449052550" sldId="274"/>
            <ac:spMk id="91" creationId="{00000000-0000-0000-0000-000000000000}"/>
          </ac:spMkLst>
        </pc:spChg>
        <pc:picChg chg="add mod">
          <ac:chgData name="Richard Chalk" userId="287f8aa4f4de1d19" providerId="LiveId" clId="{CB76F92A-C2F7-4262-85DF-6FADB473ACBC}" dt="2023-11-23T07:55:04.133" v="200" actId="1038"/>
          <ac:picMkLst>
            <pc:docMk/>
            <pc:sldMk cId="449052550" sldId="274"/>
            <ac:picMk id="2" creationId="{D2CDE343-D1BE-13F0-0325-2278EA44E682}"/>
          </ac:picMkLst>
        </pc:picChg>
      </pc:sldChg>
    </pc:docChg>
  </pc:docChgLst>
  <pc:docChgLst>
    <pc:chgData name="Richard Chalk" userId="287f8aa4f4de1d19" providerId="LiveId" clId="{9490F2AD-3E1C-4B3D-BE16-8E7EB0405C7A}"/>
    <pc:docChg chg="undo custSel addSld delSld modSld sldOrd">
      <pc:chgData name="Richard Chalk" userId="287f8aa4f4de1d19" providerId="LiveId" clId="{9490F2AD-3E1C-4B3D-BE16-8E7EB0405C7A}" dt="2022-11-23T14:08:13.762" v="733" actId="47"/>
      <pc:docMkLst>
        <pc:docMk/>
      </pc:docMkLst>
      <pc:sldChg chg="addSp delSp modSp mod modNotesTx">
        <pc:chgData name="Richard Chalk" userId="287f8aa4f4de1d19" providerId="LiveId" clId="{9490F2AD-3E1C-4B3D-BE16-8E7EB0405C7A}" dt="2022-11-21T09:37:30.228" v="491" actId="255"/>
        <pc:sldMkLst>
          <pc:docMk/>
          <pc:sldMk cId="0" sldId="257"/>
        </pc:sldMkLst>
        <pc:spChg chg="del">
          <ac:chgData name="Richard Chalk" userId="287f8aa4f4de1d19" providerId="LiveId" clId="{9490F2AD-3E1C-4B3D-BE16-8E7EB0405C7A}" dt="2022-11-21T09:25:51.797" v="11" actId="478"/>
          <ac:spMkLst>
            <pc:docMk/>
            <pc:sldMk cId="0" sldId="257"/>
            <ac:spMk id="2" creationId="{979B452A-4A7B-81BE-0AEE-58307E56FA1C}"/>
          </ac:spMkLst>
        </pc:spChg>
        <pc:spChg chg="del">
          <ac:chgData name="Richard Chalk" userId="287f8aa4f4de1d19" providerId="LiveId" clId="{9490F2AD-3E1C-4B3D-BE16-8E7EB0405C7A}" dt="2022-11-21T09:24:52.224" v="3" actId="478"/>
          <ac:spMkLst>
            <pc:docMk/>
            <pc:sldMk cId="0" sldId="257"/>
            <ac:spMk id="3" creationId="{F86476DD-2EED-C7F0-D150-E9F3AB83437D}"/>
          </ac:spMkLst>
        </pc:spChg>
        <pc:spChg chg="add del">
          <ac:chgData name="Richard Chalk" userId="287f8aa4f4de1d19" providerId="LiveId" clId="{9490F2AD-3E1C-4B3D-BE16-8E7EB0405C7A}" dt="2022-11-21T09:25:18.827" v="7" actId="22"/>
          <ac:spMkLst>
            <pc:docMk/>
            <pc:sldMk cId="0" sldId="257"/>
            <ac:spMk id="6" creationId="{8077DB30-54A8-6B65-F1DE-7A75EB2BF9CB}"/>
          </ac:spMkLst>
        </pc:spChg>
        <pc:spChg chg="add mod ord">
          <ac:chgData name="Richard Chalk" userId="287f8aa4f4de1d19" providerId="LiveId" clId="{9490F2AD-3E1C-4B3D-BE16-8E7EB0405C7A}" dt="2022-11-21T09:32:29.710" v="463" actId="207"/>
          <ac:spMkLst>
            <pc:docMk/>
            <pc:sldMk cId="0" sldId="257"/>
            <ac:spMk id="13" creationId="{BF4E5C95-F5AC-24EF-6447-72D2A405B025}"/>
          </ac:spMkLst>
        </pc:spChg>
        <pc:spChg chg="add mod or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17" creationId="{CC1EE80C-2469-530A-D364-82958D11B423}"/>
          </ac:spMkLst>
        </pc:spChg>
        <pc:spChg chg="mo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88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7:30.228" v="491" actId="255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2:48.542" v="465" actId="113"/>
          <ac:spMkLst>
            <pc:docMk/>
            <pc:sldMk cId="0" sldId="257"/>
            <ac:spMk id="93" creationId="{00000000-0000-0000-0000-000000000000}"/>
          </ac:spMkLst>
        </pc:s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8" creationId="{4AAED3AD-A615-BC63-1712-F117DA3EB2A8}"/>
          </ac:grpSpMkLst>
        </pc:grpChg>
        <pc:grpChg chg="add del mod">
          <ac:chgData name="Richard Chalk" userId="287f8aa4f4de1d19" providerId="LiveId" clId="{9490F2AD-3E1C-4B3D-BE16-8E7EB0405C7A}" dt="2022-11-21T09:28:21.828" v="91" actId="478"/>
          <ac:grpSpMkLst>
            <pc:docMk/>
            <pc:sldMk cId="0" sldId="257"/>
            <ac:grpSpMk id="14" creationId="{E5252CDE-C69E-E2F6-4D01-EB0088AF7B9E}"/>
          </ac:grpSpMkLst>
        </pc:gr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18" creationId="{9BCA0120-B86E-3C11-20C6-FEF28E3BC8BB}"/>
          </ac:grpSpMkLst>
        </pc:grpChg>
        <pc:picChg chg="del">
          <ac:chgData name="Richard Chalk" userId="287f8aa4f4de1d19" providerId="LiveId" clId="{9490F2AD-3E1C-4B3D-BE16-8E7EB0405C7A}" dt="2022-11-21T09:25:12.173" v="4" actId="478"/>
          <ac:picMkLst>
            <pc:docMk/>
            <pc:sldMk cId="0" sldId="257"/>
            <ac:picMk id="5" creationId="{B991F9C2-C54E-AEE8-28A1-49DF2B4DF3E5}"/>
          </ac:picMkLst>
        </pc:picChg>
        <pc:picChg chg="del">
          <ac:chgData name="Richard Chalk" userId="287f8aa4f4de1d19" providerId="LiveId" clId="{9490F2AD-3E1C-4B3D-BE16-8E7EB0405C7A}" dt="2022-11-21T09:25:12.944" v="5" actId="478"/>
          <ac:picMkLst>
            <pc:docMk/>
            <pc:sldMk cId="0" sldId="257"/>
            <ac:picMk id="7" creationId="{2B9A08EE-6BFB-D61E-93F0-823CA8797474}"/>
          </ac:picMkLst>
        </pc:picChg>
        <pc:picChg chg="del">
          <ac:chgData name="Richard Chalk" userId="287f8aa4f4de1d19" providerId="LiveId" clId="{9490F2AD-3E1C-4B3D-BE16-8E7EB0405C7A}" dt="2022-11-21T09:24:52.224" v="3" actId="478"/>
          <ac:picMkLst>
            <pc:docMk/>
            <pc:sldMk cId="0" sldId="257"/>
            <ac:picMk id="9" creationId="{E7A05D92-E42F-31A9-421A-FD73B75175B9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0" creationId="{7A0E9BBF-EF33-A1E2-1C61-0E1D8198C347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1" creationId="{18417F2C-DC0A-964D-A44B-C37E31CD5A42}"/>
          </ac:picMkLst>
        </pc:picChg>
        <pc:picChg chg="add del mod">
          <ac:chgData name="Richard Chalk" userId="287f8aa4f4de1d19" providerId="LiveId" clId="{9490F2AD-3E1C-4B3D-BE16-8E7EB0405C7A}" dt="2022-11-21T09:26:28.756" v="58" actId="478"/>
          <ac:picMkLst>
            <pc:docMk/>
            <pc:sldMk cId="0" sldId="257"/>
            <ac:picMk id="12" creationId="{DBFFE6DB-1597-1F17-16C5-317CCDF8C4EC}"/>
          </ac:picMkLst>
        </pc:picChg>
        <pc:picChg chg="del mod">
          <ac:chgData name="Richard Chalk" userId="287f8aa4f4de1d19" providerId="LiveId" clId="{9490F2AD-3E1C-4B3D-BE16-8E7EB0405C7A}" dt="2022-11-21T09:28:21.828" v="91" actId="478"/>
          <ac:picMkLst>
            <pc:docMk/>
            <pc:sldMk cId="0" sldId="257"/>
            <ac:picMk id="15" creationId="{D3CB83BC-EB92-E597-7EC0-E838B59A5A3B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6" creationId="{8C6EBB84-25DC-26A3-B3CB-5BE7312F5361}"/>
          </ac:picMkLst>
        </pc:picChg>
      </pc:sldChg>
      <pc:sldChg chg="addSp delSp modSp add mod">
        <pc:chgData name="Richard Chalk" userId="287f8aa4f4de1d19" providerId="LiveId" clId="{9490F2AD-3E1C-4B3D-BE16-8E7EB0405C7A}" dt="2022-11-23T11:05:46.109" v="732" actId="14100"/>
        <pc:sldMkLst>
          <pc:docMk/>
          <pc:sldMk cId="1547202385" sldId="267"/>
        </pc:sldMkLst>
        <pc:spChg chg="add mod">
          <ac:chgData name="Richard Chalk" userId="287f8aa4f4de1d19" providerId="LiveId" clId="{9490F2AD-3E1C-4B3D-BE16-8E7EB0405C7A}" dt="2022-11-23T10:13:03.908" v="706"/>
          <ac:spMkLst>
            <pc:docMk/>
            <pc:sldMk cId="1547202385" sldId="267"/>
            <ac:spMk id="2" creationId="{C694B8BD-65B0-1F40-884C-9118687559B8}"/>
          </ac:spMkLst>
        </pc:spChg>
        <pc:spChg chg="add mod">
          <ac:chgData name="Richard Chalk" userId="287f8aa4f4de1d19" providerId="LiveId" clId="{9490F2AD-3E1C-4B3D-BE16-8E7EB0405C7A}" dt="2022-11-23T10:13:51.736" v="711" actId="6549"/>
          <ac:spMkLst>
            <pc:docMk/>
            <pc:sldMk cId="1547202385" sldId="267"/>
            <ac:spMk id="4" creationId="{A58E3E9D-C9F7-512E-C7C3-AF08C381E767}"/>
          </ac:spMkLst>
        </pc:spChg>
        <pc:spChg chg="add mod">
          <ac:chgData name="Richard Chalk" userId="287f8aa4f4de1d19" providerId="LiveId" clId="{9490F2AD-3E1C-4B3D-BE16-8E7EB0405C7A}" dt="2022-11-23T11:05:46.109" v="732" actId="14100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9490F2AD-3E1C-4B3D-BE16-8E7EB0405C7A}" dt="2022-11-23T11:05:08.616" v="724" actId="1076"/>
          <ac:spMkLst>
            <pc:docMk/>
            <pc:sldMk cId="1547202385" sldId="267"/>
            <ac:spMk id="86" creationId="{00000000-0000-0000-0000-000000000000}"/>
          </ac:spMkLst>
        </pc:spChg>
        <pc:spChg chg="mod">
          <ac:chgData name="Richard Chalk" userId="287f8aa4f4de1d19" providerId="LiveId" clId="{9490F2AD-3E1C-4B3D-BE16-8E7EB0405C7A}" dt="2022-11-23T05:47:25.056" v="699" actId="20577"/>
          <ac:spMkLst>
            <pc:docMk/>
            <pc:sldMk cId="1547202385" sldId="267"/>
            <ac:spMk id="93" creationId="{00000000-0000-0000-0000-000000000000}"/>
          </ac:spMkLst>
        </pc:spChg>
        <pc:picChg chg="add del">
          <ac:chgData name="Richard Chalk" userId="287f8aa4f4de1d19" providerId="LiveId" clId="{9490F2AD-3E1C-4B3D-BE16-8E7EB0405C7A}" dt="2022-11-21T09:48:52.849" v="606" actId="478"/>
          <ac:picMkLst>
            <pc:docMk/>
            <pc:sldMk cId="1547202385" sldId="267"/>
            <ac:picMk id="2" creationId="{1B43353E-CEB8-27B2-9D75-11BFF27EA49B}"/>
          </ac:picMkLst>
        </pc:picChg>
        <pc:picChg chg="del">
          <ac:chgData name="Richard Chalk" userId="287f8aa4f4de1d19" providerId="LiveId" clId="{9490F2AD-3E1C-4B3D-BE16-8E7EB0405C7A}" dt="2022-11-21T09:16:57.230" v="1" actId="478"/>
          <ac:picMkLst>
            <pc:docMk/>
            <pc:sldMk cId="1547202385" sldId="267"/>
            <ac:picMk id="4" creationId="{B447DCB4-F722-3C2D-B639-090641C58102}"/>
          </ac:picMkLst>
        </pc:picChg>
        <pc:picChg chg="add mod">
          <ac:chgData name="Richard Chalk" userId="287f8aa4f4de1d19" providerId="LiveId" clId="{9490F2AD-3E1C-4B3D-BE16-8E7EB0405C7A}" dt="2022-11-23T10:12:54.087" v="704" actId="1076"/>
          <ac:picMkLst>
            <pc:docMk/>
            <pc:sldMk cId="1547202385" sldId="267"/>
            <ac:picMk id="1026" creationId="{39EA7AE7-CFD6-2CDB-4AB6-69C196BA61B4}"/>
          </ac:picMkLst>
        </pc:picChg>
        <pc:picChg chg="add del mod">
          <ac:chgData name="Richard Chalk" userId="287f8aa4f4de1d19" providerId="LiveId" clId="{9490F2AD-3E1C-4B3D-BE16-8E7EB0405C7A}" dt="2022-11-21T09:48:42.391" v="604" actId="478"/>
          <ac:picMkLst>
            <pc:docMk/>
            <pc:sldMk cId="1547202385" sldId="267"/>
            <ac:picMk id="1026" creationId="{E8EDDDC1-F67E-BD63-9971-BADC34E9ECB6}"/>
          </ac:picMkLst>
        </pc:picChg>
        <pc:picChg chg="add mod">
          <ac:chgData name="Richard Chalk" userId="287f8aa4f4de1d19" providerId="LiveId" clId="{9490F2AD-3E1C-4B3D-BE16-8E7EB0405C7A}" dt="2022-11-23T10:12:50.874" v="703" actId="1076"/>
          <ac:picMkLst>
            <pc:docMk/>
            <pc:sldMk cId="1547202385" sldId="267"/>
            <ac:picMk id="1030" creationId="{7E2DFEAA-6C6A-5FDC-00D8-49483814D927}"/>
          </ac:picMkLst>
        </pc:picChg>
      </pc:sldChg>
      <pc:sldChg chg="delSp modSp mod">
        <pc:chgData name="Richard Chalk" userId="287f8aa4f4de1d19" providerId="LiveId" clId="{9490F2AD-3E1C-4B3D-BE16-8E7EB0405C7A}" dt="2022-11-21T09:43:30.588" v="561" actId="20577"/>
        <pc:sldMkLst>
          <pc:docMk/>
          <pc:sldMk cId="1272330293" sldId="272"/>
        </pc:sldMkLst>
        <pc:spChg chg="mod">
          <ac:chgData name="Richard Chalk" userId="287f8aa4f4de1d19" providerId="LiveId" clId="{9490F2AD-3E1C-4B3D-BE16-8E7EB0405C7A}" dt="2022-11-21T09:43:30.588" v="561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39:30.829" v="492" actId="255"/>
          <ac:spMkLst>
            <pc:docMk/>
            <pc:sldMk cId="1272330293" sldId="272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1T09:41:51.430" v="540" actId="478"/>
          <ac:picMkLst>
            <pc:docMk/>
            <pc:sldMk cId="1272330293" sldId="272"/>
            <ac:picMk id="8" creationId="{B21F4528-4A46-F5EF-46E4-F880C3BA043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475388150" sldId="273"/>
        </pc:sldMkLst>
      </pc:sldChg>
      <pc:sldChg chg="addSp delSp modSp add mod modNotesTx">
        <pc:chgData name="Richard Chalk" userId="287f8aa4f4de1d19" providerId="LiveId" clId="{9490F2AD-3E1C-4B3D-BE16-8E7EB0405C7A}" dt="2022-11-21T09:52:18.129" v="631" actId="20577"/>
        <pc:sldMkLst>
          <pc:docMk/>
          <pc:sldMk cId="1447789322" sldId="273"/>
        </pc:sldMkLst>
        <pc:spChg chg="add del mod">
          <ac:chgData name="Richard Chalk" userId="287f8aa4f4de1d19" providerId="LiveId" clId="{9490F2AD-3E1C-4B3D-BE16-8E7EB0405C7A}" dt="2022-11-21T09:46:30.729" v="594" actId="478"/>
          <ac:spMkLst>
            <pc:docMk/>
            <pc:sldMk cId="1447789322" sldId="273"/>
            <ac:spMk id="2" creationId="{EA8A2251-CA17-0869-64F8-57BF36620C39}"/>
          </ac:spMkLst>
        </pc:spChg>
        <pc:spChg chg="add del mod">
          <ac:chgData name="Richard Chalk" userId="287f8aa4f4de1d19" providerId="LiveId" clId="{9490F2AD-3E1C-4B3D-BE16-8E7EB0405C7A}" dt="2022-11-21T09:46:24.823" v="593" actId="478"/>
          <ac:spMkLst>
            <pc:docMk/>
            <pc:sldMk cId="1447789322" sldId="273"/>
            <ac:spMk id="3" creationId="{8B847675-8268-0834-F6BC-AC268DD90E92}"/>
          </ac:spMkLst>
        </pc:spChg>
        <pc:spChg chg="mod">
          <ac:chgData name="Richard Chalk" userId="287f8aa4f4de1d19" providerId="LiveId" clId="{9490F2AD-3E1C-4B3D-BE16-8E7EB0405C7A}" dt="2022-11-21T09:47:32.622" v="600" actId="14100"/>
          <ac:spMkLst>
            <pc:docMk/>
            <pc:sldMk cId="1447789322" sldId="273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44:06.951" v="569" actId="20577"/>
          <ac:spMkLst>
            <pc:docMk/>
            <pc:sldMk cId="1447789322" sldId="273"/>
            <ac:spMk id="92" creationId="{00000000-0000-0000-0000-000000000000}"/>
          </ac:spMkLst>
        </pc:spChg>
        <pc:picChg chg="add mod">
          <ac:chgData name="Richard Chalk" userId="287f8aa4f4de1d19" providerId="LiveId" clId="{9490F2AD-3E1C-4B3D-BE16-8E7EB0405C7A}" dt="2022-11-21T09:47:25.196" v="596" actId="1076"/>
          <ac:picMkLst>
            <pc:docMk/>
            <pc:sldMk cId="1447789322" sldId="273"/>
            <ac:picMk id="6" creationId="{6C555047-317E-6CA0-EFBB-1B0031E821B3}"/>
          </ac:picMkLst>
        </pc:picChg>
      </pc:sldChg>
      <pc:sldChg chg="delSp modSp add del mod">
        <pc:chgData name="Richard Chalk" userId="287f8aa4f4de1d19" providerId="LiveId" clId="{9490F2AD-3E1C-4B3D-BE16-8E7EB0405C7A}" dt="2022-11-23T14:08:13.762" v="733" actId="47"/>
        <pc:sldMkLst>
          <pc:docMk/>
          <pc:sldMk cId="1594605484" sldId="274"/>
        </pc:sldMkLst>
        <pc:spChg chg="mod">
          <ac:chgData name="Richard Chalk" userId="287f8aa4f4de1d19" providerId="LiveId" clId="{9490F2AD-3E1C-4B3D-BE16-8E7EB0405C7A}" dt="2022-11-23T05:26:52.516" v="636" actId="20577"/>
          <ac:spMkLst>
            <pc:docMk/>
            <pc:sldMk cId="1594605484" sldId="274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3T10:14:32.748" v="723" actId="20577"/>
          <ac:spMkLst>
            <pc:docMk/>
            <pc:sldMk cId="1594605484" sldId="274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3T05:26:49.462" v="633" actId="478"/>
          <ac:picMkLst>
            <pc:docMk/>
            <pc:sldMk cId="1594605484" sldId="274"/>
            <ac:picMk id="6" creationId="{6C555047-317E-6CA0-EFBB-1B0031E821B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2569180543" sldId="274"/>
        </pc:sldMkLst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189520763" sldId="275"/>
        </pc:sldMkLst>
      </pc:sldChg>
    </pc:docChg>
  </pc:docChgLst>
  <pc:docChgLst>
    <pc:chgData name="Richard Chalk" userId="287f8aa4f4de1d19" providerId="LiveId" clId="{619D5FBF-7C75-49DD-9A2E-9E9D20209C40}"/>
    <pc:docChg chg="modSld">
      <pc:chgData name="Richard Chalk" userId="287f8aa4f4de1d19" providerId="LiveId" clId="{619D5FBF-7C75-49DD-9A2E-9E9D20209C40}" dt="2023-05-12T10:00:19.712" v="18" actId="20577"/>
      <pc:docMkLst>
        <pc:docMk/>
      </pc:docMkLst>
      <pc:sldChg chg="modSp mod">
        <pc:chgData name="Richard Chalk" userId="287f8aa4f4de1d19" providerId="LiveId" clId="{619D5FBF-7C75-49DD-9A2E-9E9D20209C40}" dt="2023-05-12T10:00:19.712" v="18" actId="20577"/>
        <pc:sldMkLst>
          <pc:docMk/>
          <pc:sldMk cId="0" sldId="256"/>
        </pc:sldMkLst>
        <pc:spChg chg="mod">
          <ac:chgData name="Richard Chalk" userId="287f8aa4f4de1d19" providerId="LiveId" clId="{619D5FBF-7C75-49DD-9A2E-9E9D20209C40}" dt="2023-05-12T10:00:19.712" v="18" actId="20577"/>
          <ac:spMkLst>
            <pc:docMk/>
            <pc:sldMk cId="0" sldId="256"/>
            <ac:spMk id="81" creationId="{00000000-0000-0000-0000-000000000000}"/>
          </ac:spMkLst>
        </pc:spChg>
      </pc:sldChg>
    </pc:docChg>
  </pc:docChgLst>
  <pc:docChgLst>
    <pc:chgData name="Richard Chalk" userId="287f8aa4f4de1d19" providerId="LiveId" clId="{613C30A7-431D-49A1-9214-6B82BB127248}"/>
    <pc:docChg chg="undo custSel addSld delSld modSld">
      <pc:chgData name="Richard Chalk" userId="287f8aa4f4de1d19" providerId="LiveId" clId="{613C30A7-431D-49A1-9214-6B82BB127248}" dt="2022-11-16T08:39:07.697" v="1378" actId="47"/>
      <pc:docMkLst>
        <pc:docMk/>
      </pc:docMkLst>
      <pc:sldChg chg="addSp delSp modSp mod">
        <pc:chgData name="Richard Chalk" userId="287f8aa4f4de1d19" providerId="LiveId" clId="{613C30A7-431D-49A1-9214-6B82BB127248}" dt="2022-11-16T07:44:51.815" v="15" actId="478"/>
        <pc:sldMkLst>
          <pc:docMk/>
          <pc:sldMk cId="0" sldId="256"/>
        </pc:sldMkLst>
        <pc:spChg chg="add del mod">
          <ac:chgData name="Richard Chalk" userId="287f8aa4f4de1d19" providerId="LiveId" clId="{613C30A7-431D-49A1-9214-6B82BB127248}" dt="2022-11-16T07:44:51.815" v="15" actId="478"/>
          <ac:spMkLst>
            <pc:docMk/>
            <pc:sldMk cId="0" sldId="256"/>
            <ac:spMk id="2" creationId="{74E0E908-1590-C68A-3E66-43F01246B49F}"/>
          </ac:spMkLst>
        </pc:spChg>
        <pc:spChg chg="mod">
          <ac:chgData name="Richard Chalk" userId="287f8aa4f4de1d19" providerId="LiveId" clId="{613C30A7-431D-49A1-9214-6B82BB127248}" dt="2022-11-16T07:44:32.615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 modNotesTx">
        <pc:chgData name="Richard Chalk" userId="287f8aa4f4de1d19" providerId="LiveId" clId="{613C30A7-431D-49A1-9214-6B82BB127248}" dt="2022-11-16T08:21:13.382" v="971" actId="6549"/>
        <pc:sldMkLst>
          <pc:docMk/>
          <pc:sldMk cId="0" sldId="257"/>
        </pc:sldMkLst>
        <pc:spChg chg="add mod">
          <ac:chgData name="Richard Chalk" userId="287f8aa4f4de1d19" providerId="LiveId" clId="{613C30A7-431D-49A1-9214-6B82BB127248}" dt="2022-11-16T08:21:09.381" v="970" actId="6549"/>
          <ac:spMkLst>
            <pc:docMk/>
            <pc:sldMk cId="0" sldId="257"/>
            <ac:spMk id="2" creationId="{979B452A-4A7B-81BE-0AEE-58307E56FA1C}"/>
          </ac:spMkLst>
        </pc:spChg>
        <pc:spChg chg="add mod">
          <ac:chgData name="Richard Chalk" userId="287f8aa4f4de1d19" providerId="LiveId" clId="{613C30A7-431D-49A1-9214-6B82BB127248}" dt="2022-11-16T08:21:13.382" v="971" actId="6549"/>
          <ac:spMkLst>
            <pc:docMk/>
            <pc:sldMk cId="0" sldId="257"/>
            <ac:spMk id="3" creationId="{F86476DD-2EED-C7F0-D150-E9F3AB83437D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9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90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44:56.372" v="16" actId="20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8:18.554" v="226" actId="40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613C30A7-431D-49A1-9214-6B82BB127248}" dt="2022-11-16T07:57:21.563" v="179" actId="1076"/>
          <ac:picMkLst>
            <pc:docMk/>
            <pc:sldMk cId="0" sldId="257"/>
            <ac:picMk id="5" creationId="{B991F9C2-C54E-AEE8-28A1-49DF2B4DF3E5}"/>
          </ac:picMkLst>
        </pc:picChg>
        <pc:picChg chg="add mod">
          <ac:chgData name="Richard Chalk" userId="287f8aa4f4de1d19" providerId="LiveId" clId="{613C30A7-431D-49A1-9214-6B82BB127248}" dt="2022-11-16T07:57:41.945" v="214" actId="1035"/>
          <ac:picMkLst>
            <pc:docMk/>
            <pc:sldMk cId="0" sldId="257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27.752" v="637" actId="1035"/>
          <ac:picMkLst>
            <pc:docMk/>
            <pc:sldMk cId="0" sldId="257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7:56:58.818" v="174" actId="478"/>
          <ac:picMkLst>
            <pc:docMk/>
            <pc:sldMk cId="0" sldId="257"/>
            <ac:picMk id="1026" creationId="{9A31D2E5-5307-164A-E9C0-7A45E87174BC}"/>
          </ac:picMkLst>
        </pc:picChg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8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9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0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1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2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3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4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5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6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1547202385" sldId="267"/>
        </pc:sldMkLst>
      </pc:sldChg>
      <pc:sldChg chg="del">
        <pc:chgData name="Richard Chalk" userId="287f8aa4f4de1d19" providerId="LiveId" clId="{613C30A7-431D-49A1-9214-6B82BB127248}" dt="2022-11-16T08:24:36.368" v="973" actId="47"/>
        <pc:sldMkLst>
          <pc:docMk/>
          <pc:sldMk cId="0" sldId="268"/>
        </pc:sldMkLst>
      </pc:sldChg>
      <pc:sldChg chg="del">
        <pc:chgData name="Richard Chalk" userId="287f8aa4f4de1d19" providerId="LiveId" clId="{613C30A7-431D-49A1-9214-6B82BB127248}" dt="2022-11-16T08:33:06.290" v="1201" actId="47"/>
        <pc:sldMkLst>
          <pc:docMk/>
          <pc:sldMk cId="0" sldId="269"/>
        </pc:sldMkLst>
      </pc:sldChg>
      <pc:sldChg chg="del">
        <pc:chgData name="Richard Chalk" userId="287f8aa4f4de1d19" providerId="LiveId" clId="{613C30A7-431D-49A1-9214-6B82BB127248}" dt="2022-11-16T08:36:46.439" v="1317" actId="47"/>
        <pc:sldMkLst>
          <pc:docMk/>
          <pc:sldMk cId="0" sldId="270"/>
        </pc:sldMkLst>
      </pc:sldChg>
      <pc:sldChg chg="del">
        <pc:chgData name="Richard Chalk" userId="287f8aa4f4de1d19" providerId="LiveId" clId="{613C30A7-431D-49A1-9214-6B82BB127248}" dt="2022-11-16T08:39:07.697" v="1378" actId="47"/>
        <pc:sldMkLst>
          <pc:docMk/>
          <pc:sldMk cId="0" sldId="271"/>
        </pc:sldMkLst>
      </pc:sldChg>
      <pc:sldChg chg="addSp delSp modSp add mod">
        <pc:chgData name="Richard Chalk" userId="287f8aa4f4de1d19" providerId="LiveId" clId="{613C30A7-431D-49A1-9214-6B82BB127248}" dt="2022-11-16T08:08:50.504" v="746" actId="1035"/>
        <pc:sldMkLst>
          <pc:docMk/>
          <pc:sldMk cId="1272330293" sldId="272"/>
        </pc:sldMkLst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2" creationId="{979B452A-4A7B-81BE-0AEE-58307E56FA1C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3" creationId="{F86476DD-2EED-C7F0-D150-E9F3AB83437D}"/>
          </ac:spMkLst>
        </pc:spChg>
        <pc:spChg chg="add mod">
          <ac:chgData name="Richard Chalk" userId="287f8aa4f4de1d19" providerId="LiveId" clId="{613C30A7-431D-49A1-9214-6B82BB127248}" dt="2022-11-16T08:08:50.504" v="746" actId="1035"/>
          <ac:spMkLst>
            <pc:docMk/>
            <pc:sldMk cId="1272330293" sldId="272"/>
            <ac:spMk id="4" creationId="{752A7E4C-1BF0-9508-DBE9-8B287553264D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88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9:24.713" v="241" actId="20577"/>
          <ac:spMkLst>
            <pc:docMk/>
            <pc:sldMk cId="1272330293" sldId="272"/>
            <ac:spMk id="92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93" creationId="{00000000-0000-0000-0000-000000000000}"/>
          </ac:spMkLst>
        </pc:sp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5" creationId="{B991F9C2-C54E-AEE8-28A1-49DF2B4DF3E5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12.944" v="628" actId="1076"/>
          <ac:picMkLst>
            <pc:docMk/>
            <pc:sldMk cId="1272330293" sldId="272"/>
            <ac:picMk id="8" creationId="{B21F4528-4A46-F5EF-46E4-F880C3BA0433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8:06:08.303" v="626" actId="478"/>
          <ac:picMkLst>
            <pc:docMk/>
            <pc:sldMk cId="1272330293" sldId="272"/>
            <ac:picMk id="2050" creationId="{BCBB3463-9C9A-1245-BD37-A3D2E33AF7C7}"/>
          </ac:picMkLst>
        </pc:picChg>
      </pc:sldChg>
      <pc:sldChg chg="addSp delSp modSp add mod">
        <pc:chgData name="Richard Chalk" userId="287f8aa4f4de1d19" providerId="LiveId" clId="{613C30A7-431D-49A1-9214-6B82BB127248}" dt="2022-11-16T08:31:40.731" v="1200" actId="1035"/>
        <pc:sldMkLst>
          <pc:docMk/>
          <pc:sldMk cId="475388150" sldId="273"/>
        </pc:sldMkLst>
        <pc:spChg chg="add mod">
          <ac:chgData name="Richard Chalk" userId="287f8aa4f4de1d19" providerId="LiveId" clId="{613C30A7-431D-49A1-9214-6B82BB127248}" dt="2022-11-16T08:28:38.252" v="1171" actId="1076"/>
          <ac:spMkLst>
            <pc:docMk/>
            <pc:sldMk cId="475388150" sldId="273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28:33.610" v="1170" actId="207"/>
          <ac:spMkLst>
            <pc:docMk/>
            <pc:sldMk cId="475388150" sldId="273"/>
            <ac:spMk id="4" creationId="{752A7E4C-1BF0-9508-DBE9-8B287553264D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6" creationId="{44B8387A-0037-3F0E-6248-14569382FF41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7" creationId="{B956CC0B-DDEB-C5AC-E4AB-567528F7EE03}"/>
          </ac:spMkLst>
        </pc:spChg>
        <pc:spChg chg="mod">
          <ac:chgData name="Richard Chalk" userId="287f8aa4f4de1d19" providerId="LiveId" clId="{613C30A7-431D-49A1-9214-6B82BB127248}" dt="2022-11-16T08:31:00.339" v="1190" actId="20577"/>
          <ac:spMkLst>
            <pc:docMk/>
            <pc:sldMk cId="475388150" sldId="273"/>
            <ac:spMk id="92" creationId="{00000000-0000-0000-0000-000000000000}"/>
          </ac:spMkLst>
        </pc:spChg>
        <pc:grpChg chg="add mod">
          <ac:chgData name="Richard Chalk" userId="287f8aa4f4de1d19" providerId="LiveId" clId="{613C30A7-431D-49A1-9214-6B82BB127248}" dt="2022-11-16T08:31:40.731" v="1200" actId="1035"/>
          <ac:grpSpMkLst>
            <pc:docMk/>
            <pc:sldMk cId="475388150" sldId="273"/>
            <ac:grpSpMk id="9" creationId="{9504C55F-2FDB-332F-95A2-6D8D4DD8C0E5}"/>
          </ac:grpSpMkLst>
        </pc:grpChg>
        <pc:picChg chg="add mod">
          <ac:chgData name="Richard Chalk" userId="287f8aa4f4de1d19" providerId="LiveId" clId="{613C30A7-431D-49A1-9214-6B82BB127248}" dt="2022-11-16T08:30:32.477" v="1183" actId="164"/>
          <ac:picMkLst>
            <pc:docMk/>
            <pc:sldMk cId="475388150" sldId="273"/>
            <ac:picMk id="5" creationId="{24933AD0-BA42-4674-5A17-BD7477DE47FB}"/>
          </ac:picMkLst>
        </pc:picChg>
        <pc:picChg chg="del">
          <ac:chgData name="Richard Chalk" userId="287f8aa4f4de1d19" providerId="LiveId" clId="{613C30A7-431D-49A1-9214-6B82BB127248}" dt="2022-11-16T08:24:50.040" v="975" actId="478"/>
          <ac:picMkLst>
            <pc:docMk/>
            <pc:sldMk cId="475388150" sldId="273"/>
            <ac:picMk id="8" creationId="{B21F4528-4A46-F5EF-46E4-F880C3BA0433}"/>
          </ac:picMkLst>
        </pc:picChg>
        <pc:picChg chg="add del">
          <ac:chgData name="Richard Chalk" userId="287f8aa4f4de1d19" providerId="LiveId" clId="{613C30A7-431D-49A1-9214-6B82BB127248}" dt="2022-11-16T08:27:57.382" v="1153" actId="478"/>
          <ac:picMkLst>
            <pc:docMk/>
            <pc:sldMk cId="475388150" sldId="273"/>
            <ac:picMk id="3074" creationId="{12D274CC-B5B9-C343-B027-5CB6AB0510DB}"/>
          </ac:picMkLst>
        </pc:picChg>
      </pc:sldChg>
      <pc:sldChg chg="modSp add mod">
        <pc:chgData name="Richard Chalk" userId="287f8aa4f4de1d19" providerId="LiveId" clId="{613C30A7-431D-49A1-9214-6B82BB127248}" dt="2022-11-16T08:39:02.366" v="1376" actId="20577"/>
        <pc:sldMkLst>
          <pc:docMk/>
          <pc:sldMk cId="2569180543" sldId="274"/>
        </pc:sldMkLst>
        <pc:spChg chg="mod">
          <ac:chgData name="Richard Chalk" userId="287f8aa4f4de1d19" providerId="LiveId" clId="{613C30A7-431D-49A1-9214-6B82BB127248}" dt="2022-11-16T08:35:14.833" v="1255" actId="14100"/>
          <ac:spMkLst>
            <pc:docMk/>
            <pc:sldMk cId="2569180543" sldId="274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6:35.570" v="1316" actId="20577"/>
          <ac:spMkLst>
            <pc:docMk/>
            <pc:sldMk cId="2569180543" sldId="274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2.366" v="1376" actId="20577"/>
          <ac:spMkLst>
            <pc:docMk/>
            <pc:sldMk cId="2569180543" sldId="27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613C30A7-431D-49A1-9214-6B82BB127248}" dt="2022-11-16T08:39:05.653" v="1377" actId="20577"/>
        <pc:sldMkLst>
          <pc:docMk/>
          <pc:sldMk cId="189520763" sldId="275"/>
        </pc:sldMkLst>
        <pc:spChg chg="mod">
          <ac:chgData name="Richard Chalk" userId="287f8aa4f4de1d19" providerId="LiveId" clId="{613C30A7-431D-49A1-9214-6B82BB127248}" dt="2022-11-16T08:38:31.097" v="1358" actId="20577"/>
          <ac:spMkLst>
            <pc:docMk/>
            <pc:sldMk cId="189520763" sldId="275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8:56.858" v="1375" actId="14100"/>
          <ac:spMkLst>
            <pc:docMk/>
            <pc:sldMk cId="189520763" sldId="275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5.653" v="1377" actId="20577"/>
          <ac:spMkLst>
            <pc:docMk/>
            <pc:sldMk cId="189520763" sldId="275"/>
            <ac:spMk id="92" creationId="{00000000-0000-0000-0000-000000000000}"/>
          </ac:spMkLst>
        </pc:spChg>
      </pc:sldChg>
    </pc:docChg>
  </pc:docChgLst>
  <pc:docChgLst>
    <pc:chgData name="Richard Chalk" userId="287f8aa4f4de1d19" providerId="LiveId" clId="{E977A3E4-F40F-435E-B3B5-441D416A3A35}"/>
    <pc:docChg chg="custSel addSld delSld modSld">
      <pc:chgData name="Richard Chalk" userId="287f8aa4f4de1d19" providerId="LiveId" clId="{E977A3E4-F40F-435E-B3B5-441D416A3A35}" dt="2022-11-25T10:11:18.884" v="486" actId="6549"/>
      <pc:docMkLst>
        <pc:docMk/>
      </pc:docMkLst>
      <pc:sldChg chg="del">
        <pc:chgData name="Richard Chalk" userId="287f8aa4f4de1d19" providerId="LiveId" clId="{E977A3E4-F40F-435E-B3B5-441D416A3A35}" dt="2022-11-25T10:01:42.402" v="0" actId="47"/>
        <pc:sldMkLst>
          <pc:docMk/>
          <pc:sldMk cId="0" sldId="257"/>
        </pc:sldMkLst>
      </pc:sldChg>
      <pc:sldChg chg="addSp delSp modSp mod">
        <pc:chgData name="Richard Chalk" userId="287f8aa4f4de1d19" providerId="LiveId" clId="{E977A3E4-F40F-435E-B3B5-441D416A3A35}" dt="2022-11-25T10:11:18.884" v="486" actId="6549"/>
        <pc:sldMkLst>
          <pc:docMk/>
          <pc:sldMk cId="1547202385" sldId="267"/>
        </pc:sldMkLst>
        <pc:spChg chg="mod">
          <ac:chgData name="Richard Chalk" userId="287f8aa4f4de1d19" providerId="LiveId" clId="{E977A3E4-F40F-435E-B3B5-441D416A3A35}" dt="2022-11-25T10:06:14.124" v="38" actId="6549"/>
          <ac:spMkLst>
            <pc:docMk/>
            <pc:sldMk cId="1547202385" sldId="267"/>
            <ac:spMk id="2" creationId="{C694B8BD-65B0-1F40-884C-9118687559B8}"/>
          </ac:spMkLst>
        </pc:spChg>
        <pc:spChg chg="add mod">
          <ac:chgData name="Richard Chalk" userId="287f8aa4f4de1d19" providerId="LiveId" clId="{E977A3E4-F40F-435E-B3B5-441D416A3A35}" dt="2022-11-25T10:11:18.884" v="486" actId="6549"/>
          <ac:spMkLst>
            <pc:docMk/>
            <pc:sldMk cId="1547202385" sldId="267"/>
            <ac:spMk id="3" creationId="{BBB49EEB-4125-759A-DCCF-D0A10888AC29}"/>
          </ac:spMkLst>
        </pc:spChg>
        <pc:spChg chg="mod">
          <ac:chgData name="Richard Chalk" userId="287f8aa4f4de1d19" providerId="LiveId" clId="{E977A3E4-F40F-435E-B3B5-441D416A3A35}" dt="2022-11-25T10:08:06.682" v="44" actId="1076"/>
          <ac:spMkLst>
            <pc:docMk/>
            <pc:sldMk cId="1547202385" sldId="267"/>
            <ac:spMk id="4" creationId="{A58E3E9D-C9F7-512E-C7C3-AF08C381E767}"/>
          </ac:spMkLst>
        </pc:spChg>
        <pc:spChg chg="del">
          <ac:chgData name="Richard Chalk" userId="287f8aa4f4de1d19" providerId="LiveId" clId="{E977A3E4-F40F-435E-B3B5-441D416A3A35}" dt="2022-11-25T10:06:18.296" v="39" actId="478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E977A3E4-F40F-435E-B3B5-441D416A3A35}" dt="2022-11-25T10:05:43.285" v="36"/>
          <ac:spMkLst>
            <pc:docMk/>
            <pc:sldMk cId="1547202385" sldId="267"/>
            <ac:spMk id="93" creationId="{00000000-0000-0000-0000-000000000000}"/>
          </ac:spMkLst>
        </pc:spChg>
        <pc:picChg chg="add mod">
          <ac:chgData name="Richard Chalk" userId="287f8aa4f4de1d19" providerId="LiveId" clId="{E977A3E4-F40F-435E-B3B5-441D416A3A35}" dt="2022-11-25T10:08:11.443" v="45" actId="1076"/>
          <ac:picMkLst>
            <pc:docMk/>
            <pc:sldMk cId="1547202385" sldId="267"/>
            <ac:picMk id="5" creationId="{0083C41E-583B-98AC-13C1-2AF404C0B521}"/>
          </ac:picMkLst>
        </pc:picChg>
        <pc:picChg chg="mod">
          <ac:chgData name="Richard Chalk" userId="287f8aa4f4de1d19" providerId="LiveId" clId="{E977A3E4-F40F-435E-B3B5-441D416A3A35}" dt="2022-11-25T10:08:06.682" v="44" actId="1076"/>
          <ac:picMkLst>
            <pc:docMk/>
            <pc:sldMk cId="1547202385" sldId="267"/>
            <ac:picMk id="1026" creationId="{39EA7AE7-CFD6-2CDB-4AB6-69C196BA61B4}"/>
          </ac:picMkLst>
        </pc:picChg>
        <pc:picChg chg="del">
          <ac:chgData name="Richard Chalk" userId="287f8aa4f4de1d19" providerId="LiveId" clId="{E977A3E4-F40F-435E-B3B5-441D416A3A35}" dt="2022-11-25T10:06:08.149" v="37" actId="478"/>
          <ac:picMkLst>
            <pc:docMk/>
            <pc:sldMk cId="1547202385" sldId="267"/>
            <ac:picMk id="1030" creationId="{7E2DFEAA-6C6A-5FDC-00D8-49483814D927}"/>
          </ac:picMkLst>
        </pc:picChg>
      </pc:sldChg>
      <pc:sldChg chg="addSp modSp mod">
        <pc:chgData name="Richard Chalk" userId="287f8aa4f4de1d19" providerId="LiveId" clId="{E977A3E4-F40F-435E-B3B5-441D416A3A35}" dt="2022-11-25T10:03:38.426" v="30" actId="1076"/>
        <pc:sldMkLst>
          <pc:docMk/>
          <pc:sldMk cId="1272330293" sldId="272"/>
        </pc:sldMkLst>
        <pc:spChg chg="mod">
          <ac:chgData name="Richard Chalk" userId="287f8aa4f4de1d19" providerId="LiveId" clId="{E977A3E4-F40F-435E-B3B5-441D416A3A35}" dt="2022-11-25T10:03:29.378" v="28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E977A3E4-F40F-435E-B3B5-441D416A3A35}" dt="2022-11-25T10:01:50.873" v="12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E977A3E4-F40F-435E-B3B5-441D416A3A35}" dt="2022-11-25T10:03:38.426" v="30" actId="1076"/>
          <ac:picMkLst>
            <pc:docMk/>
            <pc:sldMk cId="1272330293" sldId="272"/>
            <ac:picMk id="1026" creationId="{D715D4AF-BFF3-864B-29D2-A8ABEFA8E096}"/>
          </ac:picMkLst>
        </pc:picChg>
      </pc:sldChg>
      <pc:sldChg chg="del">
        <pc:chgData name="Richard Chalk" userId="287f8aa4f4de1d19" providerId="LiveId" clId="{E977A3E4-F40F-435E-B3B5-441D416A3A35}" dt="2022-11-25T10:07:06.211" v="41" actId="47"/>
        <pc:sldMkLst>
          <pc:docMk/>
          <pc:sldMk cId="1447789322" sldId="273"/>
        </pc:sldMkLst>
      </pc:sldChg>
      <pc:sldChg chg="delSp modSp add mod">
        <pc:chgData name="Richard Chalk" userId="287f8aa4f4de1d19" providerId="LiveId" clId="{E977A3E4-F40F-435E-B3B5-441D416A3A35}" dt="2022-11-25T10:11:06.020" v="480" actId="255"/>
        <pc:sldMkLst>
          <pc:docMk/>
          <pc:sldMk cId="2673076412" sldId="273"/>
        </pc:sldMkLst>
        <pc:spChg chg="mod">
          <ac:chgData name="Richard Chalk" userId="287f8aa4f4de1d19" providerId="LiveId" clId="{E977A3E4-F40F-435E-B3B5-441D416A3A35}" dt="2022-11-25T10:11:06.020" v="480" actId="255"/>
          <ac:spMkLst>
            <pc:docMk/>
            <pc:sldMk cId="2673076412" sldId="273"/>
            <ac:spMk id="4" creationId="{752A7E4C-1BF0-9508-DBE9-8B287553264D}"/>
          </ac:spMkLst>
        </pc:spChg>
        <pc:spChg chg="mod">
          <ac:chgData name="Richard Chalk" userId="287f8aa4f4de1d19" providerId="LiveId" clId="{E977A3E4-F40F-435E-B3B5-441D416A3A35}" dt="2022-11-25T10:09:04.765" v="183" actId="20577"/>
          <ac:spMkLst>
            <pc:docMk/>
            <pc:sldMk cId="2673076412" sldId="273"/>
            <ac:spMk id="92" creationId="{00000000-0000-0000-0000-000000000000}"/>
          </ac:spMkLst>
        </pc:spChg>
        <pc:picChg chg="del">
          <ac:chgData name="Richard Chalk" userId="287f8aa4f4de1d19" providerId="LiveId" clId="{E977A3E4-F40F-435E-B3B5-441D416A3A35}" dt="2022-11-25T10:09:06.832" v="184" actId="478"/>
          <ac:picMkLst>
            <pc:docMk/>
            <pc:sldMk cId="2673076412" sldId="273"/>
            <ac:picMk id="1026" creationId="{D715D4AF-BFF3-864B-29D2-A8ABEFA8E096}"/>
          </ac:picMkLst>
        </pc:picChg>
      </pc:sldChg>
    </pc:docChg>
  </pc:docChgLst>
  <pc:docChgLst>
    <pc:chgData name="Richard Chalk" userId="287f8aa4f4de1d19" providerId="LiveId" clId="{66CA664D-1284-46D6-B54E-11DB7395DA27}"/>
    <pc:docChg chg="modSld">
      <pc:chgData name="Richard Chalk" userId="287f8aa4f4de1d19" providerId="LiveId" clId="{66CA664D-1284-46D6-B54E-11DB7395DA27}" dt="2022-12-13T09:07:14.432" v="109" actId="20577"/>
      <pc:docMkLst>
        <pc:docMk/>
      </pc:docMkLst>
      <pc:sldChg chg="modSp mod">
        <pc:chgData name="Richard Chalk" userId="287f8aa4f4de1d19" providerId="LiveId" clId="{66CA664D-1284-46D6-B54E-11DB7395DA27}" dt="2022-12-13T09:07:14.432" v="109" actId="20577"/>
        <pc:sldMkLst>
          <pc:docMk/>
          <pc:sldMk cId="1272330293" sldId="272"/>
        </pc:sldMkLst>
        <pc:spChg chg="mod">
          <ac:chgData name="Richard Chalk" userId="287f8aa4f4de1d19" providerId="LiveId" clId="{66CA664D-1284-46D6-B54E-11DB7395DA27}" dt="2022-12-13T09:07:14.432" v="109" actId="20577"/>
          <ac:spMkLst>
            <pc:docMk/>
            <pc:sldMk cId="1272330293" sldId="272"/>
            <ac:spMk id="4" creationId="{752A7E4C-1BF0-9508-DBE9-8B287553264D}"/>
          </ac:spMkLst>
        </pc:spChg>
      </pc:sldChg>
      <pc:sldChg chg="modSp mod">
        <pc:chgData name="Richard Chalk" userId="287f8aa4f4de1d19" providerId="LiveId" clId="{66CA664D-1284-46D6-B54E-11DB7395DA27}" dt="2022-12-12T06:24:40.313" v="107" actId="20577"/>
        <pc:sldMkLst>
          <pc:docMk/>
          <pc:sldMk cId="449052550" sldId="274"/>
        </pc:sldMkLst>
        <pc:spChg chg="mod">
          <ac:chgData name="Richard Chalk" userId="287f8aa4f4de1d19" providerId="LiveId" clId="{66CA664D-1284-46D6-B54E-11DB7395DA27}" dt="2022-12-12T06:24:40.313" v="107" actId="20577"/>
          <ac:spMkLst>
            <pc:docMk/>
            <pc:sldMk cId="449052550" sldId="274"/>
            <ac:spMk id="4" creationId="{752A7E4C-1BF0-9508-DBE9-8B28755326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32A8-2C37-4CA3-B256-A7C25A68BD9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3FF1B-91F1-49A9-A937-D87AE2016E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96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801120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Kopiera </a:t>
            </a:r>
            <a:r>
              <a:rPr lang="sv-SE" sz="5400" b="0" strike="noStrike" spc="-1">
                <a:solidFill>
                  <a:srgbClr val="FFFFFF"/>
                </a:solidFill>
                <a:latin typeface="Calibri"/>
                <a:ea typeface="Calibri"/>
              </a:rPr>
              <a:t>en Solution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Kopiera en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540000" y="1462752"/>
            <a:ext cx="63004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ALONG!</a:t>
            </a:r>
          </a:p>
          <a:p>
            <a:pPr>
              <a:lnSpc>
                <a:spcPct val="100000"/>
              </a:lnSpc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Ibland vill man kopiera en hel solution inklusive alla project och döper om den.</a:t>
            </a:r>
          </a:p>
          <a:p>
            <a:pPr>
              <a:lnSpc>
                <a:spcPct val="100000"/>
              </a:lnSpc>
            </a:pPr>
            <a:endParaRPr lang="sv-SE" sz="28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 metod är hjälpsam om man </a:t>
            </a:r>
          </a:p>
          <a:p>
            <a:pPr>
              <a:lnSpc>
                <a:spcPct val="100000"/>
              </a:lnSpc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 skapat en template som man </a:t>
            </a:r>
          </a:p>
          <a:p>
            <a:pPr>
              <a:lnSpc>
                <a:spcPct val="100000"/>
              </a:lnSpc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vill använda i flera andra project och man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vill slippa göra om alla steg igen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sv-SE" sz="28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Tex. Om man har byggt en </a:t>
            </a:r>
          </a:p>
          <a:p>
            <a:pPr>
              <a:lnSpc>
                <a:spcPct val="100000"/>
              </a:lnSpc>
            </a:pP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template!</a:t>
            </a:r>
            <a:endParaRPr lang="sv-SE" sz="2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057C9-E360-D096-34E2-891CB54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85" y="1541880"/>
            <a:ext cx="2450870" cy="2856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23199-514E-6615-1C02-51C22C3F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039" y="3461819"/>
            <a:ext cx="2450870" cy="2856181"/>
          </a:xfrm>
          <a:prstGeom prst="rect">
            <a:avLst/>
          </a:prstGeom>
        </p:spPr>
      </p:pic>
      <p:pic>
        <p:nvPicPr>
          <p:cNvPr id="2" name="Picture 2" descr="4,109 Copy Stamp Illustrations &amp; Clip Art - iStock">
            <a:extLst>
              <a:ext uri="{FF2B5EF4-FFF2-40B4-BE49-F238E27FC236}">
                <a16:creationId xmlns:a16="http://schemas.microsoft.com/office/drawing/2014/main" id="{E709B9DA-CB99-F3EC-36A3-F5C77716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050">
            <a:off x="9929190" y="2588141"/>
            <a:ext cx="1608741" cy="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63013AE0-7DAF-F4B4-F1B3-2892842F3DE3}"/>
              </a:ext>
            </a:extLst>
          </p:cNvPr>
          <p:cNvSpPr/>
          <p:nvPr/>
        </p:nvSpPr>
        <p:spPr>
          <a:xfrm rot="5400000">
            <a:off x="7650774" y="4633969"/>
            <a:ext cx="1547446" cy="1381885"/>
          </a:xfrm>
          <a:prstGeom prst="bentUpArrow">
            <a:avLst>
              <a:gd name="adj1" fmla="val 25000"/>
              <a:gd name="adj2" fmla="val 2411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233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Kopiera en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540000" y="1462752"/>
            <a:ext cx="104943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ALONG!</a:t>
            </a:r>
          </a:p>
          <a:p>
            <a:pPr>
              <a:lnSpc>
                <a:spcPct val="100000"/>
              </a:lnSpc>
            </a:pPr>
            <a:r>
              <a:rPr lang="en-US" sz="25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Close Visual Studio.</a:t>
            </a:r>
          </a:p>
          <a:p>
            <a:pPr>
              <a:lnSpc>
                <a:spcPct val="100000"/>
              </a:lnSpc>
            </a:pPr>
            <a:r>
              <a:rPr lang="en-US" sz="25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copy of your entire solution folder</a:t>
            </a:r>
          </a:p>
          <a:p>
            <a:pPr>
              <a:lnSpc>
                <a:spcPct val="100000"/>
              </a:lnSpc>
            </a:pPr>
            <a:r>
              <a:rPr lang="en-US" sz="25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you want to rename solution from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Project1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Project2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5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Rename the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folder from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Project1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Project2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Windows </a:t>
            </a:r>
          </a:p>
          <a:p>
            <a:pPr>
              <a:lnSpc>
                <a:spcPct val="100000"/>
              </a:lnSpc>
            </a:pPr>
            <a:r>
              <a:rPr lang="en-US" sz="25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Explorer.</a:t>
            </a:r>
          </a:p>
          <a:p>
            <a:r>
              <a:rPr lang="en-US" sz="25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Rename the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folder from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Project1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Project2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Windows Explorer.</a:t>
            </a:r>
          </a:p>
          <a:p>
            <a:r>
              <a:rPr lang="en-US" sz="25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Rename the .</a:t>
            </a:r>
            <a:r>
              <a:rPr lang="en-US" sz="25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csproj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from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Project1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Proj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ct2 using Windows Explorer.</a:t>
            </a:r>
          </a:p>
          <a:p>
            <a:pPr>
              <a:lnSpc>
                <a:spcPct val="100000"/>
              </a:lnSpc>
            </a:pPr>
            <a:r>
              <a:rPr lang="en-US" sz="25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.</a:t>
            </a:r>
            <a:r>
              <a:rPr lang="en-US" sz="25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sln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file, right click and open with </a:t>
            </a:r>
            <a:r>
              <a:rPr lang="en-US" sz="2500" b="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Notepad. </a:t>
            </a:r>
          </a:p>
          <a:p>
            <a:pPr>
              <a:lnSpc>
                <a:spcPct val="100000"/>
              </a:lnSpc>
            </a:pPr>
            <a:r>
              <a:rPr lang="en-US" sz="25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 all instances of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Project1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sz="25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Project2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5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Restart Visual Studio, and everything will work as before, but with the project </a:t>
            </a:r>
          </a:p>
          <a:p>
            <a:pPr>
              <a:lnSpc>
                <a:spcPct val="100000"/>
              </a:lnSpc>
            </a:pPr>
            <a:r>
              <a:rPr lang="en-US" sz="25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different directory with </a:t>
            </a:r>
            <a:r>
              <a:rPr lang="en-US" sz="25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5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new name.</a:t>
            </a:r>
            <a:endParaRPr lang="sv-SE" sz="25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4,109 Copy Stamp Illustrations &amp; Clip Art - iStock">
            <a:extLst>
              <a:ext uri="{FF2B5EF4-FFF2-40B4-BE49-F238E27FC236}">
                <a16:creationId xmlns:a16="http://schemas.microsoft.com/office/drawing/2014/main" id="{D2CDE343-D1BE-13F0-0325-2278EA44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050">
            <a:off x="10447936" y="152673"/>
            <a:ext cx="1608741" cy="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5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203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37</cp:revision>
  <dcterms:created xsi:type="dcterms:W3CDTF">2020-11-22T13:16:43Z</dcterms:created>
  <dcterms:modified xsi:type="dcterms:W3CDTF">2023-11-23T07:56:36Z</dcterms:modified>
  <dc:language>sv-SE</dc:language>
</cp:coreProperties>
</file>