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309" r:id="rId2"/>
    <p:sldId id="299" r:id="rId3"/>
    <p:sldId id="344" r:id="rId4"/>
    <p:sldId id="359" r:id="rId5"/>
    <p:sldId id="345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EB6C5-96F3-4AA7-BD19-417C1B5F0866}" v="30" dt="2023-09-14T11:15:50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9" autoAdjust="0"/>
  </p:normalViewPr>
  <p:slideViewPr>
    <p:cSldViewPr snapToGrid="0">
      <p:cViewPr varScale="1">
        <p:scale>
          <a:sx n="71" d="100"/>
          <a:sy n="71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989A5E36-38B4-4960-9B4F-CCBF63ABEC4C}"/>
    <pc:docChg chg="undo custSel addSld delSld modSld sldOrd">
      <pc:chgData name="Richard Chalk" userId="287f8aa4f4de1d19" providerId="LiveId" clId="{989A5E36-38B4-4960-9B4F-CCBF63ABEC4C}" dt="2023-05-31T05:12:51.696" v="1599" actId="47"/>
      <pc:docMkLst>
        <pc:docMk/>
      </pc:docMkLst>
      <pc:sldChg chg="addSp delSp modSp mod">
        <pc:chgData name="Richard Chalk" userId="287f8aa4f4de1d19" providerId="LiveId" clId="{989A5E36-38B4-4960-9B4F-CCBF63ABEC4C}" dt="2023-05-31T04:41:18.740" v="146" actId="20577"/>
        <pc:sldMkLst>
          <pc:docMk/>
          <pc:sldMk cId="0" sldId="299"/>
        </pc:sldMkLst>
        <pc:spChg chg="mod">
          <ac:chgData name="Richard Chalk" userId="287f8aa4f4de1d19" providerId="LiveId" clId="{989A5E36-38B4-4960-9B4F-CCBF63ABEC4C}" dt="2023-05-31T04:32:06.587" v="15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989A5E36-38B4-4960-9B4F-CCBF63ABEC4C}" dt="2023-05-31T04:41:18.740" v="146" actId="20577"/>
          <ac:spMkLst>
            <pc:docMk/>
            <pc:sldMk cId="0" sldId="299"/>
            <ac:spMk id="8" creationId="{464F6101-280B-9178-F506-53A664C7CCA5}"/>
          </ac:spMkLst>
        </pc:spChg>
        <pc:spChg chg="del">
          <ac:chgData name="Richard Chalk" userId="287f8aa4f4de1d19" providerId="LiveId" clId="{989A5E36-38B4-4960-9B4F-CCBF63ABEC4C}" dt="2023-05-31T04:32:49.104" v="16" actId="478"/>
          <ac:spMkLst>
            <pc:docMk/>
            <pc:sldMk cId="0" sldId="299"/>
            <ac:spMk id="12" creationId="{6A8F2775-4427-6D4B-E666-E53DE2E375BC}"/>
          </ac:spMkLst>
        </pc:spChg>
        <pc:spChg chg="mod ord">
          <ac:chgData name="Richard Chalk" userId="287f8aa4f4de1d19" providerId="LiveId" clId="{989A5E36-38B4-4960-9B4F-CCBF63ABEC4C}" dt="2023-05-31T04:36:03.513" v="126" actId="20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989A5E36-38B4-4960-9B4F-CCBF63ABEC4C}" dt="2023-05-31T04:40:57.720" v="133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989A5E36-38B4-4960-9B4F-CCBF63ABEC4C}" dt="2023-05-31T04:32:54.158" v="18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989A5E36-38B4-4960-9B4F-CCBF63ABEC4C}" dt="2023-05-31T04:41:03.186" v="136" actId="1076"/>
          <ac:picMkLst>
            <pc:docMk/>
            <pc:sldMk cId="0" sldId="299"/>
            <ac:picMk id="9" creationId="{39D6A806-A831-9D3E-48F3-60D9D8E180C9}"/>
          </ac:picMkLst>
        </pc:picChg>
        <pc:picChg chg="add del">
          <ac:chgData name="Richard Chalk" userId="287f8aa4f4de1d19" providerId="LiveId" clId="{989A5E36-38B4-4960-9B4F-CCBF63ABEC4C}" dt="2023-05-31T04:37:28.507" v="130" actId="21"/>
          <ac:picMkLst>
            <pc:docMk/>
            <pc:sldMk cId="0" sldId="299"/>
            <ac:picMk id="1026" creationId="{3B11335E-7CE4-BEA8-6654-728EA20E11D3}"/>
          </ac:picMkLst>
        </pc:picChg>
      </pc:sldChg>
      <pc:sldChg chg="modSp mod">
        <pc:chgData name="Richard Chalk" userId="287f8aa4f4de1d19" providerId="LiveId" clId="{989A5E36-38B4-4960-9B4F-CCBF63ABEC4C}" dt="2023-05-31T04:26:53.016" v="4" actId="20577"/>
        <pc:sldMkLst>
          <pc:docMk/>
          <pc:sldMk cId="3213385662" sldId="309"/>
        </pc:sldMkLst>
        <pc:spChg chg="mod">
          <ac:chgData name="Richard Chalk" userId="287f8aa4f4de1d19" providerId="LiveId" clId="{989A5E36-38B4-4960-9B4F-CCBF63ABEC4C}" dt="2023-05-31T04:26:53.016" v="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989A5E36-38B4-4960-9B4F-CCBF63ABEC4C}" dt="2023-05-31T04:51:50.646" v="594" actId="167"/>
        <pc:sldMkLst>
          <pc:docMk/>
          <pc:sldMk cId="3473543632" sldId="344"/>
        </pc:sldMkLst>
        <pc:spChg chg="add del mod">
          <ac:chgData name="Richard Chalk" userId="287f8aa4f4de1d19" providerId="LiveId" clId="{989A5E36-38B4-4960-9B4F-CCBF63ABEC4C}" dt="2023-05-31T04:47:01.203" v="368" actId="478"/>
          <ac:spMkLst>
            <pc:docMk/>
            <pc:sldMk cId="3473543632" sldId="344"/>
            <ac:spMk id="3" creationId="{7851C9E2-D443-D6C3-4140-8EB33DF4AE91}"/>
          </ac:spMkLst>
        </pc:spChg>
        <pc:spChg chg="mod">
          <ac:chgData name="Richard Chalk" userId="287f8aa4f4de1d19" providerId="LiveId" clId="{989A5E36-38B4-4960-9B4F-CCBF63ABEC4C}" dt="2023-05-31T04:43:37.753" v="170" actId="20577"/>
          <ac:spMkLst>
            <pc:docMk/>
            <pc:sldMk cId="3473543632" sldId="344"/>
            <ac:spMk id="4" creationId="{4771B46A-233B-C554-9461-6E930E187917}"/>
          </ac:spMkLst>
        </pc:spChg>
        <pc:spChg chg="add mod ord">
          <ac:chgData name="Richard Chalk" userId="287f8aa4f4de1d19" providerId="LiveId" clId="{989A5E36-38B4-4960-9B4F-CCBF63ABEC4C}" dt="2023-05-31T04:51:18.861" v="590" actId="113"/>
          <ac:spMkLst>
            <pc:docMk/>
            <pc:sldMk cId="3473543632" sldId="344"/>
            <ac:spMk id="7" creationId="{3E12E8E2-58A2-01F7-5688-9023CBFA9D22}"/>
          </ac:spMkLst>
        </pc:spChg>
        <pc:spChg chg="mod">
          <ac:chgData name="Richard Chalk" userId="287f8aa4f4de1d19" providerId="LiveId" clId="{989A5E36-38B4-4960-9B4F-CCBF63ABEC4C}" dt="2023-05-31T04:44:50.575" v="183" actId="14100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989A5E36-38B4-4960-9B4F-CCBF63ABEC4C}" dt="2023-05-31T04:48:53.997" v="494" actId="1036"/>
          <ac:picMkLst>
            <pc:docMk/>
            <pc:sldMk cId="3473543632" sldId="344"/>
            <ac:picMk id="8" creationId="{4CE08695-2BA0-B5CA-C3A1-709F23D41F18}"/>
          </ac:picMkLst>
        </pc:picChg>
        <pc:picChg chg="add mod">
          <ac:chgData name="Richard Chalk" userId="287f8aa4f4de1d19" providerId="LiveId" clId="{989A5E36-38B4-4960-9B4F-CCBF63ABEC4C}" dt="2023-05-31T04:49:11.849" v="503" actId="1035"/>
          <ac:picMkLst>
            <pc:docMk/>
            <pc:sldMk cId="3473543632" sldId="344"/>
            <ac:picMk id="9" creationId="{EAF54C65-CB0C-EBFF-7898-C95A6C865FD9}"/>
          </ac:picMkLst>
        </pc:picChg>
        <pc:picChg chg="add mod">
          <ac:chgData name="Richard Chalk" userId="287f8aa4f4de1d19" providerId="LiveId" clId="{989A5E36-38B4-4960-9B4F-CCBF63ABEC4C}" dt="2023-05-31T04:51:50.646" v="594" actId="167"/>
          <ac:picMkLst>
            <pc:docMk/>
            <pc:sldMk cId="3473543632" sldId="344"/>
            <ac:picMk id="10" creationId="{43E5AA8A-7B40-0E0F-6EEC-2F06857AC1CE}"/>
          </ac:picMkLst>
        </pc:picChg>
        <pc:picChg chg="add mod">
          <ac:chgData name="Richard Chalk" userId="287f8aa4f4de1d19" providerId="LiveId" clId="{989A5E36-38B4-4960-9B4F-CCBF63ABEC4C}" dt="2023-05-31T04:45:08.978" v="191" actId="1035"/>
          <ac:picMkLst>
            <pc:docMk/>
            <pc:sldMk cId="3473543632" sldId="344"/>
            <ac:picMk id="2050" creationId="{B8F024D7-CCBD-A3BC-CD13-E04F14404A24}"/>
          </ac:picMkLst>
        </pc:picChg>
      </pc:sldChg>
      <pc:sldChg chg="addSp delSp modSp mod ord modNotesTx">
        <pc:chgData name="Richard Chalk" userId="287f8aa4f4de1d19" providerId="LiveId" clId="{989A5E36-38B4-4960-9B4F-CCBF63ABEC4C}" dt="2023-05-31T05:10:31.095" v="1598" actId="20577"/>
        <pc:sldMkLst>
          <pc:docMk/>
          <pc:sldMk cId="253933676" sldId="345"/>
        </pc:sldMkLst>
        <pc:spChg chg="mod">
          <ac:chgData name="Richard Chalk" userId="287f8aa4f4de1d19" providerId="LiveId" clId="{989A5E36-38B4-4960-9B4F-CCBF63ABEC4C}" dt="2023-05-31T05:02:00.354" v="1123" actId="20577"/>
          <ac:spMkLst>
            <pc:docMk/>
            <pc:sldMk cId="253933676" sldId="345"/>
            <ac:spMk id="4" creationId="{4771B46A-233B-C554-9461-6E930E187917}"/>
          </ac:spMkLst>
        </pc:spChg>
        <pc:spChg chg="add mod">
          <ac:chgData name="Richard Chalk" userId="287f8aa4f4de1d19" providerId="LiveId" clId="{989A5E36-38B4-4960-9B4F-CCBF63ABEC4C}" dt="2023-05-31T05:03:21.630" v="1218" actId="14100"/>
          <ac:spMkLst>
            <pc:docMk/>
            <pc:sldMk cId="253933676" sldId="345"/>
            <ac:spMk id="7" creationId="{D6F30FC3-7C69-6B52-9C31-8A6A724084B1}"/>
          </ac:spMkLst>
        </pc:spChg>
        <pc:spChg chg="add mod">
          <ac:chgData name="Richard Chalk" userId="287f8aa4f4de1d19" providerId="LiveId" clId="{989A5E36-38B4-4960-9B4F-CCBF63ABEC4C}" dt="2023-05-31T05:05:30.135" v="1296" actId="207"/>
          <ac:spMkLst>
            <pc:docMk/>
            <pc:sldMk cId="253933676" sldId="345"/>
            <ac:spMk id="8" creationId="{8B74B559-A7EF-9694-94F2-ECC6946A8E07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4" creationId="{8C5307C6-DCAD-3491-F05B-D86EDCB8C0A1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5" creationId="{244A2E00-375C-8212-05E9-A7003A6CBCE6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6" creationId="{9668BD05-C6FC-6A4D-C620-C3931C1BEFEE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7" creationId="{E6A0862C-9C71-74EB-7C37-EAD037966846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8" creationId="{825E34BF-9970-9BFA-58C3-691148932A31}"/>
          </ac:spMkLst>
        </pc:spChg>
        <pc:spChg chg="del">
          <ac:chgData name="Richard Chalk" userId="287f8aa4f4de1d19" providerId="LiveId" clId="{989A5E36-38B4-4960-9B4F-CCBF63ABEC4C}" dt="2023-05-31T04:53:23.359" v="743" actId="478"/>
          <ac:spMkLst>
            <pc:docMk/>
            <pc:sldMk cId="253933676" sldId="345"/>
            <ac:spMk id="19" creationId="{A60AFDA1-46BF-CF7A-4BF6-9F01AEE17E69}"/>
          </ac:spMkLst>
        </pc:spChg>
        <pc:spChg chg="add mod">
          <ac:chgData name="Richard Chalk" userId="287f8aa4f4de1d19" providerId="LiveId" clId="{989A5E36-38B4-4960-9B4F-CCBF63ABEC4C}" dt="2023-05-31T05:05:04.982" v="1292" actId="1076"/>
          <ac:spMkLst>
            <pc:docMk/>
            <pc:sldMk cId="253933676" sldId="345"/>
            <ac:spMk id="20" creationId="{A7B11DDA-A22F-2E43-54A3-06ADF1DA7D5E}"/>
          </ac:spMkLst>
        </pc:spChg>
        <pc:spChg chg="add mod">
          <ac:chgData name="Richard Chalk" userId="287f8aa4f4de1d19" providerId="LiveId" clId="{989A5E36-38B4-4960-9B4F-CCBF63ABEC4C}" dt="2023-05-31T05:08:39.160" v="1434" actId="1076"/>
          <ac:spMkLst>
            <pc:docMk/>
            <pc:sldMk cId="253933676" sldId="345"/>
            <ac:spMk id="21" creationId="{4D4E86D3-F20A-B67A-6B05-00A1F56F9935}"/>
          </ac:spMkLst>
        </pc:spChg>
        <pc:spChg chg="add mod">
          <ac:chgData name="Richard Chalk" userId="287f8aa4f4de1d19" providerId="LiveId" clId="{989A5E36-38B4-4960-9B4F-CCBF63ABEC4C}" dt="2023-05-31T05:10:31.095" v="1598" actId="20577"/>
          <ac:spMkLst>
            <pc:docMk/>
            <pc:sldMk cId="253933676" sldId="345"/>
            <ac:spMk id="23" creationId="{DFBE3ADF-34E4-FE8F-BABD-C1132EA02AF1}"/>
          </ac:spMkLst>
        </pc:spChg>
        <pc:spChg chg="mod">
          <ac:chgData name="Richard Chalk" userId="287f8aa4f4de1d19" providerId="LiveId" clId="{989A5E36-38B4-4960-9B4F-CCBF63ABEC4C}" dt="2023-05-31T05:05:35.067" v="1298" actId="207"/>
          <ac:spMkLst>
            <pc:docMk/>
            <pc:sldMk cId="253933676" sldId="345"/>
            <ac:spMk id="658" creationId="{00000000-0000-0000-0000-000000000000}"/>
          </ac:spMkLst>
        </pc:spChg>
        <pc:picChg chg="add mod">
          <ac:chgData name="Richard Chalk" userId="287f8aa4f4de1d19" providerId="LiveId" clId="{989A5E36-38B4-4960-9B4F-CCBF63ABEC4C}" dt="2023-05-31T05:08:33.721" v="1433" actId="1076"/>
          <ac:picMkLst>
            <pc:docMk/>
            <pc:sldMk cId="253933676" sldId="345"/>
            <ac:picMk id="2" creationId="{4D417EEB-1DED-5B1F-92E0-E0A1841BC3CC}"/>
          </ac:picMkLst>
        </pc:picChg>
        <pc:picChg chg="del">
          <ac:chgData name="Richard Chalk" userId="287f8aa4f4de1d19" providerId="LiveId" clId="{989A5E36-38B4-4960-9B4F-CCBF63ABEC4C}" dt="2023-05-31T04:53:23.359" v="743" actId="478"/>
          <ac:picMkLst>
            <pc:docMk/>
            <pc:sldMk cId="253933676" sldId="345"/>
            <ac:picMk id="9" creationId="{1F20BA81-6B78-FD3E-2369-AD7F868AB5EA}"/>
          </ac:picMkLst>
        </pc:picChg>
        <pc:picChg chg="del">
          <ac:chgData name="Richard Chalk" userId="287f8aa4f4de1d19" providerId="LiveId" clId="{989A5E36-38B4-4960-9B4F-CCBF63ABEC4C}" dt="2023-05-31T04:53:23.359" v="743" actId="478"/>
          <ac:picMkLst>
            <pc:docMk/>
            <pc:sldMk cId="253933676" sldId="345"/>
            <ac:picMk id="11" creationId="{9B0840DA-60E7-E7BB-8E37-6BA1D27A23BC}"/>
          </ac:picMkLst>
        </pc:picChg>
        <pc:picChg chg="del">
          <ac:chgData name="Richard Chalk" userId="287f8aa4f4de1d19" providerId="LiveId" clId="{989A5E36-38B4-4960-9B4F-CCBF63ABEC4C}" dt="2023-05-31T05:08:31.192" v="1432" actId="478"/>
          <ac:picMkLst>
            <pc:docMk/>
            <pc:sldMk cId="253933676" sldId="345"/>
            <ac:picMk id="13" creationId="{FEFB80B8-4B63-1D40-F4D4-CB4647ACDDE9}"/>
          </ac:picMkLst>
        </pc:picChg>
        <pc:picChg chg="add mod">
          <ac:chgData name="Richard Chalk" userId="287f8aa4f4de1d19" providerId="LiveId" clId="{989A5E36-38B4-4960-9B4F-CCBF63ABEC4C}" dt="2023-05-31T05:08:39.160" v="1434" actId="1076"/>
          <ac:picMkLst>
            <pc:docMk/>
            <pc:sldMk cId="253933676" sldId="345"/>
            <ac:picMk id="22" creationId="{755E80B8-907F-6374-88F5-3306EDDA98BA}"/>
          </ac:picMkLst>
        </pc:picChg>
        <pc:picChg chg="add mod">
          <ac:chgData name="Richard Chalk" userId="287f8aa4f4de1d19" providerId="LiveId" clId="{989A5E36-38B4-4960-9B4F-CCBF63ABEC4C}" dt="2023-05-31T05:08:49.012" v="1436" actId="1076"/>
          <ac:picMkLst>
            <pc:docMk/>
            <pc:sldMk cId="253933676" sldId="345"/>
            <ac:picMk id="24" creationId="{84F30754-3704-4FB8-7575-8581BFDAC534}"/>
          </ac:picMkLst>
        </pc:picChg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2297036447" sldId="346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4002348359" sldId="347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3660046944" sldId="348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3717549317" sldId="349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3118062131" sldId="350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1141450283" sldId="351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915165403" sldId="352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1479815827" sldId="353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263536332" sldId="354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2137397305" sldId="355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4255493114" sldId="356"/>
        </pc:sldMkLst>
      </pc:sldChg>
      <pc:sldChg chg="del">
        <pc:chgData name="Richard Chalk" userId="287f8aa4f4de1d19" providerId="LiveId" clId="{989A5E36-38B4-4960-9B4F-CCBF63ABEC4C}" dt="2023-05-31T05:12:51.696" v="1599" actId="47"/>
        <pc:sldMkLst>
          <pc:docMk/>
          <pc:sldMk cId="2500937688" sldId="357"/>
        </pc:sldMkLst>
      </pc:sldChg>
      <pc:sldChg chg="new del">
        <pc:chgData name="Richard Chalk" userId="287f8aa4f4de1d19" providerId="LiveId" clId="{989A5E36-38B4-4960-9B4F-CCBF63ABEC4C}" dt="2023-05-31T05:12:51.696" v="1599" actId="47"/>
        <pc:sldMkLst>
          <pc:docMk/>
          <pc:sldMk cId="300605859" sldId="358"/>
        </pc:sldMkLst>
      </pc:sldChg>
      <pc:sldChg chg="add">
        <pc:chgData name="Richard Chalk" userId="287f8aa4f4de1d19" providerId="LiveId" clId="{989A5E36-38B4-4960-9B4F-CCBF63ABEC4C}" dt="2023-05-31T05:01:54.981" v="1109"/>
        <pc:sldMkLst>
          <pc:docMk/>
          <pc:sldMk cId="280488943" sldId="359"/>
        </pc:sldMkLst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DFEB6C5-96F3-4AA7-BD19-417C1B5F0866}"/>
    <pc:docChg chg="custSel modSld">
      <pc:chgData name="Richard Chalk" userId="287f8aa4f4de1d19" providerId="LiveId" clId="{7DFEB6C5-96F3-4AA7-BD19-417C1B5F0866}" dt="2023-09-14T11:16:29.902" v="403" actId="20577"/>
      <pc:docMkLst>
        <pc:docMk/>
      </pc:docMkLst>
      <pc:sldChg chg="addSp modSp mod modNotesTx">
        <pc:chgData name="Richard Chalk" userId="287f8aa4f4de1d19" providerId="LiveId" clId="{7DFEB6C5-96F3-4AA7-BD19-417C1B5F0866}" dt="2023-09-14T11:16:29.902" v="403" actId="20577"/>
        <pc:sldMkLst>
          <pc:docMk/>
          <pc:sldMk cId="280488943" sldId="359"/>
        </pc:sldMkLst>
        <pc:spChg chg="mod">
          <ac:chgData name="Richard Chalk" userId="287f8aa4f4de1d19" providerId="LiveId" clId="{7DFEB6C5-96F3-4AA7-BD19-417C1B5F0866}" dt="2023-09-14T11:12:39.622" v="83" actId="20577"/>
          <ac:spMkLst>
            <pc:docMk/>
            <pc:sldMk cId="280488943" sldId="359"/>
            <ac:spMk id="7" creationId="{D6F30FC3-7C69-6B52-9C31-8A6A724084B1}"/>
          </ac:spMkLst>
        </pc:spChg>
        <pc:spChg chg="add mod">
          <ac:chgData name="Richard Chalk" userId="287f8aa4f4de1d19" providerId="LiveId" clId="{7DFEB6C5-96F3-4AA7-BD19-417C1B5F0866}" dt="2023-09-14T11:15:07.034" v="317" actId="113"/>
          <ac:spMkLst>
            <pc:docMk/>
            <pc:sldMk cId="280488943" sldId="359"/>
            <ac:spMk id="8" creationId="{B5090C26-7E31-7193-085E-442FDD6BB2A8}"/>
          </ac:spMkLst>
        </pc:spChg>
        <pc:spChg chg="add mod">
          <ac:chgData name="Richard Chalk" userId="287f8aa4f4de1d19" providerId="LiveId" clId="{7DFEB6C5-96F3-4AA7-BD19-417C1B5F0866}" dt="2023-09-14T11:15:01.524" v="316" actId="14100"/>
          <ac:spMkLst>
            <pc:docMk/>
            <pc:sldMk cId="280488943" sldId="359"/>
            <ac:spMk id="10" creationId="{29020FA5-7A07-771E-BAF5-A5F24ABD3F83}"/>
          </ac:spMkLst>
        </pc:spChg>
        <pc:spChg chg="add mod">
          <ac:chgData name="Richard Chalk" userId="287f8aa4f4de1d19" providerId="LiveId" clId="{7DFEB6C5-96F3-4AA7-BD19-417C1B5F0866}" dt="2023-09-14T11:15:24.492" v="324" actId="1036"/>
          <ac:spMkLst>
            <pc:docMk/>
            <pc:sldMk cId="280488943" sldId="359"/>
            <ac:spMk id="11" creationId="{DAB8BB04-2CCF-C3BD-2CE8-786133225CD3}"/>
          </ac:spMkLst>
        </pc:spChg>
        <pc:picChg chg="mod ord">
          <ac:chgData name="Richard Chalk" userId="287f8aa4f4de1d19" providerId="LiveId" clId="{7DFEB6C5-96F3-4AA7-BD19-417C1B5F0866}" dt="2023-09-14T11:12:53.614" v="109" actId="167"/>
          <ac:picMkLst>
            <pc:docMk/>
            <pc:sldMk cId="280488943" sldId="359"/>
            <ac:picMk id="2" creationId="{4D417EEB-1DED-5B1F-92E0-E0A1841BC3CC}"/>
          </ac:picMkLst>
        </pc:picChg>
        <pc:picChg chg="add mod">
          <ac:chgData name="Richard Chalk" userId="287f8aa4f4de1d19" providerId="LiveId" clId="{7DFEB6C5-96F3-4AA7-BD19-417C1B5F0866}" dt="2023-09-14T11:12:45.583" v="107" actId="1036"/>
          <ac:picMkLst>
            <pc:docMk/>
            <pc:sldMk cId="280488943" sldId="359"/>
            <ac:picMk id="3" creationId="{257403DB-B8CD-33DB-2135-C6EDB5C5D80B}"/>
          </ac:picMkLst>
        </pc:picChg>
        <pc:picChg chg="add mod">
          <ac:chgData name="Richard Chalk" userId="287f8aa4f4de1d19" providerId="LiveId" clId="{7DFEB6C5-96F3-4AA7-BD19-417C1B5F0866}" dt="2023-09-14T11:14:58.076" v="315" actId="1036"/>
          <ac:picMkLst>
            <pc:docMk/>
            <pc:sldMk cId="280488943" sldId="359"/>
            <ac:picMk id="9" creationId="{06C05381-A74C-3122-EC6E-56D1BA40899A}"/>
          </ac:picMkLst>
        </pc:picChg>
        <pc:picChg chg="add mod">
          <ac:chgData name="Richard Chalk" userId="287f8aa4f4de1d19" providerId="LiveId" clId="{7DFEB6C5-96F3-4AA7-BD19-417C1B5F0866}" dt="2023-09-14T11:16:00.583" v="335" actId="1036"/>
          <ac:picMkLst>
            <pc:docMk/>
            <pc:sldMk cId="280488943" sldId="359"/>
            <ac:picMk id="12" creationId="{E84520CB-8588-8599-4FB3-657E1FEE81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Jag bör påpeka att den generiska typen List&lt;T&gt; finns i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System.Collections.Generic-namespace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Så om din fil inte har en "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"-direktiv högst upp i filen för det, bör du lägga till det.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(Som standard är det dock inkluderat per automatik av Visual Studio.)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082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OBS!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Dessa 2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fungerar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endast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om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Listan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INTE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är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tom!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[1]		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Set a value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[0]		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Get a value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===============================================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.Add()	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Lägg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slutet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av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listan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.Insert()	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Bestäm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VAR I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listan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det ska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läggas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till (med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hjälp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av index)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ElementAt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()	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Hämta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specific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värde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från index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.Count()	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Räkna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antalet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listan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ToArray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()	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Konvertera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till en Array[]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Claer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()	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Töm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listan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614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Visa at foreach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funkar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samma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sätt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som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den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gjorde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med Arrays</a:t>
            </a:r>
          </a:p>
          <a:p>
            <a:pPr marL="158750" indent="0">
              <a:buNone/>
            </a:pPr>
            <a:endParaRPr lang="en-US" sz="2000" b="0" strike="noStrik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someNumbersInAList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779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5530375" cy="4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Generics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ett smart sätt för dig att definiera speciella generiska typer (klasser eller strukturer) som sparar en plats för att placera en specifik typ senare.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sorts mall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där vissa typer som används inom din klass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fylls i när klassen används, inte när klassen definieras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Generics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F6101-280B-9178-F506-53A664C7CCA5}"/>
              </a:ext>
            </a:extLst>
          </p:cNvPr>
          <p:cNvSpPr txBox="1"/>
          <p:nvPr/>
        </p:nvSpPr>
        <p:spPr>
          <a:xfrm>
            <a:off x="6424979" y="1454040"/>
            <a:ext cx="560446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 ett tillfälle säger du </a:t>
            </a:r>
          </a:p>
          <a:p>
            <a:pPr algn="ctr"/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här gången behöver jag en lista med ”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ints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…och vid ett annat tillfälle säger du </a:t>
            </a:r>
          </a:p>
          <a:p>
            <a:pPr algn="ctr"/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vill jag ha en lista med ”Hamburger” objekt </a:t>
            </a:r>
          </a:p>
          <a:p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ger kort sagt ett sätt att definiera typsäkra klasser utan att behöva binda sig till någon specifik typ när klassen skapas.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6A806-A831-9D3E-48F3-60D9D8E1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182" y="75323"/>
            <a:ext cx="2515022" cy="1378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43E5AA8A-7B40-0E0F-6EEC-2F06857A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43" y="5701626"/>
            <a:ext cx="497043" cy="49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58;p44">
            <a:extLst>
              <a:ext uri="{FF2B5EF4-FFF2-40B4-BE49-F238E27FC236}">
                <a16:creationId xmlns:a16="http://schemas.microsoft.com/office/drawing/2014/main" id="{3E12E8E2-58A2-01F7-5688-9023CBFA9D22}"/>
              </a:ext>
            </a:extLst>
          </p:cNvPr>
          <p:cNvSpPr/>
          <p:nvPr/>
        </p:nvSpPr>
        <p:spPr>
          <a:xfrm>
            <a:off x="7045552" y="1448180"/>
            <a:ext cx="5117768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funkar </a:t>
            </a:r>
            <a:r>
              <a:rPr lang="sv-SE" sz="26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List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List();</a:t>
            </a:r>
            <a:endParaRPr lang="sv-SE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Eftersom List klassen använder </a:t>
            </a:r>
            <a:r>
              <a:rPr lang="sv-SE" sz="26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måste vi </a:t>
            </a:r>
            <a:r>
              <a:rPr lang="sv-SE" sz="2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deklarerar vilken datatyp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listan ska innehålla…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800" dirty="0">
                <a:latin typeface="Cascadia Mono" panose="020B0609020000020004" pitchFamily="49" charset="0"/>
              </a:rPr>
              <a:t>	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800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har du skapat en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tom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lista av string!</a:t>
            </a:r>
          </a:p>
        </p:txBody>
      </p:sp>
      <p:sp>
        <p:nvSpPr>
          <p:cNvPr id="658" name="Google Shape;658;p44"/>
          <p:cNvSpPr/>
          <p:nvPr/>
        </p:nvSpPr>
        <p:spPr>
          <a:xfrm>
            <a:off x="852840" y="1454040"/>
            <a:ext cx="5644675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.NET-plattformen inkluderar redan en implementation av en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generisk List klass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som är en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ändringsbar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ordnad samling av objekt (till skillnad från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</a:t>
            </a:r>
            <a:r>
              <a:rPr lang="sv-SE" sz="26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ändras i storlek).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List-klassen är ett utmärkt och enkelt exempel som visar hur man använder </a:t>
            </a:r>
            <a:r>
              <a:rPr lang="sv-SE" sz="26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 det är också en användbar klass att känna till, och du kommer att använda den ofta när du programmerar i C#.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List&lt;&gt; klass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1,000+ Free List &amp; Checklist Images - Pixabay">
            <a:extLst>
              <a:ext uri="{FF2B5EF4-FFF2-40B4-BE49-F238E27FC236}">
                <a16:creationId xmlns:a16="http://schemas.microsoft.com/office/drawing/2014/main" id="{3C4FDD98-AA4A-DE13-4A15-B3BD5112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 Sharp (C#) Logo PNG Vector (SVG) Free Download">
            <a:extLst>
              <a:ext uri="{FF2B5EF4-FFF2-40B4-BE49-F238E27FC236}">
                <a16:creationId xmlns:a16="http://schemas.microsoft.com/office/drawing/2014/main" id="{B8F024D7-CCBD-A3BC-CD13-E04F1440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11" y="5856410"/>
            <a:ext cx="430837" cy="4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4CE08695-2BA0-B5CA-C3A1-709F23D4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42" y="2168359"/>
            <a:ext cx="521110" cy="5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54C65-CB0C-EBFF-7898-C95A6C86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818" y="4452112"/>
            <a:ext cx="414167" cy="5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68;p32">
            <a:extLst>
              <a:ext uri="{FF2B5EF4-FFF2-40B4-BE49-F238E27FC236}">
                <a16:creationId xmlns:a16="http://schemas.microsoft.com/office/drawing/2014/main" id="{4D417EEB-1DED-5B1F-92E0-E0A1841BC3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8394" y="143756"/>
            <a:ext cx="3016609" cy="152986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4"/>
          <p:cNvSpPr/>
          <p:nvPr/>
        </p:nvSpPr>
        <p:spPr>
          <a:xfrm>
            <a:off x="852838" y="1454041"/>
            <a:ext cx="11310481" cy="110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har inte pratat om 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än… men eftersom de är så användbara inom </a:t>
            </a:r>
            <a:r>
              <a:rPr lang="sv-SE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klassen kommer vi att kika på några av de vanligaste redan nu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 descr="1,000+ Free List &amp; Checklist Images - Pixabay">
            <a:extLst>
              <a:ext uri="{FF2B5EF4-FFF2-40B4-BE49-F238E27FC236}">
                <a16:creationId xmlns:a16="http://schemas.microsoft.com/office/drawing/2014/main" id="{FEFB80B8-4B63-1D40-F4D4-CB4647AC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30FC3-7C69-6B52-9C31-8A6A724084B1}"/>
              </a:ext>
            </a:extLst>
          </p:cNvPr>
          <p:cNvSpPr txBox="1"/>
          <p:nvPr/>
        </p:nvSpPr>
        <p:spPr>
          <a:xfrm>
            <a:off x="938579" y="2498516"/>
            <a:ext cx="83460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secondItem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"New Value!"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listOfStrings.Add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"New Value!"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listOfStrings.Insert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"text3"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firstItem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listOfStrings.ElementAt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itemsInList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listOfStrings.Count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800" dirty="0"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numbersInArray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listOfStrings.ToArray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sv-SE" sz="1800" dirty="0">
              <a:latin typeface="Cascadia Mono" panose="020B0609020000020004" pitchFamily="49" charset="0"/>
            </a:endParaRP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listOfStrings.Clear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sv-SE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403DB-B8CD-33DB-2135-C6EDB5C5D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7405"/>
            <a:ext cx="936659" cy="441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90C26-7E31-7193-085E-442FDD6BB2A8}"/>
              </a:ext>
            </a:extLst>
          </p:cNvPr>
          <p:cNvSpPr txBox="1"/>
          <p:nvPr/>
        </p:nvSpPr>
        <p:spPr>
          <a:xfrm>
            <a:off x="7315200" y="2858714"/>
            <a:ext cx="3759742" cy="2031325"/>
          </a:xfrm>
          <a:custGeom>
            <a:avLst/>
            <a:gdLst>
              <a:gd name="connsiteX0" fmla="*/ 0 w 3759742"/>
              <a:gd name="connsiteY0" fmla="*/ 0 h 2031325"/>
              <a:gd name="connsiteX1" fmla="*/ 3759742 w 3759742"/>
              <a:gd name="connsiteY1" fmla="*/ 0 h 2031325"/>
              <a:gd name="connsiteX2" fmla="*/ 3759742 w 3759742"/>
              <a:gd name="connsiteY2" fmla="*/ 2031325 h 2031325"/>
              <a:gd name="connsiteX3" fmla="*/ 0 w 3759742"/>
              <a:gd name="connsiteY3" fmla="*/ 2031325 h 2031325"/>
              <a:gd name="connsiteX4" fmla="*/ 0 w 3759742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742" h="2031325" fill="none" extrusionOk="0">
                <a:moveTo>
                  <a:pt x="0" y="0"/>
                </a:moveTo>
                <a:cubicBezTo>
                  <a:pt x="928066" y="102978"/>
                  <a:pt x="3096607" y="101137"/>
                  <a:pt x="3759742" y="0"/>
                </a:cubicBezTo>
                <a:cubicBezTo>
                  <a:pt x="3843997" y="635705"/>
                  <a:pt x="3797237" y="1056366"/>
                  <a:pt x="3759742" y="2031325"/>
                </a:cubicBezTo>
                <a:cubicBezTo>
                  <a:pt x="3216340" y="2095832"/>
                  <a:pt x="1318199" y="2020340"/>
                  <a:pt x="0" y="2031325"/>
                </a:cubicBezTo>
                <a:cubicBezTo>
                  <a:pt x="-128310" y="1752990"/>
                  <a:pt x="79521" y="383633"/>
                  <a:pt x="0" y="0"/>
                </a:cubicBezTo>
                <a:close/>
              </a:path>
              <a:path w="3759742" h="2031325" stroke="0" extrusionOk="0">
                <a:moveTo>
                  <a:pt x="0" y="0"/>
                </a:moveTo>
                <a:cubicBezTo>
                  <a:pt x="877938" y="-951"/>
                  <a:pt x="1971163" y="36535"/>
                  <a:pt x="3759742" y="0"/>
                </a:cubicBezTo>
                <a:cubicBezTo>
                  <a:pt x="3772159" y="719159"/>
                  <a:pt x="3692351" y="1299631"/>
                  <a:pt x="3759742" y="2031325"/>
                </a:cubicBezTo>
                <a:cubicBezTo>
                  <a:pt x="2207129" y="2093646"/>
                  <a:pt x="468011" y="2066833"/>
                  <a:pt x="0" y="2031325"/>
                </a:cubicBezTo>
                <a:cubicBezTo>
                  <a:pt x="-167970" y="1285716"/>
                  <a:pt x="152726" y="8499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får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använda denna syntax om 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Listan är TOM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Då blir det en </a:t>
            </a:r>
            <a:r>
              <a:rPr lang="sv-S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Så fort det finns något i listan kommer det att fungera! tex. Efter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9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06C05381-A74C-3122-EC6E-56D1BA40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2339029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9020FA5-7A07-771E-BAF5-A5F24ABD3F83}"/>
              </a:ext>
            </a:extLst>
          </p:cNvPr>
          <p:cNvSpPr/>
          <p:nvPr/>
        </p:nvSpPr>
        <p:spPr>
          <a:xfrm>
            <a:off x="5965967" y="3087606"/>
            <a:ext cx="1213430" cy="2792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AB8BB04-2CCF-C3BD-2CE8-786133225CD3}"/>
              </a:ext>
            </a:extLst>
          </p:cNvPr>
          <p:cNvSpPr/>
          <p:nvPr/>
        </p:nvSpPr>
        <p:spPr>
          <a:xfrm rot="655336">
            <a:off x="5435818" y="4146667"/>
            <a:ext cx="1757522" cy="28296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520CB-8588-8599-4FB3-657E1FEE8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12" y="3823395"/>
            <a:ext cx="337497" cy="4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8" y="1454041"/>
            <a:ext cx="11310481" cy="56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och fyll en List med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metoden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Skapa och Fyll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568;p32">
            <a:extLst>
              <a:ext uri="{FF2B5EF4-FFF2-40B4-BE49-F238E27FC236}">
                <a16:creationId xmlns:a16="http://schemas.microsoft.com/office/drawing/2014/main" id="{4D417EEB-1DED-5B1F-92E0-E0A1841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9735" y="25339"/>
            <a:ext cx="3016609" cy="15298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30FC3-7C69-6B52-9C31-8A6A724084B1}"/>
              </a:ext>
            </a:extLst>
          </p:cNvPr>
          <p:cNvSpPr txBox="1"/>
          <p:nvPr/>
        </p:nvSpPr>
        <p:spPr>
          <a:xfrm>
            <a:off x="938579" y="2037549"/>
            <a:ext cx="6552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someNumbersInAList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someNumbersInAList.Add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(14);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someNumbersInAList.Add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(24);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someNumbersInAList.Add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  <a:endParaRPr lang="sv-SE" sz="1800" dirty="0"/>
          </a:p>
        </p:txBody>
      </p:sp>
      <p:sp>
        <p:nvSpPr>
          <p:cNvPr id="8" name="Google Shape;658;p44">
            <a:extLst>
              <a:ext uri="{FF2B5EF4-FFF2-40B4-BE49-F238E27FC236}">
                <a16:creationId xmlns:a16="http://schemas.microsoft.com/office/drawing/2014/main" id="{8B74B559-A7EF-9694-94F2-ECC6946A8E07}"/>
              </a:ext>
            </a:extLst>
          </p:cNvPr>
          <p:cNvSpPr/>
          <p:nvPr/>
        </p:nvSpPr>
        <p:spPr>
          <a:xfrm>
            <a:off x="846978" y="3690217"/>
            <a:ext cx="11310481" cy="56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och fyll en List med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Initializer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11DDA-A22F-2E43-54A3-06ADF1DA7D5E}"/>
              </a:ext>
            </a:extLst>
          </p:cNvPr>
          <p:cNvSpPr txBox="1"/>
          <p:nvPr/>
        </p:nvSpPr>
        <p:spPr>
          <a:xfrm>
            <a:off x="902663" y="4313884"/>
            <a:ext cx="66315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someNumbersInAList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14, 24, 37 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sv-SE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86D3-F20A-B67A-6B05-00A1F56F9935}"/>
              </a:ext>
            </a:extLst>
          </p:cNvPr>
          <p:cNvSpPr txBox="1"/>
          <p:nvPr/>
        </p:nvSpPr>
        <p:spPr>
          <a:xfrm>
            <a:off x="4684534" y="5367506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lang="sv-SE" sz="14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Initializer</a:t>
            </a:r>
            <a:r>
              <a:rPr lang="sv-SE" sz="1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Funkar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 lika bra när man skapar en Array!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5E80B8-907F-6374-88F5-3306EDDA9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046" y="4914049"/>
            <a:ext cx="853514" cy="876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BE3ADF-34E4-FE8F-BABD-C1132EA02AF1}"/>
              </a:ext>
            </a:extLst>
          </p:cNvPr>
          <p:cNvSpPr txBox="1"/>
          <p:nvPr/>
        </p:nvSpPr>
        <p:spPr>
          <a:xfrm>
            <a:off x="8344560" y="2097112"/>
            <a:ext cx="3411416" cy="1600438"/>
          </a:xfrm>
          <a:custGeom>
            <a:avLst/>
            <a:gdLst>
              <a:gd name="connsiteX0" fmla="*/ 0 w 3411416"/>
              <a:gd name="connsiteY0" fmla="*/ 0 h 1600438"/>
              <a:gd name="connsiteX1" fmla="*/ 3411416 w 3411416"/>
              <a:gd name="connsiteY1" fmla="*/ 0 h 1600438"/>
              <a:gd name="connsiteX2" fmla="*/ 3411416 w 3411416"/>
              <a:gd name="connsiteY2" fmla="*/ 1600438 h 1600438"/>
              <a:gd name="connsiteX3" fmla="*/ 0 w 3411416"/>
              <a:gd name="connsiteY3" fmla="*/ 1600438 h 1600438"/>
              <a:gd name="connsiteX4" fmla="*/ 0 w 3411416"/>
              <a:gd name="connsiteY4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600438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02523" y="246616"/>
                  <a:pt x="3362850" y="1061462"/>
                  <a:pt x="3411416" y="1600438"/>
                </a:cubicBezTo>
                <a:cubicBezTo>
                  <a:pt x="2216678" y="1664945"/>
                  <a:pt x="369085" y="1589453"/>
                  <a:pt x="0" y="1600438"/>
                </a:cubicBezTo>
                <a:cubicBezTo>
                  <a:pt x="53410" y="1194402"/>
                  <a:pt x="46787" y="539047"/>
                  <a:pt x="0" y="0"/>
                </a:cubicBezTo>
                <a:close/>
              </a:path>
              <a:path w="3411416" h="1600438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56155" y="552519"/>
                  <a:pt x="3304770" y="1354520"/>
                  <a:pt x="3411416" y="1600438"/>
                </a:cubicBezTo>
                <a:cubicBezTo>
                  <a:pt x="1737831" y="1662759"/>
                  <a:pt x="945290" y="1635946"/>
                  <a:pt x="0" y="1600438"/>
                </a:cubicBezTo>
                <a:cubicBezTo>
                  <a:pt x="142563" y="1021072"/>
                  <a:pt x="-101032" y="61127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ADVANCED: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några andra standard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.NET.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Googla gärna och läs lite mer om dem!</a:t>
            </a: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IEnumerable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Dictionary&lt;K,V&gt;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84F30754-3704-4FB8-7575-8581BFDAC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200" y="1695638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701</Words>
  <Application>Microsoft Office PowerPoint</Application>
  <PresentationFormat>Widescreen</PresentationFormat>
  <Paragraphs>103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Cascadia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2023-09-14T11:16:35Z</dcterms:modified>
</cp:coreProperties>
</file>