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72" r:id="rId4"/>
    <p:sldId id="274" r:id="rId5"/>
    <p:sldId id="275" r:id="rId6"/>
    <p:sldId id="276" r:id="rId7"/>
    <p:sldId id="273" r:id="rId8"/>
    <p:sldId id="267" r:id="rId9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D9A30-75B9-46D5-A114-83832FED6112}" v="39" dt="2024-09-01T06:00:51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5" autoAdjust="0"/>
  </p:normalViewPr>
  <p:slideViewPr>
    <p:cSldViewPr snapToGrid="0">
      <p:cViewPr varScale="1">
        <p:scale>
          <a:sx n="87" d="100"/>
          <a:sy n="87" d="100"/>
        </p:scale>
        <p:origin x="91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9490F2AD-3E1C-4B3D-BE16-8E7EB0405C7A}"/>
    <pc:docChg chg="undo custSel addSld delSld modSld sldOrd">
      <pc:chgData name="Richard Chalk" userId="287f8aa4f4de1d19" providerId="LiveId" clId="{9490F2AD-3E1C-4B3D-BE16-8E7EB0405C7A}" dt="2022-11-23T14:08:13.762" v="733" actId="47"/>
      <pc:docMkLst>
        <pc:docMk/>
      </pc:docMkLst>
      <pc:sldChg chg="addSp delSp modSp mod modNotesTx">
        <pc:chgData name="Richard Chalk" userId="287f8aa4f4de1d19" providerId="LiveId" clId="{9490F2AD-3E1C-4B3D-BE16-8E7EB0405C7A}" dt="2022-11-21T09:37:30.228" v="491" actId="255"/>
        <pc:sldMkLst>
          <pc:docMk/>
          <pc:sldMk cId="0" sldId="257"/>
        </pc:sldMkLst>
        <pc:spChg chg="del">
          <ac:chgData name="Richard Chalk" userId="287f8aa4f4de1d19" providerId="LiveId" clId="{9490F2AD-3E1C-4B3D-BE16-8E7EB0405C7A}" dt="2022-11-21T09:25:51.797" v="11" actId="478"/>
          <ac:spMkLst>
            <pc:docMk/>
            <pc:sldMk cId="0" sldId="257"/>
            <ac:spMk id="2" creationId="{979B452A-4A7B-81BE-0AEE-58307E56FA1C}"/>
          </ac:spMkLst>
        </pc:spChg>
        <pc:spChg chg="del">
          <ac:chgData name="Richard Chalk" userId="287f8aa4f4de1d19" providerId="LiveId" clId="{9490F2AD-3E1C-4B3D-BE16-8E7EB0405C7A}" dt="2022-11-21T09:24:52.224" v="3" actId="478"/>
          <ac:spMkLst>
            <pc:docMk/>
            <pc:sldMk cId="0" sldId="257"/>
            <ac:spMk id="3" creationId="{F86476DD-2EED-C7F0-D150-E9F3AB83437D}"/>
          </ac:spMkLst>
        </pc:spChg>
        <pc:spChg chg="add del">
          <ac:chgData name="Richard Chalk" userId="287f8aa4f4de1d19" providerId="LiveId" clId="{9490F2AD-3E1C-4B3D-BE16-8E7EB0405C7A}" dt="2022-11-21T09:25:18.827" v="7" actId="22"/>
          <ac:spMkLst>
            <pc:docMk/>
            <pc:sldMk cId="0" sldId="257"/>
            <ac:spMk id="6" creationId="{8077DB30-54A8-6B65-F1DE-7A75EB2BF9CB}"/>
          </ac:spMkLst>
        </pc:spChg>
        <pc:spChg chg="add mod ord">
          <ac:chgData name="Richard Chalk" userId="287f8aa4f4de1d19" providerId="LiveId" clId="{9490F2AD-3E1C-4B3D-BE16-8E7EB0405C7A}" dt="2022-11-21T09:32:29.710" v="463" actId="207"/>
          <ac:spMkLst>
            <pc:docMk/>
            <pc:sldMk cId="0" sldId="257"/>
            <ac:spMk id="13" creationId="{BF4E5C95-F5AC-24EF-6447-72D2A405B025}"/>
          </ac:spMkLst>
        </pc:spChg>
        <pc:spChg chg="add mod or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17" creationId="{CC1EE80C-2469-530A-D364-82958D11B423}"/>
          </ac:spMkLst>
        </pc:spChg>
        <pc:spChg chg="mo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7:30.228" v="491" actId="255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2:48.542" v="465" actId="113"/>
          <ac:spMkLst>
            <pc:docMk/>
            <pc:sldMk cId="0" sldId="257"/>
            <ac:spMk id="93" creationId="{00000000-0000-0000-0000-000000000000}"/>
          </ac:spMkLst>
        </pc:s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8" creationId="{4AAED3AD-A615-BC63-1712-F117DA3EB2A8}"/>
          </ac:grpSpMkLst>
        </pc:grpChg>
        <pc:grpChg chg="add del mod">
          <ac:chgData name="Richard Chalk" userId="287f8aa4f4de1d19" providerId="LiveId" clId="{9490F2AD-3E1C-4B3D-BE16-8E7EB0405C7A}" dt="2022-11-21T09:28:21.828" v="91" actId="478"/>
          <ac:grpSpMkLst>
            <pc:docMk/>
            <pc:sldMk cId="0" sldId="257"/>
            <ac:grpSpMk id="14" creationId="{E5252CDE-C69E-E2F6-4D01-EB0088AF7B9E}"/>
          </ac:grpSpMkLst>
        </pc:gr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18" creationId="{9BCA0120-B86E-3C11-20C6-FEF28E3BC8BB}"/>
          </ac:grpSpMkLst>
        </pc:grpChg>
        <pc:picChg chg="del">
          <ac:chgData name="Richard Chalk" userId="287f8aa4f4de1d19" providerId="LiveId" clId="{9490F2AD-3E1C-4B3D-BE16-8E7EB0405C7A}" dt="2022-11-21T09:25:12.173" v="4" actId="478"/>
          <ac:picMkLst>
            <pc:docMk/>
            <pc:sldMk cId="0" sldId="257"/>
            <ac:picMk id="5" creationId="{B991F9C2-C54E-AEE8-28A1-49DF2B4DF3E5}"/>
          </ac:picMkLst>
        </pc:picChg>
        <pc:picChg chg="del">
          <ac:chgData name="Richard Chalk" userId="287f8aa4f4de1d19" providerId="LiveId" clId="{9490F2AD-3E1C-4B3D-BE16-8E7EB0405C7A}" dt="2022-11-21T09:25:12.944" v="5" actId="478"/>
          <ac:picMkLst>
            <pc:docMk/>
            <pc:sldMk cId="0" sldId="257"/>
            <ac:picMk id="7" creationId="{2B9A08EE-6BFB-D61E-93F0-823CA8797474}"/>
          </ac:picMkLst>
        </pc:picChg>
        <pc:picChg chg="del">
          <ac:chgData name="Richard Chalk" userId="287f8aa4f4de1d19" providerId="LiveId" clId="{9490F2AD-3E1C-4B3D-BE16-8E7EB0405C7A}" dt="2022-11-21T09:24:52.224" v="3" actId="478"/>
          <ac:picMkLst>
            <pc:docMk/>
            <pc:sldMk cId="0" sldId="257"/>
            <ac:picMk id="9" creationId="{E7A05D92-E42F-31A9-421A-FD73B75175B9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0" creationId="{7A0E9BBF-EF33-A1E2-1C61-0E1D8198C347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1" creationId="{18417F2C-DC0A-964D-A44B-C37E31CD5A42}"/>
          </ac:picMkLst>
        </pc:picChg>
        <pc:picChg chg="add del mod">
          <ac:chgData name="Richard Chalk" userId="287f8aa4f4de1d19" providerId="LiveId" clId="{9490F2AD-3E1C-4B3D-BE16-8E7EB0405C7A}" dt="2022-11-21T09:26:28.756" v="58" actId="478"/>
          <ac:picMkLst>
            <pc:docMk/>
            <pc:sldMk cId="0" sldId="257"/>
            <ac:picMk id="12" creationId="{DBFFE6DB-1597-1F17-16C5-317CCDF8C4EC}"/>
          </ac:picMkLst>
        </pc:picChg>
        <pc:picChg chg="del mod">
          <ac:chgData name="Richard Chalk" userId="287f8aa4f4de1d19" providerId="LiveId" clId="{9490F2AD-3E1C-4B3D-BE16-8E7EB0405C7A}" dt="2022-11-21T09:28:21.828" v="91" actId="478"/>
          <ac:picMkLst>
            <pc:docMk/>
            <pc:sldMk cId="0" sldId="257"/>
            <ac:picMk id="15" creationId="{D3CB83BC-EB92-E597-7EC0-E838B59A5A3B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6" creationId="{8C6EBB84-25DC-26A3-B3CB-5BE7312F5361}"/>
          </ac:picMkLst>
        </pc:picChg>
      </pc:sldChg>
      <pc:sldChg chg="addSp delSp modSp add mod">
        <pc:chgData name="Richard Chalk" userId="287f8aa4f4de1d19" providerId="LiveId" clId="{9490F2AD-3E1C-4B3D-BE16-8E7EB0405C7A}" dt="2022-11-23T11:05:46.109" v="732" actId="14100"/>
        <pc:sldMkLst>
          <pc:docMk/>
          <pc:sldMk cId="1547202385" sldId="267"/>
        </pc:sldMkLst>
        <pc:spChg chg="add mod">
          <ac:chgData name="Richard Chalk" userId="287f8aa4f4de1d19" providerId="LiveId" clId="{9490F2AD-3E1C-4B3D-BE16-8E7EB0405C7A}" dt="2022-11-23T10:13:03.908" v="706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9490F2AD-3E1C-4B3D-BE16-8E7EB0405C7A}" dt="2022-11-23T10:13:51.736" v="711" actId="6549"/>
          <ac:spMkLst>
            <pc:docMk/>
            <pc:sldMk cId="1547202385" sldId="267"/>
            <ac:spMk id="4" creationId="{A58E3E9D-C9F7-512E-C7C3-AF08C381E767}"/>
          </ac:spMkLst>
        </pc:spChg>
        <pc:spChg chg="add mod">
          <ac:chgData name="Richard Chalk" userId="287f8aa4f4de1d19" providerId="LiveId" clId="{9490F2AD-3E1C-4B3D-BE16-8E7EB0405C7A}" dt="2022-11-23T11:05:46.109" v="732" actId="14100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9490F2AD-3E1C-4B3D-BE16-8E7EB0405C7A}" dt="2022-11-23T11:05:08.616" v="724" actId="1076"/>
          <ac:spMkLst>
            <pc:docMk/>
            <pc:sldMk cId="1547202385" sldId="267"/>
            <ac:spMk id="86" creationId="{00000000-0000-0000-0000-000000000000}"/>
          </ac:spMkLst>
        </pc:spChg>
        <pc:spChg chg="mod">
          <ac:chgData name="Richard Chalk" userId="287f8aa4f4de1d19" providerId="LiveId" clId="{9490F2AD-3E1C-4B3D-BE16-8E7EB0405C7A}" dt="2022-11-23T05:47:25.056" v="699" actId="20577"/>
          <ac:spMkLst>
            <pc:docMk/>
            <pc:sldMk cId="1547202385" sldId="267"/>
            <ac:spMk id="93" creationId="{00000000-0000-0000-0000-000000000000}"/>
          </ac:spMkLst>
        </pc:spChg>
        <pc:picChg chg="add del">
          <ac:chgData name="Richard Chalk" userId="287f8aa4f4de1d19" providerId="LiveId" clId="{9490F2AD-3E1C-4B3D-BE16-8E7EB0405C7A}" dt="2022-11-21T09:48:52.849" v="606" actId="478"/>
          <ac:picMkLst>
            <pc:docMk/>
            <pc:sldMk cId="1547202385" sldId="267"/>
            <ac:picMk id="2" creationId="{1B43353E-CEB8-27B2-9D75-11BFF27EA49B}"/>
          </ac:picMkLst>
        </pc:picChg>
        <pc:picChg chg="del">
          <ac:chgData name="Richard Chalk" userId="287f8aa4f4de1d19" providerId="LiveId" clId="{9490F2AD-3E1C-4B3D-BE16-8E7EB0405C7A}" dt="2022-11-21T09:16:57.230" v="1" actId="478"/>
          <ac:picMkLst>
            <pc:docMk/>
            <pc:sldMk cId="1547202385" sldId="267"/>
            <ac:picMk id="4" creationId="{B447DCB4-F722-3C2D-B639-090641C58102}"/>
          </ac:picMkLst>
        </pc:picChg>
        <pc:picChg chg="add mod">
          <ac:chgData name="Richard Chalk" userId="287f8aa4f4de1d19" providerId="LiveId" clId="{9490F2AD-3E1C-4B3D-BE16-8E7EB0405C7A}" dt="2022-11-23T10:12:54.087" v="704" actId="1076"/>
          <ac:picMkLst>
            <pc:docMk/>
            <pc:sldMk cId="1547202385" sldId="267"/>
            <ac:picMk id="1026" creationId="{39EA7AE7-CFD6-2CDB-4AB6-69C196BA61B4}"/>
          </ac:picMkLst>
        </pc:picChg>
        <pc:picChg chg="add del mod">
          <ac:chgData name="Richard Chalk" userId="287f8aa4f4de1d19" providerId="LiveId" clId="{9490F2AD-3E1C-4B3D-BE16-8E7EB0405C7A}" dt="2022-11-21T09:48:42.391" v="604" actId="478"/>
          <ac:picMkLst>
            <pc:docMk/>
            <pc:sldMk cId="1547202385" sldId="267"/>
            <ac:picMk id="1026" creationId="{E8EDDDC1-F67E-BD63-9971-BADC34E9ECB6}"/>
          </ac:picMkLst>
        </pc:picChg>
        <pc:picChg chg="add mod">
          <ac:chgData name="Richard Chalk" userId="287f8aa4f4de1d19" providerId="LiveId" clId="{9490F2AD-3E1C-4B3D-BE16-8E7EB0405C7A}" dt="2022-11-23T10:12:50.874" v="703" actId="1076"/>
          <ac:picMkLst>
            <pc:docMk/>
            <pc:sldMk cId="1547202385" sldId="267"/>
            <ac:picMk id="1030" creationId="{7E2DFEAA-6C6A-5FDC-00D8-49483814D927}"/>
          </ac:picMkLst>
        </pc:picChg>
      </pc:sldChg>
      <pc:sldChg chg="delSp modSp mod">
        <pc:chgData name="Richard Chalk" userId="287f8aa4f4de1d19" providerId="LiveId" clId="{9490F2AD-3E1C-4B3D-BE16-8E7EB0405C7A}" dt="2022-11-21T09:43:30.588" v="561" actId="20577"/>
        <pc:sldMkLst>
          <pc:docMk/>
          <pc:sldMk cId="1272330293" sldId="272"/>
        </pc:sldMkLst>
        <pc:spChg chg="mod">
          <ac:chgData name="Richard Chalk" userId="287f8aa4f4de1d19" providerId="LiveId" clId="{9490F2AD-3E1C-4B3D-BE16-8E7EB0405C7A}" dt="2022-11-21T09:43:30.588" v="561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39:30.829" v="492" actId="255"/>
          <ac:spMkLst>
            <pc:docMk/>
            <pc:sldMk cId="1272330293" sldId="272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1T09:41:51.430" v="540" actId="478"/>
          <ac:picMkLst>
            <pc:docMk/>
            <pc:sldMk cId="1272330293" sldId="272"/>
            <ac:picMk id="8" creationId="{B21F4528-4A46-F5EF-46E4-F880C3BA043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475388150" sldId="273"/>
        </pc:sldMkLst>
      </pc:sldChg>
      <pc:sldChg chg="addSp delSp modSp add mod modNotesTx">
        <pc:chgData name="Richard Chalk" userId="287f8aa4f4de1d19" providerId="LiveId" clId="{9490F2AD-3E1C-4B3D-BE16-8E7EB0405C7A}" dt="2022-11-21T09:52:18.129" v="631" actId="20577"/>
        <pc:sldMkLst>
          <pc:docMk/>
          <pc:sldMk cId="1447789322" sldId="273"/>
        </pc:sldMkLst>
        <pc:spChg chg="add del mod">
          <ac:chgData name="Richard Chalk" userId="287f8aa4f4de1d19" providerId="LiveId" clId="{9490F2AD-3E1C-4B3D-BE16-8E7EB0405C7A}" dt="2022-11-21T09:46:30.729" v="594" actId="478"/>
          <ac:spMkLst>
            <pc:docMk/>
            <pc:sldMk cId="1447789322" sldId="273"/>
            <ac:spMk id="2" creationId="{EA8A2251-CA17-0869-64F8-57BF36620C39}"/>
          </ac:spMkLst>
        </pc:spChg>
        <pc:spChg chg="add del mod">
          <ac:chgData name="Richard Chalk" userId="287f8aa4f4de1d19" providerId="LiveId" clId="{9490F2AD-3E1C-4B3D-BE16-8E7EB0405C7A}" dt="2022-11-21T09:46:24.823" v="593" actId="478"/>
          <ac:spMkLst>
            <pc:docMk/>
            <pc:sldMk cId="1447789322" sldId="273"/>
            <ac:spMk id="3" creationId="{8B847675-8268-0834-F6BC-AC268DD90E92}"/>
          </ac:spMkLst>
        </pc:spChg>
        <pc:spChg chg="mod">
          <ac:chgData name="Richard Chalk" userId="287f8aa4f4de1d19" providerId="LiveId" clId="{9490F2AD-3E1C-4B3D-BE16-8E7EB0405C7A}" dt="2022-11-21T09:47:32.622" v="600" actId="14100"/>
          <ac:spMkLst>
            <pc:docMk/>
            <pc:sldMk cId="1447789322" sldId="273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44:06.951" v="569" actId="20577"/>
          <ac:spMkLst>
            <pc:docMk/>
            <pc:sldMk cId="1447789322" sldId="273"/>
            <ac:spMk id="92" creationId="{00000000-0000-0000-0000-000000000000}"/>
          </ac:spMkLst>
        </pc:spChg>
        <pc:picChg chg="add mod">
          <ac:chgData name="Richard Chalk" userId="287f8aa4f4de1d19" providerId="LiveId" clId="{9490F2AD-3E1C-4B3D-BE16-8E7EB0405C7A}" dt="2022-11-21T09:47:25.196" v="596" actId="1076"/>
          <ac:picMkLst>
            <pc:docMk/>
            <pc:sldMk cId="1447789322" sldId="273"/>
            <ac:picMk id="6" creationId="{6C555047-317E-6CA0-EFBB-1B0031E821B3}"/>
          </ac:picMkLst>
        </pc:picChg>
      </pc:sldChg>
      <pc:sldChg chg="delSp modSp add del mod">
        <pc:chgData name="Richard Chalk" userId="287f8aa4f4de1d19" providerId="LiveId" clId="{9490F2AD-3E1C-4B3D-BE16-8E7EB0405C7A}" dt="2022-11-23T14:08:13.762" v="733" actId="47"/>
        <pc:sldMkLst>
          <pc:docMk/>
          <pc:sldMk cId="1594605484" sldId="274"/>
        </pc:sldMkLst>
        <pc:spChg chg="mod">
          <ac:chgData name="Richard Chalk" userId="287f8aa4f4de1d19" providerId="LiveId" clId="{9490F2AD-3E1C-4B3D-BE16-8E7EB0405C7A}" dt="2022-11-23T05:26:52.516" v="636" actId="20577"/>
          <ac:spMkLst>
            <pc:docMk/>
            <pc:sldMk cId="1594605484" sldId="274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3T10:14:32.748" v="723" actId="20577"/>
          <ac:spMkLst>
            <pc:docMk/>
            <pc:sldMk cId="1594605484" sldId="274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3T05:26:49.462" v="633" actId="478"/>
          <ac:picMkLst>
            <pc:docMk/>
            <pc:sldMk cId="1594605484" sldId="274"/>
            <ac:picMk id="6" creationId="{6C555047-317E-6CA0-EFBB-1B0031E821B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2569180543" sldId="274"/>
        </pc:sldMkLst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189520763" sldId="275"/>
        </pc:sldMkLst>
      </pc:sldChg>
    </pc:docChg>
  </pc:docChgLst>
  <pc:docChgLst>
    <pc:chgData name="Richard Chalk" userId="287f8aa4f4de1d19" providerId="LiveId" clId="{A30FC09C-A090-41E3-831E-C304AB2C5EAD}"/>
    <pc:docChg chg="custSel modSld">
      <pc:chgData name="Richard Chalk" userId="287f8aa4f4de1d19" providerId="LiveId" clId="{A30FC09C-A090-41E3-831E-C304AB2C5EAD}" dt="2024-06-24T11:37:52.420" v="1"/>
      <pc:docMkLst>
        <pc:docMk/>
      </pc:docMkLst>
      <pc:sldChg chg="addSp delSp modSp mod">
        <pc:chgData name="Richard Chalk" userId="287f8aa4f4de1d19" providerId="LiveId" clId="{A30FC09C-A090-41E3-831E-C304AB2C5EAD}" dt="2024-06-24T11:37:52.420" v="1"/>
        <pc:sldMkLst>
          <pc:docMk/>
          <pc:sldMk cId="0" sldId="256"/>
        </pc:sldMkLst>
        <pc:spChg chg="add mod">
          <ac:chgData name="Richard Chalk" userId="287f8aa4f4de1d19" providerId="LiveId" clId="{A30FC09C-A090-41E3-831E-C304AB2C5EAD}" dt="2024-06-24T11:37:52.420" v="1"/>
          <ac:spMkLst>
            <pc:docMk/>
            <pc:sldMk cId="0" sldId="256"/>
            <ac:spMk id="3" creationId="{18094DBB-2C5B-445D-7981-317284F09111}"/>
          </ac:spMkLst>
        </pc:spChg>
        <pc:spChg chg="add mod">
          <ac:chgData name="Richard Chalk" userId="287f8aa4f4de1d19" providerId="LiveId" clId="{A30FC09C-A090-41E3-831E-C304AB2C5EAD}" dt="2024-06-24T11:37:52.420" v="1"/>
          <ac:spMkLst>
            <pc:docMk/>
            <pc:sldMk cId="0" sldId="256"/>
            <ac:spMk id="5" creationId="{B5AFA4BB-34A5-E67F-809A-F70731D8D358}"/>
          </ac:spMkLst>
        </pc:spChg>
        <pc:spChg chg="add mod">
          <ac:chgData name="Richard Chalk" userId="287f8aa4f4de1d19" providerId="LiveId" clId="{A30FC09C-A090-41E3-831E-C304AB2C5EAD}" dt="2024-06-24T11:37:52.420" v="1"/>
          <ac:spMkLst>
            <pc:docMk/>
            <pc:sldMk cId="0" sldId="256"/>
            <ac:spMk id="6" creationId="{0CE0D792-7259-EE0E-8CAA-54896E5EEC90}"/>
          </ac:spMkLst>
        </pc:spChg>
        <pc:spChg chg="del">
          <ac:chgData name="Richard Chalk" userId="287f8aa4f4de1d19" providerId="LiveId" clId="{A30FC09C-A090-41E3-831E-C304AB2C5EAD}" dt="2024-06-24T11:37:52.082" v="0" actId="478"/>
          <ac:spMkLst>
            <pc:docMk/>
            <pc:sldMk cId="0" sldId="256"/>
            <ac:spMk id="83" creationId="{00000000-0000-0000-0000-000000000000}"/>
          </ac:spMkLst>
        </pc:spChg>
        <pc:picChg chg="add mod">
          <ac:chgData name="Richard Chalk" userId="287f8aa4f4de1d19" providerId="LiveId" clId="{A30FC09C-A090-41E3-831E-C304AB2C5EAD}" dt="2024-06-24T11:37:52.420" v="1"/>
          <ac:picMkLst>
            <pc:docMk/>
            <pc:sldMk cId="0" sldId="256"/>
            <ac:picMk id="2" creationId="{7963E048-4B9F-5D29-4A49-64EBD2C02C29}"/>
          </ac:picMkLst>
        </pc:picChg>
        <pc:picChg chg="add mod">
          <ac:chgData name="Richard Chalk" userId="287f8aa4f4de1d19" providerId="LiveId" clId="{A30FC09C-A090-41E3-831E-C304AB2C5EAD}" dt="2024-06-24T11:37:52.420" v="1"/>
          <ac:picMkLst>
            <pc:docMk/>
            <pc:sldMk cId="0" sldId="256"/>
            <ac:picMk id="4" creationId="{2683FCB6-5127-CC15-6993-DA66F0A78B83}"/>
          </ac:picMkLst>
        </pc:picChg>
        <pc:picChg chg="del">
          <ac:chgData name="Richard Chalk" userId="287f8aa4f4de1d19" providerId="LiveId" clId="{A30FC09C-A090-41E3-831E-C304AB2C5EAD}" dt="2024-06-24T11:37:52.082" v="0" actId="478"/>
          <ac:picMkLst>
            <pc:docMk/>
            <pc:sldMk cId="0" sldId="256"/>
            <ac:picMk id="84" creationId="{00000000-0000-0000-0000-000000000000}"/>
          </ac:picMkLst>
        </pc:picChg>
      </pc:sldChg>
    </pc:docChg>
  </pc:docChgLst>
  <pc:docChgLst>
    <pc:chgData name="Richard Chalk" userId="287f8aa4f4de1d19" providerId="LiveId" clId="{7E998048-D55E-41DB-8F95-4CE886028CA4}"/>
    <pc:docChg chg="modSld">
      <pc:chgData name="Richard Chalk" userId="287f8aa4f4de1d19" providerId="LiveId" clId="{7E998048-D55E-41DB-8F95-4CE886028CA4}" dt="2023-05-12T09:58:04.508" v="154" actId="1076"/>
      <pc:docMkLst>
        <pc:docMk/>
      </pc:docMkLst>
      <pc:sldChg chg="modSp mod">
        <pc:chgData name="Richard Chalk" userId="287f8aa4f4de1d19" providerId="LiveId" clId="{7E998048-D55E-41DB-8F95-4CE886028CA4}" dt="2023-05-12T09:58:04.508" v="154" actId="1076"/>
        <pc:sldMkLst>
          <pc:docMk/>
          <pc:sldMk cId="1547202385" sldId="267"/>
        </pc:sldMkLst>
        <pc:spChg chg="mod">
          <ac:chgData name="Richard Chalk" userId="287f8aa4f4de1d19" providerId="LiveId" clId="{7E998048-D55E-41DB-8F95-4CE886028CA4}" dt="2023-05-12T09:57:58.474" v="153" actId="1076"/>
          <ac:spMkLst>
            <pc:docMk/>
            <pc:sldMk cId="1547202385" sldId="267"/>
            <ac:spMk id="3" creationId="{BBB49EEB-4125-759A-DCCF-D0A10888AC29}"/>
          </ac:spMkLst>
        </pc:spChg>
        <pc:spChg chg="mod">
          <ac:chgData name="Richard Chalk" userId="287f8aa4f4de1d19" providerId="LiveId" clId="{7E998048-D55E-41DB-8F95-4CE886028CA4}" dt="2023-05-12T09:58:04.508" v="154" actId="1076"/>
          <ac:spMkLst>
            <pc:docMk/>
            <pc:sldMk cId="1547202385" sldId="267"/>
            <ac:spMk id="4" creationId="{A58E3E9D-C9F7-512E-C7C3-AF08C381E767}"/>
          </ac:spMkLst>
        </pc:spChg>
        <pc:picChg chg="mod">
          <ac:chgData name="Richard Chalk" userId="287f8aa4f4de1d19" providerId="LiveId" clId="{7E998048-D55E-41DB-8F95-4CE886028CA4}" dt="2023-05-12T09:57:58.474" v="153" actId="1076"/>
          <ac:picMkLst>
            <pc:docMk/>
            <pc:sldMk cId="1547202385" sldId="267"/>
            <ac:picMk id="5" creationId="{0083C41E-583B-98AC-13C1-2AF404C0B521}"/>
          </ac:picMkLst>
        </pc:picChg>
        <pc:picChg chg="mod">
          <ac:chgData name="Richard Chalk" userId="287f8aa4f4de1d19" providerId="LiveId" clId="{7E998048-D55E-41DB-8F95-4CE886028CA4}" dt="2023-05-12T09:58:04.508" v="154" actId="1076"/>
          <ac:picMkLst>
            <pc:docMk/>
            <pc:sldMk cId="1547202385" sldId="267"/>
            <ac:picMk id="1026" creationId="{39EA7AE7-CFD6-2CDB-4AB6-69C196BA61B4}"/>
          </ac:picMkLst>
        </pc:picChg>
      </pc:sldChg>
      <pc:sldChg chg="modSp mod">
        <pc:chgData name="Richard Chalk" userId="287f8aa4f4de1d19" providerId="LiveId" clId="{7E998048-D55E-41DB-8F95-4CE886028CA4}" dt="2023-05-12T09:53:51.395" v="3" actId="207"/>
        <pc:sldMkLst>
          <pc:docMk/>
          <pc:sldMk cId="1272330293" sldId="272"/>
        </pc:sldMkLst>
        <pc:spChg chg="mod">
          <ac:chgData name="Richard Chalk" userId="287f8aa4f4de1d19" providerId="LiveId" clId="{7E998048-D55E-41DB-8F95-4CE886028CA4}" dt="2023-05-12T09:53:51.395" v="3" actId="207"/>
          <ac:spMkLst>
            <pc:docMk/>
            <pc:sldMk cId="1272330293" sldId="272"/>
            <ac:spMk id="4" creationId="{752A7E4C-1BF0-9508-DBE9-8B287553264D}"/>
          </ac:spMkLst>
        </pc:spChg>
      </pc:sldChg>
      <pc:sldChg chg="addSp modSp mod">
        <pc:chgData name="Richard Chalk" userId="287f8aa4f4de1d19" providerId="LiveId" clId="{7E998048-D55E-41DB-8F95-4CE886028CA4}" dt="2023-05-12T09:57:32.752" v="149" actId="403"/>
        <pc:sldMkLst>
          <pc:docMk/>
          <pc:sldMk cId="2673076412" sldId="273"/>
        </pc:sldMkLst>
        <pc:spChg chg="mod">
          <ac:chgData name="Richard Chalk" userId="287f8aa4f4de1d19" providerId="LiveId" clId="{7E998048-D55E-41DB-8F95-4CE886028CA4}" dt="2023-05-12T09:57:32.752" v="149" actId="403"/>
          <ac:spMkLst>
            <pc:docMk/>
            <pc:sldMk cId="2673076412" sldId="273"/>
            <ac:spMk id="4" creationId="{752A7E4C-1BF0-9508-DBE9-8B287553264D}"/>
          </ac:spMkLst>
        </pc:spChg>
        <pc:picChg chg="add mod">
          <ac:chgData name="Richard Chalk" userId="287f8aa4f4de1d19" providerId="LiveId" clId="{7E998048-D55E-41DB-8F95-4CE886028CA4}" dt="2023-05-12T09:57:27.356" v="147" actId="1035"/>
          <ac:picMkLst>
            <pc:docMk/>
            <pc:sldMk cId="2673076412" sldId="273"/>
            <ac:picMk id="2" creationId="{82A578AD-323D-72C3-FA8B-BC553ACBE5FE}"/>
          </ac:picMkLst>
        </pc:picChg>
      </pc:sldChg>
      <pc:sldChg chg="modSp mod">
        <pc:chgData name="Richard Chalk" userId="287f8aa4f4de1d19" providerId="LiveId" clId="{7E998048-D55E-41DB-8F95-4CE886028CA4}" dt="2023-05-12T09:54:06.769" v="5" actId="14100"/>
        <pc:sldMkLst>
          <pc:docMk/>
          <pc:sldMk cId="1560075060" sldId="274"/>
        </pc:sldMkLst>
        <pc:spChg chg="mod">
          <ac:chgData name="Richard Chalk" userId="287f8aa4f4de1d19" providerId="LiveId" clId="{7E998048-D55E-41DB-8F95-4CE886028CA4}" dt="2023-05-12T09:54:06.769" v="5" actId="14100"/>
          <ac:spMkLst>
            <pc:docMk/>
            <pc:sldMk cId="1560075060" sldId="274"/>
            <ac:spMk id="4" creationId="{752A7E4C-1BF0-9508-DBE9-8B287553264D}"/>
          </ac:spMkLst>
        </pc:spChg>
      </pc:sldChg>
      <pc:sldChg chg="modSp mod">
        <pc:chgData name="Richard Chalk" userId="287f8aa4f4de1d19" providerId="LiveId" clId="{7E998048-D55E-41DB-8F95-4CE886028CA4}" dt="2023-05-12T09:56:45.042" v="136" actId="20577"/>
        <pc:sldMkLst>
          <pc:docMk/>
          <pc:sldMk cId="1533623813" sldId="275"/>
        </pc:sldMkLst>
        <pc:spChg chg="mod">
          <ac:chgData name="Richard Chalk" userId="287f8aa4f4de1d19" providerId="LiveId" clId="{7E998048-D55E-41DB-8F95-4CE886028CA4}" dt="2023-05-12T09:56:45.042" v="136" actId="20577"/>
          <ac:spMkLst>
            <pc:docMk/>
            <pc:sldMk cId="1533623813" sldId="275"/>
            <ac:spMk id="4" creationId="{752A7E4C-1BF0-9508-DBE9-8B287553264D}"/>
          </ac:spMkLst>
        </pc:spChg>
        <pc:picChg chg="mod">
          <ac:chgData name="Richard Chalk" userId="287f8aa4f4de1d19" providerId="LiveId" clId="{7E998048-D55E-41DB-8F95-4CE886028CA4}" dt="2023-05-12T09:56:38.398" v="125" actId="1076"/>
          <ac:picMkLst>
            <pc:docMk/>
            <pc:sldMk cId="1533623813" sldId="275"/>
            <ac:picMk id="1028" creationId="{10B43D28-E692-C4F7-CEC6-57CBD9F45E73}"/>
          </ac:picMkLst>
        </pc:picChg>
      </pc:sldChg>
    </pc:docChg>
  </pc:docChgLst>
  <pc:docChgLst>
    <pc:chgData name="Richard Chalk" userId="287f8aa4f4de1d19" providerId="LiveId" clId="{613C30A7-431D-49A1-9214-6B82BB127248}"/>
    <pc:docChg chg="undo custSel addSld delSld modSld">
      <pc:chgData name="Richard Chalk" userId="287f8aa4f4de1d19" providerId="LiveId" clId="{613C30A7-431D-49A1-9214-6B82BB127248}" dt="2022-11-16T08:39:07.697" v="1378" actId="47"/>
      <pc:docMkLst>
        <pc:docMk/>
      </pc:docMkLst>
      <pc:sldChg chg="addSp delSp modSp mod">
        <pc:chgData name="Richard Chalk" userId="287f8aa4f4de1d19" providerId="LiveId" clId="{613C30A7-431D-49A1-9214-6B82BB127248}" dt="2022-11-16T07:44:51.815" v="15" actId="478"/>
        <pc:sldMkLst>
          <pc:docMk/>
          <pc:sldMk cId="0" sldId="256"/>
        </pc:sldMkLst>
        <pc:spChg chg="add del mod">
          <ac:chgData name="Richard Chalk" userId="287f8aa4f4de1d19" providerId="LiveId" clId="{613C30A7-431D-49A1-9214-6B82BB127248}" dt="2022-11-16T07:44:51.815" v="15" actId="478"/>
          <ac:spMkLst>
            <pc:docMk/>
            <pc:sldMk cId="0" sldId="256"/>
            <ac:spMk id="2" creationId="{74E0E908-1590-C68A-3E66-43F01246B49F}"/>
          </ac:spMkLst>
        </pc:spChg>
        <pc:spChg chg="mod">
          <ac:chgData name="Richard Chalk" userId="287f8aa4f4de1d19" providerId="LiveId" clId="{613C30A7-431D-49A1-9214-6B82BB127248}" dt="2022-11-16T07:44:32.615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modNotesTx">
        <pc:chgData name="Richard Chalk" userId="287f8aa4f4de1d19" providerId="LiveId" clId="{613C30A7-431D-49A1-9214-6B82BB127248}" dt="2022-11-16T08:21:13.382" v="971" actId="6549"/>
        <pc:sldMkLst>
          <pc:docMk/>
          <pc:sldMk cId="0" sldId="257"/>
        </pc:sldMkLst>
        <pc:spChg chg="add mod">
          <ac:chgData name="Richard Chalk" userId="287f8aa4f4de1d19" providerId="LiveId" clId="{613C30A7-431D-49A1-9214-6B82BB127248}" dt="2022-11-16T08:21:09.381" v="970" actId="6549"/>
          <ac:spMkLst>
            <pc:docMk/>
            <pc:sldMk cId="0" sldId="257"/>
            <ac:spMk id="2" creationId="{979B452A-4A7B-81BE-0AEE-58307E56FA1C}"/>
          </ac:spMkLst>
        </pc:spChg>
        <pc:spChg chg="add mod">
          <ac:chgData name="Richard Chalk" userId="287f8aa4f4de1d19" providerId="LiveId" clId="{613C30A7-431D-49A1-9214-6B82BB127248}" dt="2022-11-16T08:21:13.382" v="971" actId="6549"/>
          <ac:spMkLst>
            <pc:docMk/>
            <pc:sldMk cId="0" sldId="257"/>
            <ac:spMk id="3" creationId="{F86476DD-2EED-C7F0-D150-E9F3AB83437D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9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44:56.372" v="16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8:18.554" v="226" actId="40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613C30A7-431D-49A1-9214-6B82BB127248}" dt="2022-11-16T07:57:21.563" v="179" actId="1076"/>
          <ac:picMkLst>
            <pc:docMk/>
            <pc:sldMk cId="0" sldId="257"/>
            <ac:picMk id="5" creationId="{B991F9C2-C54E-AEE8-28A1-49DF2B4DF3E5}"/>
          </ac:picMkLst>
        </pc:picChg>
        <pc:picChg chg="add mod">
          <ac:chgData name="Richard Chalk" userId="287f8aa4f4de1d19" providerId="LiveId" clId="{613C30A7-431D-49A1-9214-6B82BB127248}" dt="2022-11-16T07:57:41.945" v="214" actId="1035"/>
          <ac:picMkLst>
            <pc:docMk/>
            <pc:sldMk cId="0" sldId="257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27.752" v="637" actId="1035"/>
          <ac:picMkLst>
            <pc:docMk/>
            <pc:sldMk cId="0" sldId="257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7:56:58.818" v="174" actId="478"/>
          <ac:picMkLst>
            <pc:docMk/>
            <pc:sldMk cId="0" sldId="257"/>
            <ac:picMk id="1026" creationId="{9A31D2E5-5307-164A-E9C0-7A45E87174BC}"/>
          </ac:picMkLst>
        </pc:picChg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8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9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0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1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2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3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4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5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6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547202385" sldId="267"/>
        </pc:sldMkLst>
      </pc:sldChg>
      <pc:sldChg chg="del">
        <pc:chgData name="Richard Chalk" userId="287f8aa4f4de1d19" providerId="LiveId" clId="{613C30A7-431D-49A1-9214-6B82BB127248}" dt="2022-11-16T08:24:36.368" v="973" actId="47"/>
        <pc:sldMkLst>
          <pc:docMk/>
          <pc:sldMk cId="0" sldId="268"/>
        </pc:sldMkLst>
      </pc:sldChg>
      <pc:sldChg chg="del">
        <pc:chgData name="Richard Chalk" userId="287f8aa4f4de1d19" providerId="LiveId" clId="{613C30A7-431D-49A1-9214-6B82BB127248}" dt="2022-11-16T08:33:06.290" v="1201" actId="47"/>
        <pc:sldMkLst>
          <pc:docMk/>
          <pc:sldMk cId="0" sldId="269"/>
        </pc:sldMkLst>
      </pc:sldChg>
      <pc:sldChg chg="del">
        <pc:chgData name="Richard Chalk" userId="287f8aa4f4de1d19" providerId="LiveId" clId="{613C30A7-431D-49A1-9214-6B82BB127248}" dt="2022-11-16T08:36:46.439" v="1317" actId="47"/>
        <pc:sldMkLst>
          <pc:docMk/>
          <pc:sldMk cId="0" sldId="270"/>
        </pc:sldMkLst>
      </pc:sldChg>
      <pc:sldChg chg="del">
        <pc:chgData name="Richard Chalk" userId="287f8aa4f4de1d19" providerId="LiveId" clId="{613C30A7-431D-49A1-9214-6B82BB127248}" dt="2022-11-16T08:39:07.697" v="1378" actId="47"/>
        <pc:sldMkLst>
          <pc:docMk/>
          <pc:sldMk cId="0" sldId="271"/>
        </pc:sldMkLst>
      </pc:sldChg>
      <pc:sldChg chg="addSp delSp modSp add mod">
        <pc:chgData name="Richard Chalk" userId="287f8aa4f4de1d19" providerId="LiveId" clId="{613C30A7-431D-49A1-9214-6B82BB127248}" dt="2022-11-16T08:08:50.504" v="746" actId="1035"/>
        <pc:sldMkLst>
          <pc:docMk/>
          <pc:sldMk cId="1272330293" sldId="272"/>
        </pc:sldMkLst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2" creationId="{979B452A-4A7B-81BE-0AEE-58307E56FA1C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3" creationId="{F86476DD-2EED-C7F0-D150-E9F3AB83437D}"/>
          </ac:spMkLst>
        </pc:spChg>
        <pc:spChg chg="add mod">
          <ac:chgData name="Richard Chalk" userId="287f8aa4f4de1d19" providerId="LiveId" clId="{613C30A7-431D-49A1-9214-6B82BB127248}" dt="2022-11-16T08:08:50.504" v="746" actId="1035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88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9:24.713" v="241" actId="20577"/>
          <ac:spMkLst>
            <pc:docMk/>
            <pc:sldMk cId="1272330293" sldId="272"/>
            <ac:spMk id="92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93" creationId="{00000000-0000-0000-0000-000000000000}"/>
          </ac:spMkLst>
        </pc:sp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5" creationId="{B991F9C2-C54E-AEE8-28A1-49DF2B4DF3E5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12.944" v="628" actId="1076"/>
          <ac:picMkLst>
            <pc:docMk/>
            <pc:sldMk cId="1272330293" sldId="272"/>
            <ac:picMk id="8" creationId="{B21F4528-4A46-F5EF-46E4-F880C3BA0433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8:06:08.303" v="626" actId="478"/>
          <ac:picMkLst>
            <pc:docMk/>
            <pc:sldMk cId="1272330293" sldId="272"/>
            <ac:picMk id="2050" creationId="{BCBB3463-9C9A-1245-BD37-A3D2E33AF7C7}"/>
          </ac:picMkLst>
        </pc:picChg>
      </pc:sldChg>
      <pc:sldChg chg="addSp delSp modSp add mod">
        <pc:chgData name="Richard Chalk" userId="287f8aa4f4de1d19" providerId="LiveId" clId="{613C30A7-431D-49A1-9214-6B82BB127248}" dt="2022-11-16T08:31:40.731" v="1200" actId="1035"/>
        <pc:sldMkLst>
          <pc:docMk/>
          <pc:sldMk cId="475388150" sldId="273"/>
        </pc:sldMkLst>
        <pc:spChg chg="add mod">
          <ac:chgData name="Richard Chalk" userId="287f8aa4f4de1d19" providerId="LiveId" clId="{613C30A7-431D-49A1-9214-6B82BB127248}" dt="2022-11-16T08:28:38.252" v="1171" actId="1076"/>
          <ac:spMkLst>
            <pc:docMk/>
            <pc:sldMk cId="475388150" sldId="273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28:33.610" v="1170" actId="207"/>
          <ac:spMkLst>
            <pc:docMk/>
            <pc:sldMk cId="475388150" sldId="273"/>
            <ac:spMk id="4" creationId="{752A7E4C-1BF0-9508-DBE9-8B287553264D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6" creationId="{44B8387A-0037-3F0E-6248-14569382FF41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7" creationId="{B956CC0B-DDEB-C5AC-E4AB-567528F7EE03}"/>
          </ac:spMkLst>
        </pc:spChg>
        <pc:spChg chg="mod">
          <ac:chgData name="Richard Chalk" userId="287f8aa4f4de1d19" providerId="LiveId" clId="{613C30A7-431D-49A1-9214-6B82BB127248}" dt="2022-11-16T08:31:00.339" v="1190" actId="20577"/>
          <ac:spMkLst>
            <pc:docMk/>
            <pc:sldMk cId="475388150" sldId="273"/>
            <ac:spMk id="92" creationId="{00000000-0000-0000-0000-000000000000}"/>
          </ac:spMkLst>
        </pc:spChg>
        <pc:grpChg chg="add mod">
          <ac:chgData name="Richard Chalk" userId="287f8aa4f4de1d19" providerId="LiveId" clId="{613C30A7-431D-49A1-9214-6B82BB127248}" dt="2022-11-16T08:31:40.731" v="1200" actId="1035"/>
          <ac:grpSpMkLst>
            <pc:docMk/>
            <pc:sldMk cId="475388150" sldId="273"/>
            <ac:grpSpMk id="9" creationId="{9504C55F-2FDB-332F-95A2-6D8D4DD8C0E5}"/>
          </ac:grpSpMkLst>
        </pc:grpChg>
        <pc:picChg chg="add mod">
          <ac:chgData name="Richard Chalk" userId="287f8aa4f4de1d19" providerId="LiveId" clId="{613C30A7-431D-49A1-9214-6B82BB127248}" dt="2022-11-16T08:30:32.477" v="1183" actId="164"/>
          <ac:picMkLst>
            <pc:docMk/>
            <pc:sldMk cId="475388150" sldId="273"/>
            <ac:picMk id="5" creationId="{24933AD0-BA42-4674-5A17-BD7477DE47FB}"/>
          </ac:picMkLst>
        </pc:picChg>
        <pc:picChg chg="del">
          <ac:chgData name="Richard Chalk" userId="287f8aa4f4de1d19" providerId="LiveId" clId="{613C30A7-431D-49A1-9214-6B82BB127248}" dt="2022-11-16T08:24:50.040" v="975" actId="478"/>
          <ac:picMkLst>
            <pc:docMk/>
            <pc:sldMk cId="475388150" sldId="273"/>
            <ac:picMk id="8" creationId="{B21F4528-4A46-F5EF-46E4-F880C3BA0433}"/>
          </ac:picMkLst>
        </pc:picChg>
        <pc:picChg chg="add del">
          <ac:chgData name="Richard Chalk" userId="287f8aa4f4de1d19" providerId="LiveId" clId="{613C30A7-431D-49A1-9214-6B82BB127248}" dt="2022-11-16T08:27:57.382" v="1153" actId="478"/>
          <ac:picMkLst>
            <pc:docMk/>
            <pc:sldMk cId="475388150" sldId="273"/>
            <ac:picMk id="3074" creationId="{12D274CC-B5B9-C343-B027-5CB6AB0510DB}"/>
          </ac:picMkLst>
        </pc:picChg>
      </pc:sldChg>
      <pc:sldChg chg="modSp add mod">
        <pc:chgData name="Richard Chalk" userId="287f8aa4f4de1d19" providerId="LiveId" clId="{613C30A7-431D-49A1-9214-6B82BB127248}" dt="2022-11-16T08:39:02.366" v="1376" actId="20577"/>
        <pc:sldMkLst>
          <pc:docMk/>
          <pc:sldMk cId="2569180543" sldId="274"/>
        </pc:sldMkLst>
        <pc:spChg chg="mod">
          <ac:chgData name="Richard Chalk" userId="287f8aa4f4de1d19" providerId="LiveId" clId="{613C30A7-431D-49A1-9214-6B82BB127248}" dt="2022-11-16T08:35:14.833" v="1255" actId="14100"/>
          <ac:spMkLst>
            <pc:docMk/>
            <pc:sldMk cId="2569180543" sldId="274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6:35.570" v="1316" actId="20577"/>
          <ac:spMkLst>
            <pc:docMk/>
            <pc:sldMk cId="2569180543" sldId="274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2.366" v="1376" actId="20577"/>
          <ac:spMkLst>
            <pc:docMk/>
            <pc:sldMk cId="2569180543" sldId="27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613C30A7-431D-49A1-9214-6B82BB127248}" dt="2022-11-16T08:39:05.653" v="1377" actId="20577"/>
        <pc:sldMkLst>
          <pc:docMk/>
          <pc:sldMk cId="189520763" sldId="275"/>
        </pc:sldMkLst>
        <pc:spChg chg="mod">
          <ac:chgData name="Richard Chalk" userId="287f8aa4f4de1d19" providerId="LiveId" clId="{613C30A7-431D-49A1-9214-6B82BB127248}" dt="2022-11-16T08:38:31.097" v="1358" actId="20577"/>
          <ac:spMkLst>
            <pc:docMk/>
            <pc:sldMk cId="189520763" sldId="275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8:56.858" v="1375" actId="14100"/>
          <ac:spMkLst>
            <pc:docMk/>
            <pc:sldMk cId="189520763" sldId="275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5.653" v="1377" actId="20577"/>
          <ac:spMkLst>
            <pc:docMk/>
            <pc:sldMk cId="189520763" sldId="27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E977A3E4-F40F-435E-B3B5-441D416A3A35}"/>
    <pc:docChg chg="custSel addSld delSld modSld">
      <pc:chgData name="Richard Chalk" userId="287f8aa4f4de1d19" providerId="LiveId" clId="{E977A3E4-F40F-435E-B3B5-441D416A3A35}" dt="2022-11-28T14:36:33.858" v="828" actId="20577"/>
      <pc:docMkLst>
        <pc:docMk/>
      </pc:docMkLst>
      <pc:sldChg chg="del">
        <pc:chgData name="Richard Chalk" userId="287f8aa4f4de1d19" providerId="LiveId" clId="{E977A3E4-F40F-435E-B3B5-441D416A3A35}" dt="2022-11-25T10:01:42.402" v="0" actId="47"/>
        <pc:sldMkLst>
          <pc:docMk/>
          <pc:sldMk cId="0" sldId="257"/>
        </pc:sldMkLst>
      </pc:sldChg>
      <pc:sldChg chg="addSp delSp modSp mod">
        <pc:chgData name="Richard Chalk" userId="287f8aa4f4de1d19" providerId="LiveId" clId="{E977A3E4-F40F-435E-B3B5-441D416A3A35}" dt="2022-11-28T14:36:06.826" v="783" actId="113"/>
        <pc:sldMkLst>
          <pc:docMk/>
          <pc:sldMk cId="1547202385" sldId="267"/>
        </pc:sldMkLst>
        <pc:spChg chg="mod">
          <ac:chgData name="Richard Chalk" userId="287f8aa4f4de1d19" providerId="LiveId" clId="{E977A3E4-F40F-435E-B3B5-441D416A3A35}" dt="2022-11-25T10:06:14.124" v="38" actId="6549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E977A3E4-F40F-435E-B3B5-441D416A3A35}" dt="2022-11-25T10:11:18.884" v="486" actId="6549"/>
          <ac:spMkLst>
            <pc:docMk/>
            <pc:sldMk cId="1547202385" sldId="267"/>
            <ac:spMk id="3" creationId="{BBB49EEB-4125-759A-DCCF-D0A10888AC29}"/>
          </ac:spMkLst>
        </pc:spChg>
        <pc:spChg chg="mod">
          <ac:chgData name="Richard Chalk" userId="287f8aa4f4de1d19" providerId="LiveId" clId="{E977A3E4-F40F-435E-B3B5-441D416A3A35}" dt="2022-11-28T14:36:06.826" v="783" actId="113"/>
          <ac:spMkLst>
            <pc:docMk/>
            <pc:sldMk cId="1547202385" sldId="267"/>
            <ac:spMk id="4" creationId="{A58E3E9D-C9F7-512E-C7C3-AF08C381E767}"/>
          </ac:spMkLst>
        </pc:spChg>
        <pc:spChg chg="del">
          <ac:chgData name="Richard Chalk" userId="287f8aa4f4de1d19" providerId="LiveId" clId="{E977A3E4-F40F-435E-B3B5-441D416A3A35}" dt="2022-11-25T10:06:18.296" v="39" actId="478"/>
          <ac:spMkLst>
            <pc:docMk/>
            <pc:sldMk cId="1547202385" sldId="267"/>
            <ac:spMk id="6" creationId="{926D5DEE-B3AB-7FD9-DD4D-3491C0D02F43}"/>
          </ac:spMkLst>
        </pc:spChg>
        <pc:spChg chg="add mod">
          <ac:chgData name="Richard Chalk" userId="287f8aa4f4de1d19" providerId="LiveId" clId="{E977A3E4-F40F-435E-B3B5-441D416A3A35}" dt="2022-11-28T14:35:54.307" v="780" actId="113"/>
          <ac:spMkLst>
            <pc:docMk/>
            <pc:sldMk cId="1547202385" sldId="267"/>
            <ac:spMk id="7" creationId="{F30B1DEB-DF6B-967A-913F-5172CA8315F1}"/>
          </ac:spMkLst>
        </pc:spChg>
        <pc:spChg chg="mod">
          <ac:chgData name="Richard Chalk" userId="287f8aa4f4de1d19" providerId="LiveId" clId="{E977A3E4-F40F-435E-B3B5-441D416A3A35}" dt="2022-11-25T10:05:43.285" v="36"/>
          <ac:spMkLst>
            <pc:docMk/>
            <pc:sldMk cId="1547202385" sldId="267"/>
            <ac:spMk id="93" creationId="{00000000-0000-0000-0000-000000000000}"/>
          </ac:spMkLst>
        </pc:spChg>
        <pc:picChg chg="add mod">
          <ac:chgData name="Richard Chalk" userId="287f8aa4f4de1d19" providerId="LiveId" clId="{E977A3E4-F40F-435E-B3B5-441D416A3A35}" dt="2022-11-25T10:08:11.443" v="45" actId="1076"/>
          <ac:picMkLst>
            <pc:docMk/>
            <pc:sldMk cId="1547202385" sldId="267"/>
            <ac:picMk id="5" creationId="{0083C41E-583B-98AC-13C1-2AF404C0B521}"/>
          </ac:picMkLst>
        </pc:picChg>
        <pc:picChg chg="mod">
          <ac:chgData name="Richard Chalk" userId="287f8aa4f4de1d19" providerId="LiveId" clId="{E977A3E4-F40F-435E-B3B5-441D416A3A35}" dt="2022-11-25T10:08:06.682" v="44" actId="1076"/>
          <ac:picMkLst>
            <pc:docMk/>
            <pc:sldMk cId="1547202385" sldId="267"/>
            <ac:picMk id="1026" creationId="{39EA7AE7-CFD6-2CDB-4AB6-69C196BA61B4}"/>
          </ac:picMkLst>
        </pc:picChg>
        <pc:picChg chg="del">
          <ac:chgData name="Richard Chalk" userId="287f8aa4f4de1d19" providerId="LiveId" clId="{E977A3E4-F40F-435E-B3B5-441D416A3A35}" dt="2022-11-25T10:06:08.149" v="37" actId="478"/>
          <ac:picMkLst>
            <pc:docMk/>
            <pc:sldMk cId="1547202385" sldId="267"/>
            <ac:picMk id="1030" creationId="{7E2DFEAA-6C6A-5FDC-00D8-49483814D927}"/>
          </ac:picMkLst>
        </pc:picChg>
      </pc:sldChg>
      <pc:sldChg chg="addSp modSp mod">
        <pc:chgData name="Richard Chalk" userId="287f8aa4f4de1d19" providerId="LiveId" clId="{E977A3E4-F40F-435E-B3B5-441D416A3A35}" dt="2022-11-25T10:03:38.426" v="30" actId="1076"/>
        <pc:sldMkLst>
          <pc:docMk/>
          <pc:sldMk cId="1272330293" sldId="272"/>
        </pc:sldMkLst>
        <pc:spChg chg="mod">
          <ac:chgData name="Richard Chalk" userId="287f8aa4f4de1d19" providerId="LiveId" clId="{E977A3E4-F40F-435E-B3B5-441D416A3A35}" dt="2022-11-25T10:03:29.378" v="28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E977A3E4-F40F-435E-B3B5-441D416A3A35}" dt="2022-11-25T10:01:50.873" v="12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E977A3E4-F40F-435E-B3B5-441D416A3A35}" dt="2022-11-25T10:03:38.426" v="30" actId="1076"/>
          <ac:picMkLst>
            <pc:docMk/>
            <pc:sldMk cId="1272330293" sldId="272"/>
            <ac:picMk id="1026" creationId="{D715D4AF-BFF3-864B-29D2-A8ABEFA8E096}"/>
          </ac:picMkLst>
        </pc:picChg>
      </pc:sldChg>
      <pc:sldChg chg="del">
        <pc:chgData name="Richard Chalk" userId="287f8aa4f4de1d19" providerId="LiveId" clId="{E977A3E4-F40F-435E-B3B5-441D416A3A35}" dt="2022-11-25T10:07:06.211" v="41" actId="47"/>
        <pc:sldMkLst>
          <pc:docMk/>
          <pc:sldMk cId="1447789322" sldId="273"/>
        </pc:sldMkLst>
      </pc:sldChg>
      <pc:sldChg chg="delSp modSp add mod">
        <pc:chgData name="Richard Chalk" userId="287f8aa4f4de1d19" providerId="LiveId" clId="{E977A3E4-F40F-435E-B3B5-441D416A3A35}" dt="2022-11-28T14:36:33.858" v="828" actId="20577"/>
        <pc:sldMkLst>
          <pc:docMk/>
          <pc:sldMk cId="2673076412" sldId="273"/>
        </pc:sldMkLst>
        <pc:spChg chg="mod">
          <ac:chgData name="Richard Chalk" userId="287f8aa4f4de1d19" providerId="LiveId" clId="{E977A3E4-F40F-435E-B3B5-441D416A3A35}" dt="2022-11-28T14:36:33.858" v="828" actId="20577"/>
          <ac:spMkLst>
            <pc:docMk/>
            <pc:sldMk cId="2673076412" sldId="273"/>
            <ac:spMk id="4" creationId="{752A7E4C-1BF0-9508-DBE9-8B287553264D}"/>
          </ac:spMkLst>
        </pc:spChg>
        <pc:spChg chg="mod">
          <ac:chgData name="Richard Chalk" userId="287f8aa4f4de1d19" providerId="LiveId" clId="{E977A3E4-F40F-435E-B3B5-441D416A3A35}" dt="2022-11-25T10:09:04.765" v="183" actId="20577"/>
          <ac:spMkLst>
            <pc:docMk/>
            <pc:sldMk cId="2673076412" sldId="273"/>
            <ac:spMk id="92" creationId="{00000000-0000-0000-0000-000000000000}"/>
          </ac:spMkLst>
        </pc:spChg>
        <pc:picChg chg="del">
          <ac:chgData name="Richard Chalk" userId="287f8aa4f4de1d19" providerId="LiveId" clId="{E977A3E4-F40F-435E-B3B5-441D416A3A35}" dt="2022-11-25T10:09:06.832" v="184" actId="478"/>
          <ac:picMkLst>
            <pc:docMk/>
            <pc:sldMk cId="2673076412" sldId="273"/>
            <ac:picMk id="1026" creationId="{D715D4AF-BFF3-864B-29D2-A8ABEFA8E096}"/>
          </ac:picMkLst>
        </pc:picChg>
      </pc:sldChg>
      <pc:sldChg chg="delSp modSp add mod">
        <pc:chgData name="Richard Chalk" userId="287f8aa4f4de1d19" providerId="LiveId" clId="{E977A3E4-F40F-435E-B3B5-441D416A3A35}" dt="2022-11-28T14:26:28.850" v="606"/>
        <pc:sldMkLst>
          <pc:docMk/>
          <pc:sldMk cId="1560075060" sldId="274"/>
        </pc:sldMkLst>
        <pc:spChg chg="mod">
          <ac:chgData name="Richard Chalk" userId="287f8aa4f4de1d19" providerId="LiveId" clId="{E977A3E4-F40F-435E-B3B5-441D416A3A35}" dt="2022-11-28T14:26:28.850" v="606"/>
          <ac:spMkLst>
            <pc:docMk/>
            <pc:sldMk cId="1560075060" sldId="274"/>
            <ac:spMk id="4" creationId="{752A7E4C-1BF0-9508-DBE9-8B287553264D}"/>
          </ac:spMkLst>
        </pc:spChg>
        <pc:spChg chg="mod">
          <ac:chgData name="Richard Chalk" userId="287f8aa4f4de1d19" providerId="LiveId" clId="{E977A3E4-F40F-435E-B3B5-441D416A3A35}" dt="2022-11-28T14:23:59.522" v="503" actId="20577"/>
          <ac:spMkLst>
            <pc:docMk/>
            <pc:sldMk cId="1560075060" sldId="274"/>
            <ac:spMk id="92" creationId="{00000000-0000-0000-0000-000000000000}"/>
          </ac:spMkLst>
        </pc:spChg>
        <pc:picChg chg="del">
          <ac:chgData name="Richard Chalk" userId="287f8aa4f4de1d19" providerId="LiveId" clId="{E977A3E4-F40F-435E-B3B5-441D416A3A35}" dt="2022-11-28T14:24:23.520" v="505" actId="478"/>
          <ac:picMkLst>
            <pc:docMk/>
            <pc:sldMk cId="1560075060" sldId="274"/>
            <ac:picMk id="1026" creationId="{D715D4AF-BFF3-864B-29D2-A8ABEFA8E096}"/>
          </ac:picMkLst>
        </pc:picChg>
      </pc:sldChg>
      <pc:sldChg chg="addSp delSp modSp add mod">
        <pc:chgData name="Richard Chalk" userId="287f8aa4f4de1d19" providerId="LiveId" clId="{E977A3E4-F40F-435E-B3B5-441D416A3A35}" dt="2022-11-28T14:32:59.207" v="772" actId="20577"/>
        <pc:sldMkLst>
          <pc:docMk/>
          <pc:sldMk cId="1533623813" sldId="275"/>
        </pc:sldMkLst>
        <pc:spChg chg="add del">
          <ac:chgData name="Richard Chalk" userId="287f8aa4f4de1d19" providerId="LiveId" clId="{E977A3E4-F40F-435E-B3B5-441D416A3A35}" dt="2022-11-28T14:28:51.944" v="647" actId="478"/>
          <ac:spMkLst>
            <pc:docMk/>
            <pc:sldMk cId="1533623813" sldId="275"/>
            <ac:spMk id="2" creationId="{DD434703-A27E-7F58-1AD4-504E7DB438ED}"/>
          </ac:spMkLst>
        </pc:spChg>
        <pc:spChg chg="mod">
          <ac:chgData name="Richard Chalk" userId="287f8aa4f4de1d19" providerId="LiveId" clId="{E977A3E4-F40F-435E-B3B5-441D416A3A35}" dt="2022-11-28T14:32:59.207" v="772" actId="20577"/>
          <ac:spMkLst>
            <pc:docMk/>
            <pc:sldMk cId="1533623813" sldId="275"/>
            <ac:spMk id="4" creationId="{752A7E4C-1BF0-9508-DBE9-8B287553264D}"/>
          </ac:spMkLst>
        </pc:spChg>
        <pc:spChg chg="mod">
          <ac:chgData name="Richard Chalk" userId="287f8aa4f4de1d19" providerId="LiveId" clId="{E977A3E4-F40F-435E-B3B5-441D416A3A35}" dt="2022-11-28T14:27:54.028" v="638" actId="6549"/>
          <ac:spMkLst>
            <pc:docMk/>
            <pc:sldMk cId="1533623813" sldId="275"/>
            <ac:spMk id="92" creationId="{00000000-0000-0000-0000-000000000000}"/>
          </ac:spMkLst>
        </pc:spChg>
        <pc:picChg chg="add mod">
          <ac:chgData name="Richard Chalk" userId="287f8aa4f4de1d19" providerId="LiveId" clId="{E977A3E4-F40F-435E-B3B5-441D416A3A35}" dt="2022-11-28T14:28:59.870" v="650" actId="1076"/>
          <ac:picMkLst>
            <pc:docMk/>
            <pc:sldMk cId="1533623813" sldId="275"/>
            <ac:picMk id="1028" creationId="{10B43D28-E692-C4F7-CEC6-57CBD9F45E73}"/>
          </ac:picMkLst>
        </pc:picChg>
      </pc:sldChg>
    </pc:docChg>
  </pc:docChgLst>
  <pc:docChgLst>
    <pc:chgData name="Richard Chalk" userId="287f8aa4f4de1d19" providerId="LiveId" clId="{973675F1-5921-418C-AA3F-605F75AC8813}"/>
    <pc:docChg chg="undo custSel modSld">
      <pc:chgData name="Richard Chalk" userId="287f8aa4f4de1d19" providerId="LiveId" clId="{973675F1-5921-418C-AA3F-605F75AC8813}" dt="2023-11-23T07:16:53.015" v="798" actId="1076"/>
      <pc:docMkLst>
        <pc:docMk/>
      </pc:docMkLst>
      <pc:sldChg chg="delSp mod">
        <pc:chgData name="Richard Chalk" userId="287f8aa4f4de1d19" providerId="LiveId" clId="{973675F1-5921-418C-AA3F-605F75AC8813}" dt="2023-11-23T06:45:09.027" v="15" actId="478"/>
        <pc:sldMkLst>
          <pc:docMk/>
          <pc:sldMk cId="0" sldId="256"/>
        </pc:sldMkLst>
        <pc:spChg chg="del">
          <ac:chgData name="Richard Chalk" userId="287f8aa4f4de1d19" providerId="LiveId" clId="{973675F1-5921-418C-AA3F-605F75AC8813}" dt="2023-11-23T06:45:09.027" v="15" actId="478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">
        <pc:chgData name="Richard Chalk" userId="287f8aa4f4de1d19" providerId="LiveId" clId="{973675F1-5921-418C-AA3F-605F75AC8813}" dt="2023-11-23T07:15:59.069" v="783" actId="1036"/>
        <pc:sldMkLst>
          <pc:docMk/>
          <pc:sldMk cId="1547202385" sldId="267"/>
        </pc:sldMkLst>
        <pc:spChg chg="mod ord">
          <ac:chgData name="Richard Chalk" userId="287f8aa4f4de1d19" providerId="LiveId" clId="{973675F1-5921-418C-AA3F-605F75AC8813}" dt="2023-11-23T07:15:59.069" v="783" actId="1036"/>
          <ac:spMkLst>
            <pc:docMk/>
            <pc:sldMk cId="1547202385" sldId="267"/>
            <ac:spMk id="3" creationId="{BBB49EEB-4125-759A-DCCF-D0A10888AC29}"/>
          </ac:spMkLst>
        </pc:spChg>
        <pc:spChg chg="mod">
          <ac:chgData name="Richard Chalk" userId="287f8aa4f4de1d19" providerId="LiveId" clId="{973675F1-5921-418C-AA3F-605F75AC8813}" dt="2023-11-23T07:15:59.069" v="783" actId="1036"/>
          <ac:spMkLst>
            <pc:docMk/>
            <pc:sldMk cId="1547202385" sldId="267"/>
            <ac:spMk id="4" creationId="{A58E3E9D-C9F7-512E-C7C3-AF08C381E767}"/>
          </ac:spMkLst>
        </pc:spChg>
        <pc:spChg chg="mod">
          <ac:chgData name="Richard Chalk" userId="287f8aa4f4de1d19" providerId="LiveId" clId="{973675F1-5921-418C-AA3F-605F75AC8813}" dt="2023-11-23T07:15:17.080" v="751" actId="1037"/>
          <ac:spMkLst>
            <pc:docMk/>
            <pc:sldMk cId="1547202385" sldId="267"/>
            <ac:spMk id="7" creationId="{F30B1DEB-DF6B-967A-913F-5172CA8315F1}"/>
          </ac:spMkLst>
        </pc:spChg>
        <pc:spChg chg="add mod">
          <ac:chgData name="Richard Chalk" userId="287f8aa4f4de1d19" providerId="LiveId" clId="{973675F1-5921-418C-AA3F-605F75AC8813}" dt="2023-11-23T07:15:46.583" v="764" actId="1038"/>
          <ac:spMkLst>
            <pc:docMk/>
            <pc:sldMk cId="1547202385" sldId="267"/>
            <ac:spMk id="9" creationId="{5063B5BF-908A-0D4E-149E-BBAC0A0E78AB}"/>
          </ac:spMkLst>
        </pc:spChg>
        <pc:spChg chg="del">
          <ac:chgData name="Richard Chalk" userId="287f8aa4f4de1d19" providerId="LiveId" clId="{973675F1-5921-418C-AA3F-605F75AC8813}" dt="2023-11-23T07:08:39.953" v="615" actId="478"/>
          <ac:spMkLst>
            <pc:docMk/>
            <pc:sldMk cId="1547202385" sldId="267"/>
            <ac:spMk id="92" creationId="{00000000-0000-0000-0000-000000000000}"/>
          </ac:spMkLst>
        </pc:spChg>
        <pc:spChg chg="mod">
          <ac:chgData name="Richard Chalk" userId="287f8aa4f4de1d19" providerId="LiveId" clId="{973675F1-5921-418C-AA3F-605F75AC8813}" dt="2023-11-23T07:14:57.030" v="731" actId="1076"/>
          <ac:spMkLst>
            <pc:docMk/>
            <pc:sldMk cId="1547202385" sldId="267"/>
            <ac:spMk id="93" creationId="{00000000-0000-0000-0000-000000000000}"/>
          </ac:spMkLst>
        </pc:spChg>
        <pc:picChg chg="mod">
          <ac:chgData name="Richard Chalk" userId="287f8aa4f4de1d19" providerId="LiveId" clId="{973675F1-5921-418C-AA3F-605F75AC8813}" dt="2023-11-23T07:15:59.069" v="783" actId="1036"/>
          <ac:picMkLst>
            <pc:docMk/>
            <pc:sldMk cId="1547202385" sldId="267"/>
            <ac:picMk id="5" creationId="{0083C41E-583B-98AC-13C1-2AF404C0B521}"/>
          </ac:picMkLst>
        </pc:picChg>
        <pc:picChg chg="add mod">
          <ac:chgData name="Richard Chalk" userId="287f8aa4f4de1d19" providerId="LiveId" clId="{973675F1-5921-418C-AA3F-605F75AC8813}" dt="2023-11-23T07:08:45.280" v="616"/>
          <ac:picMkLst>
            <pc:docMk/>
            <pc:sldMk cId="1547202385" sldId="267"/>
            <ac:picMk id="6" creationId="{D0D96053-9FC9-6729-5EA2-A54B17A9E096}"/>
          </ac:picMkLst>
        </pc:picChg>
        <pc:picChg chg="add mod">
          <ac:chgData name="Richard Chalk" userId="287f8aa4f4de1d19" providerId="LiveId" clId="{973675F1-5921-418C-AA3F-605F75AC8813}" dt="2023-11-23T07:15:59.069" v="783" actId="1036"/>
          <ac:picMkLst>
            <pc:docMk/>
            <pc:sldMk cId="1547202385" sldId="267"/>
            <ac:picMk id="8" creationId="{45577619-C3D9-3109-EE64-628690E5DD41}"/>
          </ac:picMkLst>
        </pc:picChg>
        <pc:picChg chg="mod">
          <ac:chgData name="Richard Chalk" userId="287f8aa4f4de1d19" providerId="LiveId" clId="{973675F1-5921-418C-AA3F-605F75AC8813}" dt="2023-11-23T07:15:59.069" v="783" actId="1036"/>
          <ac:picMkLst>
            <pc:docMk/>
            <pc:sldMk cId="1547202385" sldId="267"/>
            <ac:picMk id="1026" creationId="{39EA7AE7-CFD6-2CDB-4AB6-69C196BA61B4}"/>
          </ac:picMkLst>
        </pc:picChg>
        <pc:picChg chg="mod">
          <ac:chgData name="Richard Chalk" userId="287f8aa4f4de1d19" providerId="LiveId" clId="{973675F1-5921-418C-AA3F-605F75AC8813}" dt="2023-11-23T07:14:33.036" v="721" actId="1076"/>
          <ac:picMkLst>
            <pc:docMk/>
            <pc:sldMk cId="1547202385" sldId="267"/>
            <ac:picMk id="1028" creationId="{CC750E13-6D5F-F0BE-6EEB-5A9E814C2501}"/>
          </ac:picMkLst>
        </pc:picChg>
      </pc:sldChg>
      <pc:sldChg chg="addSp delSp modSp mod modNotesTx">
        <pc:chgData name="Richard Chalk" userId="287f8aa4f4de1d19" providerId="LiveId" clId="{973675F1-5921-418C-AA3F-605F75AC8813}" dt="2023-11-23T07:03:27.084" v="555" actId="114"/>
        <pc:sldMkLst>
          <pc:docMk/>
          <pc:sldMk cId="1272330293" sldId="272"/>
        </pc:sldMkLst>
        <pc:spChg chg="add mod ord">
          <ac:chgData name="Richard Chalk" userId="287f8aa4f4de1d19" providerId="LiveId" clId="{973675F1-5921-418C-AA3F-605F75AC8813}" dt="2023-11-23T07:03:27.084" v="555" actId="114"/>
          <ac:spMkLst>
            <pc:docMk/>
            <pc:sldMk cId="1272330293" sldId="272"/>
            <ac:spMk id="3" creationId="{87B49043-1F8B-E3E2-E664-F02609568FA5}"/>
          </ac:spMkLst>
        </pc:spChg>
        <pc:spChg chg="mod">
          <ac:chgData name="Richard Chalk" userId="287f8aa4f4de1d19" providerId="LiveId" clId="{973675F1-5921-418C-AA3F-605F75AC8813}" dt="2023-11-23T07:03:20.856" v="554" actId="114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973675F1-5921-418C-AA3F-605F75AC8813}" dt="2023-11-23T06:45:05.406" v="14" actId="478"/>
          <ac:spMkLst>
            <pc:docMk/>
            <pc:sldMk cId="1272330293" sldId="272"/>
            <ac:spMk id="91" creationId="{00000000-0000-0000-0000-000000000000}"/>
          </ac:spMkLst>
        </pc:spChg>
        <pc:spChg chg="mod">
          <ac:chgData name="Richard Chalk" userId="287f8aa4f4de1d19" providerId="LiveId" clId="{973675F1-5921-418C-AA3F-605F75AC8813}" dt="2023-11-23T06:44:17.621" v="4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973675F1-5921-418C-AA3F-605F75AC8813}" dt="2023-11-23T06:56:02.573" v="295" actId="1036"/>
          <ac:picMkLst>
            <pc:docMk/>
            <pc:sldMk cId="1272330293" sldId="272"/>
            <ac:picMk id="2" creationId="{D9A598B2-AC1E-5BFC-7AC0-9DE8549782E6}"/>
          </ac:picMkLst>
        </pc:picChg>
        <pc:picChg chg="add mod">
          <ac:chgData name="Richard Chalk" userId="287f8aa4f4de1d19" providerId="LiveId" clId="{973675F1-5921-418C-AA3F-605F75AC8813}" dt="2023-11-23T07:00:46.752" v="479" actId="1038"/>
          <ac:picMkLst>
            <pc:docMk/>
            <pc:sldMk cId="1272330293" sldId="272"/>
            <ac:picMk id="7" creationId="{39B2B17A-FBCB-8972-65A4-D4DA988F848F}"/>
          </ac:picMkLst>
        </pc:picChg>
        <pc:picChg chg="mod">
          <ac:chgData name="Richard Chalk" userId="287f8aa4f4de1d19" providerId="LiveId" clId="{973675F1-5921-418C-AA3F-605F75AC8813}" dt="2023-11-23T06:58:58.533" v="402" actId="1037"/>
          <ac:picMkLst>
            <pc:docMk/>
            <pc:sldMk cId="1272330293" sldId="272"/>
            <ac:picMk id="1026" creationId="{D715D4AF-BFF3-864B-29D2-A8ABEFA8E096}"/>
          </ac:picMkLst>
        </pc:picChg>
        <pc:cxnChg chg="add mod">
          <ac:chgData name="Richard Chalk" userId="287f8aa4f4de1d19" providerId="LiveId" clId="{973675F1-5921-418C-AA3F-605F75AC8813}" dt="2023-11-23T06:46:48.677" v="108" actId="1582"/>
          <ac:cxnSpMkLst>
            <pc:docMk/>
            <pc:sldMk cId="1272330293" sldId="272"/>
            <ac:cxnSpMk id="6" creationId="{7B205BA7-C0BF-31B0-A8D0-6E7CAB05A203}"/>
          </ac:cxnSpMkLst>
        </pc:cxnChg>
      </pc:sldChg>
      <pc:sldChg chg="addSp delSp modSp mod">
        <pc:chgData name="Richard Chalk" userId="287f8aa4f4de1d19" providerId="LiveId" clId="{973675F1-5921-418C-AA3F-605F75AC8813}" dt="2023-11-23T07:16:53.015" v="798" actId="1076"/>
        <pc:sldMkLst>
          <pc:docMk/>
          <pc:sldMk cId="2673076412" sldId="273"/>
        </pc:sldMkLst>
        <pc:spChg chg="mod">
          <ac:chgData name="Richard Chalk" userId="287f8aa4f4de1d19" providerId="LiveId" clId="{973675F1-5921-418C-AA3F-605F75AC8813}" dt="2023-11-23T07:16:19.333" v="791" actId="20577"/>
          <ac:spMkLst>
            <pc:docMk/>
            <pc:sldMk cId="2673076412" sldId="273"/>
            <ac:spMk id="4" creationId="{752A7E4C-1BF0-9508-DBE9-8B287553264D}"/>
          </ac:spMkLst>
        </pc:spChg>
        <pc:spChg chg="add del">
          <ac:chgData name="Richard Chalk" userId="287f8aa4f4de1d19" providerId="LiveId" clId="{973675F1-5921-418C-AA3F-605F75AC8813}" dt="2023-11-23T07:16:34.358" v="793" actId="478"/>
          <ac:spMkLst>
            <pc:docMk/>
            <pc:sldMk cId="2673076412" sldId="273"/>
            <ac:spMk id="5" creationId="{1891EEFE-C04E-FD16-6C61-ACA08C3520F6}"/>
          </ac:spMkLst>
        </pc:spChg>
        <pc:spChg chg="add del">
          <ac:chgData name="Richard Chalk" userId="287f8aa4f4de1d19" providerId="LiveId" clId="{973675F1-5921-418C-AA3F-605F75AC8813}" dt="2023-11-23T07:16:42.487" v="795" actId="478"/>
          <ac:spMkLst>
            <pc:docMk/>
            <pc:sldMk cId="2673076412" sldId="273"/>
            <ac:spMk id="6" creationId="{0B032BAD-68D8-30E8-C593-7BB93022766A}"/>
          </ac:spMkLst>
        </pc:spChg>
        <pc:spChg chg="del">
          <ac:chgData name="Richard Chalk" userId="287f8aa4f4de1d19" providerId="LiveId" clId="{973675F1-5921-418C-AA3F-605F75AC8813}" dt="2023-11-23T07:08:05.244" v="595" actId="478"/>
          <ac:spMkLst>
            <pc:docMk/>
            <pc:sldMk cId="2673076412" sldId="273"/>
            <ac:spMk id="91" creationId="{00000000-0000-0000-0000-000000000000}"/>
          </ac:spMkLst>
        </pc:spChg>
        <pc:picChg chg="mod ord">
          <ac:chgData name="Richard Chalk" userId="287f8aa4f4de1d19" providerId="LiveId" clId="{973675F1-5921-418C-AA3F-605F75AC8813}" dt="2023-11-23T07:08:30.547" v="613" actId="1076"/>
          <ac:picMkLst>
            <pc:docMk/>
            <pc:sldMk cId="2673076412" sldId="273"/>
            <ac:picMk id="2" creationId="{82A578AD-323D-72C3-FA8B-BC553ACBE5FE}"/>
          </ac:picMkLst>
        </pc:picChg>
        <pc:picChg chg="add mod">
          <ac:chgData name="Richard Chalk" userId="287f8aa4f4de1d19" providerId="LiveId" clId="{973675F1-5921-418C-AA3F-605F75AC8813}" dt="2023-11-23T07:07:47.833" v="594"/>
          <ac:picMkLst>
            <pc:docMk/>
            <pc:sldMk cId="2673076412" sldId="273"/>
            <ac:picMk id="3" creationId="{B05EFB38-DD14-6AF3-FEB5-E9A80253EFD7}"/>
          </ac:picMkLst>
        </pc:picChg>
        <pc:picChg chg="add mod">
          <ac:chgData name="Richard Chalk" userId="287f8aa4f4de1d19" providerId="LiveId" clId="{973675F1-5921-418C-AA3F-605F75AC8813}" dt="2023-11-23T07:16:53.015" v="798" actId="1076"/>
          <ac:picMkLst>
            <pc:docMk/>
            <pc:sldMk cId="2673076412" sldId="273"/>
            <ac:picMk id="4102" creationId="{E441B248-69A3-D0C0-BD83-3342B7721747}"/>
          </ac:picMkLst>
        </pc:picChg>
      </pc:sldChg>
      <pc:sldChg chg="addSp delSp modSp mod">
        <pc:chgData name="Richard Chalk" userId="287f8aa4f4de1d19" providerId="LiveId" clId="{973675F1-5921-418C-AA3F-605F75AC8813}" dt="2023-11-23T07:06:34.666" v="582" actId="113"/>
        <pc:sldMkLst>
          <pc:docMk/>
          <pc:sldMk cId="1560075060" sldId="274"/>
        </pc:sldMkLst>
        <pc:spChg chg="mod">
          <ac:chgData name="Richard Chalk" userId="287f8aa4f4de1d19" providerId="LiveId" clId="{973675F1-5921-418C-AA3F-605F75AC8813}" dt="2023-11-23T07:06:34.666" v="582" actId="113"/>
          <ac:spMkLst>
            <pc:docMk/>
            <pc:sldMk cId="1560075060" sldId="274"/>
            <ac:spMk id="4" creationId="{752A7E4C-1BF0-9508-DBE9-8B287553264D}"/>
          </ac:spMkLst>
        </pc:spChg>
        <pc:spChg chg="del">
          <ac:chgData name="Richard Chalk" userId="287f8aa4f4de1d19" providerId="LiveId" clId="{973675F1-5921-418C-AA3F-605F75AC8813}" dt="2023-11-23T07:03:57.004" v="556" actId="478"/>
          <ac:spMkLst>
            <pc:docMk/>
            <pc:sldMk cId="1560075060" sldId="274"/>
            <ac:spMk id="91" creationId="{00000000-0000-0000-0000-000000000000}"/>
          </ac:spMkLst>
        </pc:spChg>
        <pc:picChg chg="add del mod">
          <ac:chgData name="Richard Chalk" userId="287f8aa4f4de1d19" providerId="LiveId" clId="{973675F1-5921-418C-AA3F-605F75AC8813}" dt="2023-11-23T07:04:57.927" v="560" actId="478"/>
          <ac:picMkLst>
            <pc:docMk/>
            <pc:sldMk cId="1560075060" sldId="274"/>
            <ac:picMk id="2050" creationId="{0BD68D0B-5A3C-F2EA-C640-8AA0F17ECA81}"/>
          </ac:picMkLst>
        </pc:picChg>
        <pc:picChg chg="add mod">
          <ac:chgData name="Richard Chalk" userId="287f8aa4f4de1d19" providerId="LiveId" clId="{973675F1-5921-418C-AA3F-605F75AC8813}" dt="2023-11-23T07:05:20.064" v="570" actId="167"/>
          <ac:picMkLst>
            <pc:docMk/>
            <pc:sldMk cId="1560075060" sldId="274"/>
            <ac:picMk id="2052" creationId="{9E561BAD-F332-CCDC-C980-BE4619D3921C}"/>
          </ac:picMkLst>
        </pc:picChg>
      </pc:sldChg>
      <pc:sldChg chg="addSp delSp modSp mod">
        <pc:chgData name="Richard Chalk" userId="287f8aa4f4de1d19" providerId="LiveId" clId="{973675F1-5921-418C-AA3F-605F75AC8813}" dt="2023-11-23T07:07:38.329" v="592" actId="113"/>
        <pc:sldMkLst>
          <pc:docMk/>
          <pc:sldMk cId="1533623813" sldId="275"/>
        </pc:sldMkLst>
        <pc:spChg chg="mod">
          <ac:chgData name="Richard Chalk" userId="287f8aa4f4de1d19" providerId="LiveId" clId="{973675F1-5921-418C-AA3F-605F75AC8813}" dt="2023-11-23T07:07:38.329" v="592" actId="113"/>
          <ac:spMkLst>
            <pc:docMk/>
            <pc:sldMk cId="1533623813" sldId="275"/>
            <ac:spMk id="4" creationId="{752A7E4C-1BF0-9508-DBE9-8B287553264D}"/>
          </ac:spMkLst>
        </pc:spChg>
        <pc:spChg chg="del">
          <ac:chgData name="Richard Chalk" userId="287f8aa4f4de1d19" providerId="LiveId" clId="{973675F1-5921-418C-AA3F-605F75AC8813}" dt="2023-11-23T07:06:41.322" v="583" actId="478"/>
          <ac:spMkLst>
            <pc:docMk/>
            <pc:sldMk cId="1533623813" sldId="275"/>
            <ac:spMk id="91" creationId="{00000000-0000-0000-0000-000000000000}"/>
          </ac:spMkLst>
        </pc:spChg>
        <pc:picChg chg="add mod">
          <ac:chgData name="Richard Chalk" userId="287f8aa4f4de1d19" providerId="LiveId" clId="{973675F1-5921-418C-AA3F-605F75AC8813}" dt="2023-11-23T07:06:50.487" v="585" actId="1076"/>
          <ac:picMkLst>
            <pc:docMk/>
            <pc:sldMk cId="1533623813" sldId="275"/>
            <ac:picMk id="2" creationId="{A3C5BCAB-3C42-778C-1E42-69EBF706F33B}"/>
          </ac:picMkLst>
        </pc:picChg>
      </pc:sldChg>
    </pc:docChg>
  </pc:docChgLst>
  <pc:docChgLst>
    <pc:chgData name="Richard Chalk" userId="287f8aa4f4de1d19" providerId="LiveId" clId="{D4CBC934-149E-4685-B310-886A53544E5A}"/>
    <pc:docChg chg="modSld">
      <pc:chgData name="Richard Chalk" userId="287f8aa4f4de1d19" providerId="LiveId" clId="{D4CBC934-149E-4685-B310-886A53544E5A}" dt="2023-05-12T09:59:47.050" v="9" actId="20577"/>
      <pc:docMkLst>
        <pc:docMk/>
      </pc:docMkLst>
      <pc:sldChg chg="modSp mod">
        <pc:chgData name="Richard Chalk" userId="287f8aa4f4de1d19" providerId="LiveId" clId="{D4CBC934-149E-4685-B310-886A53544E5A}" dt="2023-05-12T09:59:47.050" v="9" actId="20577"/>
        <pc:sldMkLst>
          <pc:docMk/>
          <pc:sldMk cId="0" sldId="256"/>
        </pc:sldMkLst>
        <pc:spChg chg="mod">
          <ac:chgData name="Richard Chalk" userId="287f8aa4f4de1d19" providerId="LiveId" clId="{D4CBC934-149E-4685-B310-886A53544E5A}" dt="2023-05-12T09:59:47.050" v="9" actId="20577"/>
          <ac:spMkLst>
            <pc:docMk/>
            <pc:sldMk cId="0" sldId="256"/>
            <ac:spMk id="81" creationId="{00000000-0000-0000-0000-000000000000}"/>
          </ac:spMkLst>
        </pc:spChg>
      </pc:sldChg>
    </pc:docChg>
  </pc:docChgLst>
  <pc:docChgLst>
    <pc:chgData name="Richard Chalk" userId="287f8aa4f4de1d19" providerId="LiveId" clId="{E8B11ADE-3840-43EC-A8A4-403CD8D949A9}"/>
    <pc:docChg chg="modSld">
      <pc:chgData name="Richard Chalk" userId="287f8aa4f4de1d19" providerId="LiveId" clId="{E8B11ADE-3840-43EC-A8A4-403CD8D949A9}" dt="2022-11-28T19:29:17.637" v="37" actId="113"/>
      <pc:docMkLst>
        <pc:docMk/>
      </pc:docMkLst>
      <pc:sldChg chg="modSp mod">
        <pc:chgData name="Richard Chalk" userId="287f8aa4f4de1d19" providerId="LiveId" clId="{E8B11ADE-3840-43EC-A8A4-403CD8D949A9}" dt="2022-11-28T19:29:17.637" v="37" actId="113"/>
        <pc:sldMkLst>
          <pc:docMk/>
          <pc:sldMk cId="2673076412" sldId="273"/>
        </pc:sldMkLst>
        <pc:spChg chg="mod">
          <ac:chgData name="Richard Chalk" userId="287f8aa4f4de1d19" providerId="LiveId" clId="{E8B11ADE-3840-43EC-A8A4-403CD8D949A9}" dt="2022-11-28T19:29:17.637" v="37" actId="113"/>
          <ac:spMkLst>
            <pc:docMk/>
            <pc:sldMk cId="2673076412" sldId="273"/>
            <ac:spMk id="4" creationId="{752A7E4C-1BF0-9508-DBE9-8B287553264D}"/>
          </ac:spMkLst>
        </pc:spChg>
      </pc:sldChg>
    </pc:docChg>
  </pc:docChgLst>
  <pc:docChgLst>
    <pc:chgData name="Richard Chalk" userId="287f8aa4f4de1d19" providerId="LiveId" clId="{4D1D9A30-75B9-46D5-A114-83832FED6112}"/>
    <pc:docChg chg="addSld modSld">
      <pc:chgData name="Richard Chalk" userId="287f8aa4f4de1d19" providerId="LiveId" clId="{4D1D9A30-75B9-46D5-A114-83832FED6112}" dt="2024-09-01T06:01:21.475" v="550" actId="20577"/>
      <pc:docMkLst>
        <pc:docMk/>
      </pc:docMkLst>
      <pc:sldChg chg="addSp delSp modSp add mod">
        <pc:chgData name="Richard Chalk" userId="287f8aa4f4de1d19" providerId="LiveId" clId="{4D1D9A30-75B9-46D5-A114-83832FED6112}" dt="2024-09-01T06:01:21.475" v="550" actId="20577"/>
        <pc:sldMkLst>
          <pc:docMk/>
          <pc:sldMk cId="4045858150" sldId="276"/>
        </pc:sldMkLst>
        <pc:spChg chg="mod">
          <ac:chgData name="Richard Chalk" userId="287f8aa4f4de1d19" providerId="LiveId" clId="{4D1D9A30-75B9-46D5-A114-83832FED6112}" dt="2024-09-01T06:01:21.475" v="550" actId="20577"/>
          <ac:spMkLst>
            <pc:docMk/>
            <pc:sldMk cId="4045858150" sldId="276"/>
            <ac:spMk id="4" creationId="{752A7E4C-1BF0-9508-DBE9-8B287553264D}"/>
          </ac:spMkLst>
        </pc:spChg>
        <pc:spChg chg="add mod">
          <ac:chgData name="Richard Chalk" userId="287f8aa4f4de1d19" providerId="LiveId" clId="{4D1D9A30-75B9-46D5-A114-83832FED6112}" dt="2024-09-01T05:55:55.964" v="246" actId="403"/>
          <ac:spMkLst>
            <pc:docMk/>
            <pc:sldMk cId="4045858150" sldId="276"/>
            <ac:spMk id="6" creationId="{52E9D416-549C-4C9B-D2D5-218DD8DE5347}"/>
          </ac:spMkLst>
        </pc:spChg>
        <pc:spChg chg="add mod">
          <ac:chgData name="Richard Chalk" userId="287f8aa4f4de1d19" providerId="LiveId" clId="{4D1D9A30-75B9-46D5-A114-83832FED6112}" dt="2024-09-01T05:56:11.258" v="250" actId="1582"/>
          <ac:spMkLst>
            <pc:docMk/>
            <pc:sldMk cId="4045858150" sldId="276"/>
            <ac:spMk id="7" creationId="{67203677-8A33-C8C7-41AA-AAA79FAF2876}"/>
          </ac:spMkLst>
        </pc:spChg>
        <pc:spChg chg="add mod">
          <ac:chgData name="Richard Chalk" userId="287f8aa4f4de1d19" providerId="LiveId" clId="{4D1D9A30-75B9-46D5-A114-83832FED6112}" dt="2024-09-01T05:57:44.588" v="321" actId="20577"/>
          <ac:spMkLst>
            <pc:docMk/>
            <pc:sldMk cId="4045858150" sldId="276"/>
            <ac:spMk id="10" creationId="{590E79AC-2F19-E93D-99A4-D0D3548F2A0F}"/>
          </ac:spMkLst>
        </pc:spChg>
        <pc:spChg chg="add mod">
          <ac:chgData name="Richard Chalk" userId="287f8aa4f4de1d19" providerId="LiveId" clId="{4D1D9A30-75B9-46D5-A114-83832FED6112}" dt="2024-09-01T05:57:31.422" v="317" actId="1035"/>
          <ac:spMkLst>
            <pc:docMk/>
            <pc:sldMk cId="4045858150" sldId="276"/>
            <ac:spMk id="11" creationId="{84E511CF-F1BA-C913-2660-0C8F439C1174}"/>
          </ac:spMkLst>
        </pc:spChg>
        <pc:spChg chg="mod">
          <ac:chgData name="Richard Chalk" userId="287f8aa4f4de1d19" providerId="LiveId" clId="{4D1D9A30-75B9-46D5-A114-83832FED6112}" dt="2024-09-01T06:00:59.668" v="517" actId="207"/>
          <ac:spMkLst>
            <pc:docMk/>
            <pc:sldMk cId="4045858150" sldId="276"/>
            <ac:spMk id="92" creationId="{00000000-0000-0000-0000-000000000000}"/>
          </ac:spMkLst>
        </pc:spChg>
        <pc:picChg chg="add mod">
          <ac:chgData name="Richard Chalk" userId="287f8aa4f4de1d19" providerId="LiveId" clId="{4D1D9A30-75B9-46D5-A114-83832FED6112}" dt="2024-09-01T05:54:09.981" v="71" actId="1076"/>
          <ac:picMkLst>
            <pc:docMk/>
            <pc:sldMk cId="4045858150" sldId="276"/>
            <ac:picMk id="5" creationId="{2F23322D-CE9C-8467-7A4A-BA29DF896533}"/>
          </ac:picMkLst>
        </pc:picChg>
        <pc:picChg chg="add mod">
          <ac:chgData name="Richard Chalk" userId="287f8aa4f4de1d19" providerId="LiveId" clId="{4D1D9A30-75B9-46D5-A114-83832FED6112}" dt="2024-09-01T05:57:20.905" v="306" actId="1076"/>
          <ac:picMkLst>
            <pc:docMk/>
            <pc:sldMk cId="4045858150" sldId="276"/>
            <ac:picMk id="9" creationId="{6963FFB8-7664-6F32-64D7-C5CDCBE24FF8}"/>
          </ac:picMkLst>
        </pc:picChg>
        <pc:picChg chg="add mod">
          <ac:chgData name="Richard Chalk" userId="287f8aa4f4de1d19" providerId="LiveId" clId="{4D1D9A30-75B9-46D5-A114-83832FED6112}" dt="2024-09-01T06:00:51.502" v="515" actId="167"/>
          <ac:picMkLst>
            <pc:docMk/>
            <pc:sldMk cId="4045858150" sldId="276"/>
            <ac:picMk id="12" creationId="{670C76AC-82B2-19ED-05E1-BEF8EDACFBCD}"/>
          </ac:picMkLst>
        </pc:picChg>
        <pc:picChg chg="add mod">
          <ac:chgData name="Richard Chalk" userId="287f8aa4f4de1d19" providerId="LiveId" clId="{4D1D9A30-75B9-46D5-A114-83832FED6112}" dt="2024-09-01T06:00:48.839" v="514" actId="1038"/>
          <ac:picMkLst>
            <pc:docMk/>
            <pc:sldMk cId="4045858150" sldId="276"/>
            <ac:picMk id="1026" creationId="{69AB1FE5-2298-F308-E2AD-FC239122F055}"/>
          </ac:picMkLst>
        </pc:picChg>
        <pc:picChg chg="del">
          <ac:chgData name="Richard Chalk" userId="287f8aa4f4de1d19" providerId="LiveId" clId="{4D1D9A30-75B9-46D5-A114-83832FED6112}" dt="2024-09-01T05:53:05.899" v="22" actId="478"/>
          <ac:picMkLst>
            <pc:docMk/>
            <pc:sldMk cId="4045858150" sldId="276"/>
            <ac:picMk id="1028" creationId="{10B43D28-E692-C4F7-CEC6-57CBD9F45E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2024-09-01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</a:p>
          <a:p>
            <a:pPr>
              <a:lnSpc>
                <a:spcPct val="100000"/>
              </a:lnSpc>
            </a:pPr>
            <a:r>
              <a:rPr lang="sv-SE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===</a:t>
            </a:r>
          </a:p>
          <a:p>
            <a:pPr>
              <a:lnSpc>
                <a:spcPct val="100000"/>
              </a:lnSpc>
            </a:pPr>
            <a:r>
              <a:rPr lang="sv-SE" sz="1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12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sv-SE" sz="1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sv-SE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du gör en ändring i dina filer, "</a:t>
            </a:r>
            <a:r>
              <a:rPr lang="sv-SE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commitar</a:t>
            </a:r>
            <a:r>
              <a:rPr lang="sv-SE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du ändringen till Git. </a:t>
            </a:r>
          </a:p>
          <a:p>
            <a:pPr>
              <a:lnSpc>
                <a:spcPct val="100000"/>
              </a:lnSpc>
            </a:pPr>
            <a:r>
              <a:rPr lang="sv-SE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skapar en ny version i historiken med en unik ID och meddelande som beskriver ändringen. </a:t>
            </a:r>
          </a:p>
          <a:p>
            <a:pPr algn="l">
              <a:buFont typeface="+mj-lt"/>
              <a:buNone/>
            </a:pPr>
            <a:endParaRPr lang="sv-SE" b="1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4. </a:t>
            </a:r>
            <a:r>
              <a:rPr lang="sv-SE" b="1" i="0" dirty="0" err="1">
                <a:effectLst/>
                <a:latin typeface="Söhne"/>
              </a:rPr>
              <a:t>Branch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En gren är en parallell version av dina filer.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Det låter dig arbeta på olika funktioner eller experiment utan att störa huvudversionen (master </a:t>
            </a:r>
            <a:r>
              <a:rPr lang="sv-SE" b="0" i="0" dirty="0" err="1">
                <a:effectLst/>
                <a:latin typeface="Söhne"/>
              </a:rPr>
              <a:t>branch</a:t>
            </a:r>
            <a:r>
              <a:rPr lang="sv-SE" b="0" i="0" dirty="0">
                <a:effectLst/>
                <a:latin typeface="Söhne"/>
              </a:rPr>
              <a:t>).</a:t>
            </a:r>
          </a:p>
          <a:p>
            <a:pPr algn="l">
              <a:buFont typeface="+mj-lt"/>
              <a:buNone/>
            </a:pPr>
            <a:endParaRPr lang="sv-SE" b="1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5. </a:t>
            </a:r>
            <a:r>
              <a:rPr lang="sv-SE" b="1" i="0" dirty="0" err="1">
                <a:effectLst/>
                <a:latin typeface="Söhne"/>
              </a:rPr>
              <a:t>Merge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När du är klar med en gren och vill inkludera ändringarna i huvudversionen,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kan du göra en sammanslagning (</a:t>
            </a:r>
            <a:r>
              <a:rPr lang="sv-SE" b="0" i="0" dirty="0" err="1">
                <a:effectLst/>
                <a:latin typeface="Söhne"/>
              </a:rPr>
              <a:t>merge</a:t>
            </a:r>
            <a:r>
              <a:rPr lang="sv-SE" b="0" i="0" dirty="0">
                <a:effectLst/>
                <a:latin typeface="Söhne"/>
              </a:rPr>
              <a:t>).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Git kombinerar då dessa ändringar med huvudgrenen.</a:t>
            </a:r>
          </a:p>
          <a:p>
            <a:pPr algn="l">
              <a:buFont typeface="+mj-lt"/>
              <a:buNone/>
            </a:pPr>
            <a:endParaRPr lang="sv-SE" b="1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6. </a:t>
            </a:r>
            <a:r>
              <a:rPr lang="sv-SE" b="1" i="0" dirty="0" err="1">
                <a:effectLst/>
                <a:latin typeface="Söhne"/>
              </a:rPr>
              <a:t>Conflict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Ibland när du slår samman grenar, uppstår konflikter där samma filer har ändrats på olika sätt.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Git låter dig då manuellt lösa dessa konflikter.</a:t>
            </a:r>
          </a:p>
          <a:p>
            <a:pPr algn="l">
              <a:buFont typeface="+mj-lt"/>
              <a:buNone/>
            </a:pPr>
            <a:endParaRPr lang="sv-SE" b="0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0" i="0" dirty="0" err="1">
                <a:effectLst/>
                <a:latin typeface="Söhne"/>
              </a:rPr>
              <a:t>Github</a:t>
            </a:r>
            <a:endParaRPr lang="sv-SE" b="0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======</a:t>
            </a: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3. </a:t>
            </a:r>
            <a:r>
              <a:rPr lang="sv-SE" b="1" i="0" dirty="0" err="1">
                <a:effectLst/>
                <a:latin typeface="Söhne"/>
              </a:rPr>
              <a:t>Pull</a:t>
            </a:r>
            <a:r>
              <a:rPr lang="sv-SE" b="1" i="0" dirty="0">
                <a:effectLst/>
                <a:latin typeface="Söhne"/>
              </a:rPr>
              <a:t> </a:t>
            </a:r>
            <a:r>
              <a:rPr lang="sv-SE" b="1" i="0" dirty="0" err="1">
                <a:effectLst/>
                <a:latin typeface="Söhne"/>
              </a:rPr>
              <a:t>Requests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Om du har förbättrat eller ändrat ett projekt och vill att dessa ändringar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ska inkluderas i det ursprungliga projektet, kan du skapa en "</a:t>
            </a:r>
            <a:r>
              <a:rPr lang="sv-SE" b="0" i="0" dirty="0" err="1">
                <a:effectLst/>
                <a:latin typeface="Söhne"/>
              </a:rPr>
              <a:t>pull</a:t>
            </a:r>
            <a:r>
              <a:rPr lang="sv-SE" b="0" i="0" dirty="0">
                <a:effectLst/>
                <a:latin typeface="Söhne"/>
              </a:rPr>
              <a:t> </a:t>
            </a:r>
            <a:r>
              <a:rPr lang="sv-SE" b="0" i="0" dirty="0" err="1">
                <a:effectLst/>
                <a:latin typeface="Söhne"/>
              </a:rPr>
              <a:t>request</a:t>
            </a:r>
            <a:r>
              <a:rPr lang="sv-SE" b="0" i="0" dirty="0">
                <a:effectLst/>
                <a:latin typeface="Söhne"/>
              </a:rPr>
              <a:t>".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Projektägaren kan sedan granska och godkänna dina ändringar.</a:t>
            </a:r>
          </a:p>
          <a:p>
            <a:pPr algn="l">
              <a:buFont typeface="+mj-lt"/>
              <a:buNone/>
            </a:pPr>
            <a:endParaRPr lang="sv-SE" b="0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4. </a:t>
            </a:r>
            <a:r>
              <a:rPr lang="sv-SE" b="1" i="0" dirty="0" err="1">
                <a:effectLst/>
                <a:latin typeface="Söhne"/>
              </a:rPr>
              <a:t>Issues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 err="1">
                <a:effectLst/>
                <a:latin typeface="Söhne"/>
              </a:rPr>
              <a:t>GitHub</a:t>
            </a:r>
            <a:r>
              <a:rPr lang="sv-SE" b="0" i="0" dirty="0">
                <a:effectLst/>
                <a:latin typeface="Söhne"/>
              </a:rPr>
              <a:t> tillåter användare att skapa "</a:t>
            </a:r>
            <a:r>
              <a:rPr lang="sv-SE" b="0" i="0" dirty="0" err="1">
                <a:effectLst/>
                <a:latin typeface="Söhne"/>
              </a:rPr>
              <a:t>issues</a:t>
            </a:r>
            <a:r>
              <a:rPr lang="sv-SE" b="0" i="0" dirty="0">
                <a:effectLst/>
                <a:latin typeface="Söhne"/>
              </a:rPr>
              <a:t>" eller problemrapporter för att spåra buggar,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önskemål om nya funktioner, eller andra uppgifter relaterade till ett projekt.</a:t>
            </a:r>
          </a:p>
          <a:p>
            <a:pPr algn="l">
              <a:buFont typeface="+mj-lt"/>
              <a:buNone/>
            </a:pPr>
            <a:endParaRPr lang="sv-SE" b="1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5. </a:t>
            </a:r>
            <a:r>
              <a:rPr lang="sv-SE" b="1" i="0" dirty="0" err="1">
                <a:effectLst/>
                <a:latin typeface="Söhne"/>
              </a:rPr>
              <a:t>GitHub</a:t>
            </a:r>
            <a:r>
              <a:rPr lang="sv-SE" b="1" i="0" dirty="0">
                <a:effectLst/>
                <a:latin typeface="Söhne"/>
              </a:rPr>
              <a:t> Actions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Det är en funktion för CI/CD (</a:t>
            </a:r>
            <a:r>
              <a:rPr lang="sv-SE" b="0" i="0" dirty="0" err="1">
                <a:effectLst/>
                <a:latin typeface="Söhne"/>
              </a:rPr>
              <a:t>Continuous</a:t>
            </a:r>
            <a:r>
              <a:rPr lang="sv-SE" b="0" i="0" dirty="0">
                <a:effectLst/>
                <a:latin typeface="Söhne"/>
              </a:rPr>
              <a:t> Integration/</a:t>
            </a:r>
            <a:r>
              <a:rPr lang="sv-SE" b="0" i="0" dirty="0" err="1">
                <a:effectLst/>
                <a:latin typeface="Söhne"/>
              </a:rPr>
              <a:t>Continuous</a:t>
            </a:r>
            <a:r>
              <a:rPr lang="sv-SE" b="0" i="0" dirty="0">
                <a:effectLst/>
                <a:latin typeface="Söhne"/>
              </a:rPr>
              <a:t> </a:t>
            </a:r>
            <a:r>
              <a:rPr lang="sv-SE" b="0" i="0" dirty="0" err="1">
                <a:effectLst/>
                <a:latin typeface="Söhne"/>
              </a:rPr>
              <a:t>Deployment</a:t>
            </a:r>
            <a:r>
              <a:rPr lang="sv-SE" b="0" i="0" dirty="0">
                <a:effectLst/>
                <a:latin typeface="Söhne"/>
              </a:rPr>
              <a:t>),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vilket innebär att du automatiskt kan testa och distribuera din kod när du gör ändringar.</a:t>
            </a:r>
          </a:p>
          <a:p>
            <a:pPr algn="l">
              <a:buFont typeface="+mj-lt"/>
              <a:buNone/>
            </a:pPr>
            <a:endParaRPr lang="sv-SE" b="0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6. </a:t>
            </a:r>
            <a:r>
              <a:rPr lang="sv-SE" b="1" i="0" dirty="0" err="1">
                <a:effectLst/>
                <a:latin typeface="Söhne"/>
              </a:rPr>
              <a:t>Wiki</a:t>
            </a:r>
            <a:r>
              <a:rPr lang="sv-SE" b="1" i="0" dirty="0">
                <a:effectLst/>
                <a:latin typeface="Söhne"/>
              </a:rPr>
              <a:t> och Sidor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För varje repo kan du skapa en </a:t>
            </a:r>
            <a:r>
              <a:rPr lang="sv-SE" b="0" i="0" dirty="0" err="1">
                <a:effectLst/>
                <a:latin typeface="Söhne"/>
              </a:rPr>
              <a:t>wiki</a:t>
            </a:r>
            <a:r>
              <a:rPr lang="sv-SE" b="0" i="0" dirty="0">
                <a:effectLst/>
                <a:latin typeface="Söhne"/>
              </a:rPr>
              <a:t> för dokumentation och </a:t>
            </a:r>
          </a:p>
          <a:p>
            <a:pPr algn="l">
              <a:buFont typeface="+mj-lt"/>
              <a:buNone/>
            </a:pPr>
            <a:r>
              <a:rPr lang="sv-SE" b="0" i="0" dirty="0" err="1">
                <a:effectLst/>
                <a:latin typeface="Söhne"/>
              </a:rPr>
              <a:t>GitHub</a:t>
            </a:r>
            <a:r>
              <a:rPr lang="sv-SE" b="0" i="0" dirty="0">
                <a:effectLst/>
                <a:latin typeface="Söhne"/>
              </a:rPr>
              <a:t> Pages för att värd webbsidor direkt från ditt repo.</a:t>
            </a:r>
          </a:p>
          <a:p>
            <a:pPr algn="l">
              <a:buFont typeface="+mj-lt"/>
              <a:buNone/>
            </a:pPr>
            <a:endParaRPr lang="sv-SE" b="0" i="0" dirty="0"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sv-SE" b="1" i="0" dirty="0">
                <a:effectLst/>
                <a:latin typeface="Söhne"/>
              </a:rPr>
              <a:t>7. Sociala funktioner</a:t>
            </a:r>
            <a:r>
              <a:rPr lang="sv-SE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Liksom andra sociala medier kan du följa andra användare, </a:t>
            </a:r>
          </a:p>
          <a:p>
            <a:pPr algn="l">
              <a:buFont typeface="+mj-lt"/>
              <a:buNone/>
            </a:pPr>
            <a:r>
              <a:rPr lang="sv-SE" b="0" i="0" dirty="0">
                <a:effectLst/>
                <a:latin typeface="Söhne"/>
              </a:rPr>
              <a:t>stjärnmärka </a:t>
            </a:r>
            <a:r>
              <a:rPr lang="sv-SE" b="0" i="0" dirty="0" err="1">
                <a:effectLst/>
                <a:latin typeface="Söhne"/>
              </a:rPr>
              <a:t>repos</a:t>
            </a:r>
            <a:r>
              <a:rPr lang="sv-SE" b="0" i="0" dirty="0">
                <a:effectLst/>
                <a:latin typeface="Söhne"/>
              </a:rPr>
              <a:t> du gillar och bidra till öppna källkodsprojekt.</a:t>
            </a:r>
          </a:p>
          <a:p>
            <a:pPr algn="l">
              <a:buFont typeface="+mj-lt"/>
              <a:buNone/>
            </a:pPr>
            <a:endParaRPr lang="sv-SE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44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POsNPKSvgk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youtube.com/watch?v=BWqpTpo1kfw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youtube.com/watch?v=tRZGeaHPoaw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18.jpeg"/><Relationship Id="rId5" Type="http://schemas.openxmlformats.org/officeDocument/2006/relationships/hyperlink" Target="https://www.youtube.com/watch?v=LXwfzIRD-Ds&amp;t=423s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5.jpeg"/><Relationship Id="rId9" Type="http://schemas.openxmlformats.org/officeDocument/2006/relationships/hyperlink" Target="https://visualstudio.microsoft.com/vs/githu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801120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Git/</a:t>
            </a:r>
            <a:r>
              <a:rPr lang="sv-SE" sz="5400" b="0" strike="noStrike" spc="-1">
                <a:solidFill>
                  <a:srgbClr val="FFFFFF"/>
                </a:solidFill>
                <a:latin typeface="Calibri"/>
                <a:ea typeface="Calibri"/>
              </a:rPr>
              <a:t>GitHub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pic>
        <p:nvPicPr>
          <p:cNvPr id="2" name="Picture 1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7963E048-4B9F-5D29-4A49-64EBD2C0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0" y="1421711"/>
            <a:ext cx="2571054" cy="2229505"/>
          </a:xfrm>
          <a:prstGeom prst="ellipse">
            <a:avLst/>
          </a:prstGeom>
        </p:spPr>
      </p:pic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18094DBB-2C5B-445D-7981-317284F09111}"/>
              </a:ext>
            </a:extLst>
          </p:cNvPr>
          <p:cNvSpPr txBox="1"/>
          <p:nvPr/>
        </p:nvSpPr>
        <p:spPr>
          <a:xfrm>
            <a:off x="803445" y="3650466"/>
            <a:ext cx="291290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Watch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me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!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83FCB6-5127-CC15-6993-DA66F0A7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36" y="4886869"/>
            <a:ext cx="1872517" cy="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FA4BB-34A5-E67F-809A-F70731D8D358}"/>
              </a:ext>
            </a:extLst>
          </p:cNvPr>
          <p:cNvSpPr/>
          <p:nvPr/>
        </p:nvSpPr>
        <p:spPr>
          <a:xfrm rot="2307101">
            <a:off x="1140585" y="3346772"/>
            <a:ext cx="574948" cy="28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E0D792-7259-EE0E-8CAA-54896E5EEC90}"/>
              </a:ext>
            </a:extLst>
          </p:cNvPr>
          <p:cNvSpPr/>
          <p:nvPr/>
        </p:nvSpPr>
        <p:spPr>
          <a:xfrm>
            <a:off x="1166792" y="1334965"/>
            <a:ext cx="2207668" cy="2332195"/>
          </a:xfrm>
          <a:prstGeom prst="ellipse">
            <a:avLst/>
          </a:prstGeom>
          <a:noFill/>
          <a:ln w="1016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49043-1F8B-E3E2-E664-F02609568FA5}"/>
              </a:ext>
            </a:extLst>
          </p:cNvPr>
          <p:cNvSpPr txBox="1"/>
          <p:nvPr/>
        </p:nvSpPr>
        <p:spPr>
          <a:xfrm>
            <a:off x="6119744" y="1339657"/>
            <a:ext cx="6072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sv-SE" sz="2400" b="1" i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400" b="1" i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 en webbaserad </a:t>
            </a:r>
          </a:p>
          <a:p>
            <a:pPr>
              <a:lnSpc>
                <a:spcPct val="100000"/>
              </a:lnSpc>
            </a:pPr>
            <a:r>
              <a:rPr lang="sv-SE" sz="2400" i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sv-SE" sz="240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plattform som används för att </a:t>
            </a:r>
          </a:p>
          <a:p>
            <a:pPr>
              <a:lnSpc>
                <a:spcPct val="100000"/>
              </a:lnSpc>
            </a:pPr>
            <a:r>
              <a:rPr lang="sv-SE" sz="2400" i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sv-SE" sz="240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lagra, dela och samarbeta kring kod. </a:t>
            </a:r>
          </a:p>
          <a:p>
            <a:pPr>
              <a:lnSpc>
                <a:spcPct val="100000"/>
              </a:lnSpc>
            </a:pPr>
            <a:r>
              <a:rPr lang="sv-SE" sz="240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bygger på Git, men erbjuder flera ytterligare funktioner och ett användarvänligt gränssnitt. 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Repositorier</a:t>
            </a: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</a:t>
            </a:r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du skapa och hantera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repositorier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(eller "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"), vilka är lagringsplatser för dina projekt. 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Forking</a:t>
            </a: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Cloning</a:t>
            </a: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Forking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innebär att du skapar en kopia av någon annans repo i ditt eget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-konto.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Cloning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betyder att du laddar ner en kopia av ett repo till din dator för att arbeta lokalt.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vs </a:t>
            </a:r>
            <a:r>
              <a:rPr lang="sv-SE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645806" y="1339657"/>
            <a:ext cx="53681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sv-SE" sz="2400" b="1" i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sv-SE" sz="24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ett distribuerat </a:t>
            </a:r>
          </a:p>
          <a:p>
            <a:pPr>
              <a:lnSpc>
                <a:spcPct val="100000"/>
              </a:lnSpc>
            </a:pPr>
            <a:r>
              <a:rPr lang="sv-SE" sz="2400" i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sv-SE" sz="2400" b="1" i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versionshanteringssystem</a:t>
            </a:r>
            <a:r>
              <a:rPr lang="sv-SE" sz="24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sv-SE" sz="2400" i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sv-SE" sz="24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vilket innebär att det hjälper till </a:t>
            </a:r>
          </a:p>
          <a:p>
            <a:pPr>
              <a:lnSpc>
                <a:spcPct val="100000"/>
              </a:lnSpc>
            </a:pPr>
            <a:r>
              <a:rPr lang="sv-SE" sz="24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</a:t>
            </a:r>
            <a:r>
              <a:rPr lang="sv-SE" sz="2400" b="1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spåra och hantera ändringar </a:t>
            </a:r>
            <a:r>
              <a:rPr lang="sv-SE" sz="24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filer, ofta i programmeringsprojekt.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Versionshantering: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 låter dig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spara olika versioner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 dina filer (kod, dokument, etc.). Detta gör det enklare </a:t>
            </a:r>
          </a:p>
          <a:p>
            <a:pPr>
              <a:lnSpc>
                <a:spcPct val="100000"/>
              </a:lnSpc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gå tillbaka till en tidigare version </a:t>
            </a:r>
          </a:p>
          <a:p>
            <a:pPr>
              <a:lnSpc>
                <a:spcPct val="100000"/>
              </a:lnSpc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något går fel.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Repositorium</a:t>
            </a: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(Repo):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Ett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repositorium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samling av filer och deras historik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Det kan vara lokalt (på din dator) eller på en server.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D715D4AF-BFF3-864B-29D2-A8ABEFA8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77" y="1455429"/>
            <a:ext cx="1781118" cy="10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 - Logo Downloads">
            <a:extLst>
              <a:ext uri="{FF2B5EF4-FFF2-40B4-BE49-F238E27FC236}">
                <a16:creationId xmlns:a16="http://schemas.microsoft.com/office/drawing/2014/main" id="{D9A598B2-AC1E-5BFC-7AC0-9DE85497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9" y="1403734"/>
            <a:ext cx="1120577" cy="1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05BA7-C0BF-31B0-A8D0-6E7CAB05A203}"/>
              </a:ext>
            </a:extLst>
          </p:cNvPr>
          <p:cNvCxnSpPr/>
          <p:nvPr/>
        </p:nvCxnSpPr>
        <p:spPr>
          <a:xfrm flipV="1">
            <a:off x="6013938" y="1641127"/>
            <a:ext cx="0" cy="492672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9B2B17A-FBCB-8972-65A4-D4DA988F8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044" y="36506"/>
            <a:ext cx="1210519" cy="13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Advantages Small Schools Can Provide - Tenney School">
            <a:extLst>
              <a:ext uri="{FF2B5EF4-FFF2-40B4-BE49-F238E27FC236}">
                <a16:creationId xmlns:a16="http://schemas.microsoft.com/office/drawing/2014/main" id="{9E561BAD-F332-CCDC-C980-BE4619D3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76" y="-767"/>
            <a:ext cx="3491723" cy="164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men varför?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540000" y="1462752"/>
            <a:ext cx="11232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kunna 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arbeta tillsammans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många utvecklare samtidigt.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 en 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gemensam lagringsplats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för koden.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skriva över varandras kod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om man arbetar i samma filer.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Alltid se till att den versionen som finns av koden är </a:t>
            </a:r>
            <a:r>
              <a:rPr lang="sv-SE" sz="28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kompilerbar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korrekt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Alltid ha senaste versionen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filer när man utvecklar. Det är viktigt att man ladda ned regelbundet. När man kör get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(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laddas filerna ned lokalt.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Kunna 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spåra ändringar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bakåt - när gick det sönder?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Kunna hålla 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 versioner av koden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levande tex. 1.0, 1.0.1, 2.0,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osv.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Arbetsflöde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539999" y="1462752"/>
            <a:ext cx="7232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lokal kopia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hela projektet i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ditt lokala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sv-S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1b. 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ELLER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ämta (</a:t>
            </a:r>
            <a:r>
              <a:rPr lang="sv-SE" sz="28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en lokal kopia av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hela projektet från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servern (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Arbeta i den bransch (</a:t>
            </a:r>
            <a:r>
              <a:rPr lang="sv-SE" sz="28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8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som är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 för ditt arbete i den lokala kopian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Arbeta…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Checka in (</a:t>
            </a:r>
            <a:r>
              <a:rPr lang="sv-SE" sz="28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till din lokala kopian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Skicka dina ändringar (</a:t>
            </a:r>
            <a:r>
              <a:rPr lang="sv-S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 lokala kopian till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servern (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 andra hämtar dina ändringar (</a:t>
            </a:r>
            <a:r>
              <a:rPr lang="sv-SE" sz="28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B43D28-E692-C4F7-CEC6-57CBD9F4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32" y="2176056"/>
            <a:ext cx="3704630" cy="27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 - Logo Downloads">
            <a:extLst>
              <a:ext uri="{FF2B5EF4-FFF2-40B4-BE49-F238E27FC236}">
                <a16:creationId xmlns:a16="http://schemas.microsoft.com/office/drawing/2014/main" id="{A3C5BCAB-3C42-778C-1E42-69EBF706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21" y="178103"/>
            <a:ext cx="1120577" cy="1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2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ed Heart Flat Icon The Symbol Of Love Vector Illustration-vektorgrafik och  fler bilder på Hjärtform - iStock">
            <a:extLst>
              <a:ext uri="{FF2B5EF4-FFF2-40B4-BE49-F238E27FC236}">
                <a16:creationId xmlns:a16="http://schemas.microsoft.com/office/drawing/2014/main" id="{670C76AC-82B2-19ED-05E1-BEF8EDAC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63" y="216892"/>
            <a:ext cx="1112796" cy="100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Koppla </a:t>
            </a:r>
            <a:r>
              <a:rPr lang="sv-SE" sz="4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4400" b="1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sv-SE" sz="4400" b="1" strike="noStrike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539999" y="1462752"/>
            <a:ext cx="7232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till att du är 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inloggad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Visual Studio</a:t>
            </a:r>
            <a:b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1b. 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ett konto på </a:t>
            </a:r>
            <a:r>
              <a:rPr lang="sv-SE" sz="28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(använd gärna </a:t>
            </a:r>
            <a:b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 Microsoft konto som du har till </a:t>
            </a:r>
          </a:p>
          <a:p>
            <a:pPr>
              <a:lnSpc>
                <a:spcPct val="100000"/>
              </a:lnSpc>
            </a:pPr>
            <a:r>
              <a:rPr lang="sv-SE" sz="28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Visual Studio klicka på din </a:t>
            </a:r>
            <a:r>
              <a:rPr lang="sv-SE" sz="28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avatar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(högst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 till höger) och välj </a:t>
            </a:r>
            <a:r>
              <a:rPr lang="sv-SE" sz="28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Settings</a:t>
            </a:r>
            <a:b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Välj </a:t>
            </a:r>
            <a:r>
              <a:rPr lang="sv-SE" sz="28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du skickas till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inloggning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</a:t>
            </a:r>
            <a:r>
              <a:rPr lang="sv-SE" sz="28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sv-SE" sz="28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är Visual Studio kopplat till din </a:t>
            </a:r>
            <a:r>
              <a:rPr lang="sv-SE" sz="2800" b="1" strike="noStrike" spc="-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sz="2800" b="1" strike="noStrike" spc="-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2" name="Picture 2" descr="Git - Logo Downloads">
            <a:extLst>
              <a:ext uri="{FF2B5EF4-FFF2-40B4-BE49-F238E27FC236}">
                <a16:creationId xmlns:a16="http://schemas.microsoft.com/office/drawing/2014/main" id="{A3C5BCAB-3C42-778C-1E42-69EBF706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21" y="178103"/>
            <a:ext cx="1120577" cy="1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3322D-CE9C-8467-7A4A-BA29DF896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850" y="1883750"/>
            <a:ext cx="2587559" cy="920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9D416-549C-4C9B-D2D5-218DD8DE5347}"/>
              </a:ext>
            </a:extLst>
          </p:cNvPr>
          <p:cNvSpPr txBox="1"/>
          <p:nvPr/>
        </p:nvSpPr>
        <p:spPr>
          <a:xfrm>
            <a:off x="8379069" y="18210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03677-8A33-C8C7-41AA-AAA79FAF2876}"/>
              </a:ext>
            </a:extLst>
          </p:cNvPr>
          <p:cNvSpPr/>
          <p:nvPr/>
        </p:nvSpPr>
        <p:spPr>
          <a:xfrm>
            <a:off x="8968154" y="1883750"/>
            <a:ext cx="571500" cy="4198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3FFB8-7664-6F32-64D7-C5CDCBE24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90" y="4053255"/>
            <a:ext cx="4056919" cy="1607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E79AC-2F19-E93D-99A4-D0D3548F2A0F}"/>
              </a:ext>
            </a:extLst>
          </p:cNvPr>
          <p:cNvSpPr txBox="1"/>
          <p:nvPr/>
        </p:nvSpPr>
        <p:spPr>
          <a:xfrm>
            <a:off x="9834058" y="399566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511CF-F1BA-C913-2660-0C8F439C1174}"/>
              </a:ext>
            </a:extLst>
          </p:cNvPr>
          <p:cNvSpPr/>
          <p:nvPr/>
        </p:nvSpPr>
        <p:spPr>
          <a:xfrm>
            <a:off x="10423143" y="4058384"/>
            <a:ext cx="571500" cy="4198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AB1FE5-2298-F308-E2AD-FC239122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45" y="176943"/>
            <a:ext cx="1136828" cy="11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68;p32">
            <a:extLst>
              <a:ext uri="{FF2B5EF4-FFF2-40B4-BE49-F238E27FC236}">
                <a16:creationId xmlns:a16="http://schemas.microsoft.com/office/drawing/2014/main" id="{82A578AD-323D-72C3-FA8B-BC553ACBE5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15005" y="3685743"/>
            <a:ext cx="2582008" cy="136200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&amp; Visual Studio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539999" y="1462752"/>
            <a:ext cx="103009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ALONG!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tittar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använder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tillsammans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simulerar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arbetar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work items #1, #2, #3 osv.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simulerar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även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olika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branscher</a:t>
            </a:r>
            <a:endParaRPr lang="en-US" sz="32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ser till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skriver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bra Commit texter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tittar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även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vår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remote server (GitHub)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lägger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 till en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collaborator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slut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lägger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ihop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våra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branscher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Main (master) branch</a:t>
            </a:r>
            <a:endParaRPr lang="en-US" sz="32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Git - Logo Downloads">
            <a:extLst>
              <a:ext uri="{FF2B5EF4-FFF2-40B4-BE49-F238E27FC236}">
                <a16:creationId xmlns:a16="http://schemas.microsoft.com/office/drawing/2014/main" id="{B05EFB38-DD14-6AF3-FEB5-E9A80253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21" y="178103"/>
            <a:ext cx="1120577" cy="1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441B248-69A3-D0C0-BD83-3342B772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0" y="2464632"/>
            <a:ext cx="580292" cy="5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7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49EEB-4125-759A-DCCF-D0A10888AC29}"/>
              </a:ext>
            </a:extLst>
          </p:cNvPr>
          <p:cNvSpPr txBox="1"/>
          <p:nvPr/>
        </p:nvSpPr>
        <p:spPr>
          <a:xfrm>
            <a:off x="6453555" y="2246678"/>
            <a:ext cx="4406298" cy="3046988"/>
          </a:xfrm>
          <a:custGeom>
            <a:avLst/>
            <a:gdLst>
              <a:gd name="connsiteX0" fmla="*/ 0 w 4406298"/>
              <a:gd name="connsiteY0" fmla="*/ 0 h 3046988"/>
              <a:gd name="connsiteX1" fmla="*/ 4406298 w 4406298"/>
              <a:gd name="connsiteY1" fmla="*/ 0 h 3046988"/>
              <a:gd name="connsiteX2" fmla="*/ 4406298 w 4406298"/>
              <a:gd name="connsiteY2" fmla="*/ 3046988 h 3046988"/>
              <a:gd name="connsiteX3" fmla="*/ 0 w 4406298"/>
              <a:gd name="connsiteY3" fmla="*/ 3046988 h 3046988"/>
              <a:gd name="connsiteX4" fmla="*/ 0 w 4406298"/>
              <a:gd name="connsiteY4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6298" h="3046988" extrusionOk="0">
                <a:moveTo>
                  <a:pt x="0" y="0"/>
                </a:moveTo>
                <a:cubicBezTo>
                  <a:pt x="1004144" y="-951"/>
                  <a:pt x="2815103" y="36535"/>
                  <a:pt x="4406298" y="0"/>
                </a:cubicBezTo>
                <a:cubicBezTo>
                  <a:pt x="4418715" y="820991"/>
                  <a:pt x="4338907" y="2620301"/>
                  <a:pt x="4406298" y="3046988"/>
                </a:cubicBezTo>
                <a:cubicBezTo>
                  <a:pt x="3449414" y="3109309"/>
                  <a:pt x="723643" y="3082496"/>
                  <a:pt x="0" y="3046988"/>
                </a:cubicBezTo>
                <a:cubicBezTo>
                  <a:pt x="-167970" y="2606051"/>
                  <a:pt x="152726" y="95064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i="1" dirty="0"/>
          </a:p>
          <a:p>
            <a:r>
              <a:rPr lang="sv-SE" sz="2400" i="1" dirty="0"/>
              <a:t>             …Obs! För att fortsätta </a:t>
            </a:r>
          </a:p>
          <a:p>
            <a:r>
              <a:rPr lang="sv-SE" sz="2400" i="1" dirty="0"/>
              <a:t>             med denna kurs måste</a:t>
            </a:r>
          </a:p>
          <a:p>
            <a:r>
              <a:rPr lang="sv-SE" sz="2400" i="1" dirty="0"/>
              <a:t>du ha ett konto på </a:t>
            </a:r>
            <a:r>
              <a:rPr lang="sv-SE" sz="2400" b="1" i="1" dirty="0" err="1"/>
              <a:t>Github</a:t>
            </a:r>
            <a:r>
              <a:rPr lang="sv-SE" sz="2400" i="1" dirty="0"/>
              <a:t>!</a:t>
            </a:r>
          </a:p>
          <a:p>
            <a:r>
              <a:rPr lang="sv-SE" sz="2400" i="1" dirty="0"/>
              <a:t>Se till att fixa det så fort som möjligt</a:t>
            </a:r>
          </a:p>
          <a:p>
            <a:endParaRPr lang="sv-SE" sz="2400" i="1" dirty="0"/>
          </a:p>
          <a:p>
            <a:endParaRPr lang="sv-SE" sz="2400" i="1" dirty="0"/>
          </a:p>
        </p:txBody>
      </p:sp>
      <p:sp>
        <p:nvSpPr>
          <p:cNvPr id="86" name="Google Shape;374;gdb9646ebe9_0_588"/>
          <p:cNvSpPr/>
          <p:nvPr/>
        </p:nvSpPr>
        <p:spPr>
          <a:xfrm>
            <a:off x="513000" y="711193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Länkar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8301" y="3065799"/>
            <a:ext cx="3055538" cy="13071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Länk –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Console</a:t>
            </a:r>
            <a:endParaRPr lang="sv-SE" sz="2400" b="1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sv-SE" sz="2400" b="1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Länk - VS</a:t>
            </a:r>
            <a:endParaRPr lang="sv-SE" sz="2400" b="1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The YouTube logo: a history | Creative Bloq">
            <a:extLst>
              <a:ext uri="{FF2B5EF4-FFF2-40B4-BE49-F238E27FC236}">
                <a16:creationId xmlns:a16="http://schemas.microsoft.com/office/drawing/2014/main" id="{CC750E13-6D5F-F0BE-6EEB-5A9E814C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23" y="1628043"/>
            <a:ext cx="2547148" cy="14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94B8BD-65B0-1F40-884C-9118687559B8}"/>
              </a:ext>
            </a:extLst>
          </p:cNvPr>
          <p:cNvSpPr/>
          <p:nvPr/>
        </p:nvSpPr>
        <p:spPr>
          <a:xfrm>
            <a:off x="5967161" y="1589760"/>
            <a:ext cx="4892691" cy="459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sv-SE" sz="2400" b="1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00000"/>
              </a:lnSpc>
            </a:pPr>
            <a:endParaRPr lang="sv-SE" sz="2400" b="1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00000"/>
              </a:lnSpc>
            </a:pPr>
            <a:endParaRPr lang="sv-SE" sz="2400" b="1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" action="ppaction://noaction"/>
            </a:endParaRP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9EA7AE7-CFD6-2CDB-4AB6-69C196BA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49" y="4584835"/>
            <a:ext cx="1332148" cy="74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E3E9D-C9F7-512E-C7C3-AF08C381E767}"/>
              </a:ext>
            </a:extLst>
          </p:cNvPr>
          <p:cNvSpPr txBox="1"/>
          <p:nvPr/>
        </p:nvSpPr>
        <p:spPr>
          <a:xfrm>
            <a:off x="8958448" y="4662724"/>
            <a:ext cx="1003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Länk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83C41E-583B-98AC-13C1-2AF404C0B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72" y="1845351"/>
            <a:ext cx="713060" cy="71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1DEB-DF6B-967A-913F-5172CA8315F1}"/>
              </a:ext>
            </a:extLst>
          </p:cNvPr>
          <p:cNvSpPr txBox="1"/>
          <p:nvPr/>
        </p:nvSpPr>
        <p:spPr>
          <a:xfrm>
            <a:off x="1724323" y="4409962"/>
            <a:ext cx="2380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Info om Git i Visual Studio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it - Logo Downloads">
            <a:extLst>
              <a:ext uri="{FF2B5EF4-FFF2-40B4-BE49-F238E27FC236}">
                <a16:creationId xmlns:a16="http://schemas.microsoft.com/office/drawing/2014/main" id="{D0D96053-9FC9-6729-5EA2-A54B17A9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21" y="178103"/>
            <a:ext cx="1120577" cy="1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o You Do The Important Things First? - JudiMoreo.com">
            <a:extLst>
              <a:ext uri="{FF2B5EF4-FFF2-40B4-BE49-F238E27FC236}">
                <a16:creationId xmlns:a16="http://schemas.microsoft.com/office/drawing/2014/main" id="{45577619-C3D9-3109-EE64-628690E5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97" y="2703687"/>
            <a:ext cx="817294" cy="6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63B5BF-908A-0D4E-149E-BBAC0A0E78AB}"/>
              </a:ext>
            </a:extLst>
          </p:cNvPr>
          <p:cNvSpPr/>
          <p:nvPr/>
        </p:nvSpPr>
        <p:spPr>
          <a:xfrm>
            <a:off x="967152" y="1502452"/>
            <a:ext cx="3736730" cy="466193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0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932</Words>
  <Application>Microsoft Office PowerPoint</Application>
  <PresentationFormat>Widescreen</PresentationFormat>
  <Paragraphs>117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Söhne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30</cp:revision>
  <dcterms:created xsi:type="dcterms:W3CDTF">2020-11-22T13:16:43Z</dcterms:created>
  <dcterms:modified xsi:type="dcterms:W3CDTF">2024-09-01T06:01:31Z</dcterms:modified>
  <dc:language>sv-SE</dc:language>
</cp:coreProperties>
</file>