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309" r:id="rId2"/>
    <p:sldId id="29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10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6DB94-0B17-4A14-A11C-BBC735A86EB4}" v="47" dt="2024-06-24T19:36:5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7" autoAdjust="0"/>
  </p:normalViewPr>
  <p:slideViewPr>
    <p:cSldViewPr snapToGrid="0">
      <p:cViewPr varScale="1">
        <p:scale>
          <a:sx n="87" d="100"/>
          <a:sy n="87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F35F0D35-B988-4E46-A56B-9FA319882A1E}"/>
    <pc:docChg chg="modSld">
      <pc:chgData name="Richard Chalk" userId="287f8aa4f4de1d19" providerId="LiveId" clId="{F35F0D35-B988-4E46-A56B-9FA319882A1E}" dt="2023-09-10T12:34:29.663" v="4" actId="207"/>
      <pc:docMkLst>
        <pc:docMk/>
      </pc:docMkLst>
      <pc:sldChg chg="modSp mod">
        <pc:chgData name="Richard Chalk" userId="287f8aa4f4de1d19" providerId="LiveId" clId="{F35F0D35-B988-4E46-A56B-9FA319882A1E}" dt="2023-09-10T12:34:29.663" v="4" actId="207"/>
        <pc:sldMkLst>
          <pc:docMk/>
          <pc:sldMk cId="3370536330" sldId="338"/>
        </pc:sldMkLst>
        <pc:spChg chg="mod">
          <ac:chgData name="Richard Chalk" userId="287f8aa4f4de1d19" providerId="LiveId" clId="{F35F0D35-B988-4E46-A56B-9FA319882A1E}" dt="2023-09-10T12:34:29.663" v="4" actId="207"/>
          <ac:spMkLst>
            <pc:docMk/>
            <pc:sldMk cId="3370536330" sldId="338"/>
            <ac:spMk id="3" creationId="{1C4351F6-FE92-E58D-056F-D86598B1AA02}"/>
          </ac:spMkLst>
        </pc:spChg>
      </pc:sldChg>
    </pc:docChg>
  </pc:docChgLst>
  <pc:docChgLst>
    <pc:chgData name="Richard Chalk" userId="287f8aa4f4de1d19" providerId="LiveId" clId="{31654DE0-F42B-42DE-B17E-B6AE1D3B455F}"/>
    <pc:docChg chg="undo redo custSel addSld delSld modSld sldOrd">
      <pc:chgData name="Richard Chalk" userId="287f8aa4f4de1d19" providerId="LiveId" clId="{31654DE0-F42B-42DE-B17E-B6AE1D3B455F}" dt="2023-05-22T12:33:55.798" v="2315" actId="20577"/>
      <pc:docMkLst>
        <pc:docMk/>
      </pc:docMkLst>
      <pc:sldChg chg="addSp delSp modSp mod modNotesTx">
        <pc:chgData name="Richard Chalk" userId="287f8aa4f4de1d19" providerId="LiveId" clId="{31654DE0-F42B-42DE-B17E-B6AE1D3B455F}" dt="2023-05-22T11:31:08.691" v="1311" actId="20577"/>
        <pc:sldMkLst>
          <pc:docMk/>
          <pc:sldMk cId="0" sldId="299"/>
        </pc:sldMkLst>
        <pc:spChg chg="mod">
          <ac:chgData name="Richard Chalk" userId="287f8aa4f4de1d19" providerId="LiveId" clId="{31654DE0-F42B-42DE-B17E-B6AE1D3B455F}" dt="2023-05-22T08:23:11.233" v="122" actId="20577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08:19:01.905" v="16" actId="478"/>
          <ac:spMkLst>
            <pc:docMk/>
            <pc:sldMk cId="0" sldId="299"/>
            <ac:spMk id="14" creationId="{8B3AB1EE-AC58-829A-A00C-D88D9F0C2DCE}"/>
          </ac:spMkLst>
        </pc:spChg>
        <pc:spChg chg="add del">
          <ac:chgData name="Richard Chalk" userId="287f8aa4f4de1d19" providerId="LiveId" clId="{31654DE0-F42B-42DE-B17E-B6AE1D3B455F}" dt="2023-05-22T08:18:59.685" v="15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31654DE0-F42B-42DE-B17E-B6AE1D3B455F}" dt="2023-05-22T08:18:51.914" v="13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31654DE0-F42B-42DE-B17E-B6AE1D3B455F}" dt="2023-05-22T08:18:45.591" v="10" actId="478"/>
          <ac:spMkLst>
            <pc:docMk/>
            <pc:sldMk cId="0" sldId="299"/>
            <ac:spMk id="17" creationId="{721CC535-A100-7F7F-CEE8-14E100FCB1ED}"/>
          </ac:spMkLst>
        </pc:spChg>
        <pc:spChg chg="add del mod ord">
          <ac:chgData name="Richard Chalk" userId="287f8aa4f4de1d19" providerId="LiveId" clId="{31654DE0-F42B-42DE-B17E-B6AE1D3B455F}" dt="2023-05-22T11:31:08.691" v="131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08:21:04.999" v="75" actId="1076"/>
          <ac:picMkLst>
            <pc:docMk/>
            <pc:sldMk cId="0" sldId="299"/>
            <ac:picMk id="2" creationId="{EAE75C49-C640-3F58-8744-AEA07C8C6C6E}"/>
          </ac:picMkLst>
        </pc:picChg>
        <pc:picChg chg="add mod">
          <ac:chgData name="Richard Chalk" userId="287f8aa4f4de1d19" providerId="LiveId" clId="{31654DE0-F42B-42DE-B17E-B6AE1D3B455F}" dt="2023-05-22T08:25:32.661" v="190"/>
          <ac:picMkLst>
            <pc:docMk/>
            <pc:sldMk cId="0" sldId="299"/>
            <ac:picMk id="3" creationId="{60978806-24ED-8CCC-151B-086746803F55}"/>
          </ac:picMkLst>
        </pc:picChg>
        <pc:picChg chg="del">
          <ac:chgData name="Richard Chalk" userId="287f8aa4f4de1d19" providerId="LiveId" clId="{31654DE0-F42B-42DE-B17E-B6AE1D3B455F}" dt="2023-05-22T08:18:40.760" v="8" actId="478"/>
          <ac:picMkLst>
            <pc:docMk/>
            <pc:sldMk cId="0" sldId="299"/>
            <ac:picMk id="12" creationId="{F0F17147-809E-F720-9C5F-A24B65786008}"/>
          </ac:picMkLst>
        </pc:picChg>
        <pc:picChg chg="mod">
          <ac:chgData name="Richard Chalk" userId="287f8aa4f4de1d19" providerId="LiveId" clId="{31654DE0-F42B-42DE-B17E-B6AE1D3B455F}" dt="2023-05-22T08:22:21.743" v="100" actId="1076"/>
          <ac:picMkLst>
            <pc:docMk/>
            <pc:sldMk cId="0" sldId="299"/>
            <ac:picMk id="13" creationId="{82083A09-37E3-6357-A891-7E1D92D9CA0B}"/>
          </ac:picMkLst>
        </pc:picChg>
        <pc:picChg chg="add del">
          <ac:chgData name="Richard Chalk" userId="287f8aa4f4de1d19" providerId="LiveId" clId="{31654DE0-F42B-42DE-B17E-B6AE1D3B455F}" dt="2023-05-22T08:21:29.946" v="77" actId="478"/>
          <ac:picMkLst>
            <pc:docMk/>
            <pc:sldMk cId="0" sldId="299"/>
            <ac:picMk id="1026" creationId="{624A8F06-8777-ECB0-7067-3691475832C7}"/>
          </ac:picMkLst>
        </pc:picChg>
        <pc:picChg chg="add mod">
          <ac:chgData name="Richard Chalk" userId="287f8aa4f4de1d19" providerId="LiveId" clId="{31654DE0-F42B-42DE-B17E-B6AE1D3B455F}" dt="2023-05-22T08:21:45.656" v="84" actId="1038"/>
          <ac:picMkLst>
            <pc:docMk/>
            <pc:sldMk cId="0" sldId="299"/>
            <ac:picMk id="1028" creationId="{E46F2C81-C29F-4BE5-4C65-CA8D876A406C}"/>
          </ac:picMkLst>
        </pc:picChg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0" sldId="302"/>
        </pc:sldMkLst>
      </pc:sldChg>
      <pc:sldChg chg="modSp mod">
        <pc:chgData name="Richard Chalk" userId="287f8aa4f4de1d19" providerId="LiveId" clId="{31654DE0-F42B-42DE-B17E-B6AE1D3B455F}" dt="2023-05-22T12:33:55.798" v="2315" actId="20577"/>
        <pc:sldMkLst>
          <pc:docMk/>
          <pc:sldMk cId="3213385662" sldId="309"/>
        </pc:sldMkLst>
        <pc:spChg chg="mod">
          <ac:chgData name="Richard Chalk" userId="287f8aa4f4de1d19" providerId="LiveId" clId="{31654DE0-F42B-42DE-B17E-B6AE1D3B455F}" dt="2023-05-22T12:33:55.798" v="231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31654DE0-F42B-42DE-B17E-B6AE1D3B455F}" dt="2023-05-22T11:37:32.378" v="1638" actId="20577"/>
        <pc:sldMkLst>
          <pc:docMk/>
          <pc:sldMk cId="2116107592" sldId="310"/>
        </pc:sldMkLst>
        <pc:spChg chg="mod">
          <ac:chgData name="Richard Chalk" userId="287f8aa4f4de1d19" providerId="LiveId" clId="{31654DE0-F42B-42DE-B17E-B6AE1D3B455F}" dt="2023-05-22T11:37:32.378" v="1638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415542239" sldId="318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254389400" sldId="319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403649139" sldId="320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641953116" sldId="322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206031008" sldId="323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038433100" sldId="324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029127798" sldId="325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375093022" sldId="326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284636669" sldId="327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2960202229" sldId="328"/>
        </pc:sldMkLst>
      </pc:sldChg>
      <pc:sldChg chg="del">
        <pc:chgData name="Richard Chalk" userId="287f8aa4f4de1d19" providerId="LiveId" clId="{31654DE0-F42B-42DE-B17E-B6AE1D3B455F}" dt="2023-05-22T12:27:38.068" v="2153" actId="47"/>
        <pc:sldMkLst>
          <pc:docMk/>
          <pc:sldMk cId="1187645491" sldId="329"/>
        </pc:sldMkLst>
      </pc:sldChg>
      <pc:sldChg chg="new del">
        <pc:chgData name="Richard Chalk" userId="287f8aa4f4de1d19" providerId="LiveId" clId="{31654DE0-F42B-42DE-B17E-B6AE1D3B455F}" dt="2023-05-22T12:27:38.068" v="2153" actId="47"/>
        <pc:sldMkLst>
          <pc:docMk/>
          <pc:sldMk cId="2263604664" sldId="330"/>
        </pc:sldMkLst>
      </pc:sldChg>
      <pc:sldChg chg="delSp modSp add mod">
        <pc:chgData name="Richard Chalk" userId="287f8aa4f4de1d19" providerId="LiveId" clId="{31654DE0-F42B-42DE-B17E-B6AE1D3B455F}" dt="2023-05-22T11:31:37.083" v="1355" actId="20577"/>
        <pc:sldMkLst>
          <pc:docMk/>
          <pc:sldMk cId="3072587664" sldId="331"/>
        </pc:sldMkLst>
        <pc:spChg chg="mod">
          <ac:chgData name="Richard Chalk" userId="287f8aa4f4de1d19" providerId="LiveId" clId="{31654DE0-F42B-42DE-B17E-B6AE1D3B455F}" dt="2023-05-22T08:23:19.697" v="131" actId="20577"/>
          <ac:spMkLst>
            <pc:docMk/>
            <pc:sldMk cId="3072587664" sldId="331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1:37.083" v="1355" actId="20577"/>
          <ac:spMkLst>
            <pc:docMk/>
            <pc:sldMk cId="3072587664" sldId="331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08:23:45.202" v="136" actId="478"/>
          <ac:picMkLst>
            <pc:docMk/>
            <pc:sldMk cId="3072587664" sldId="331"/>
            <ac:picMk id="2" creationId="{EAE75C49-C640-3F58-8744-AEA07C8C6C6E}"/>
          </ac:picMkLst>
        </pc:picChg>
        <pc:picChg chg="mod">
          <ac:chgData name="Richard Chalk" userId="287f8aa4f4de1d19" providerId="LiveId" clId="{31654DE0-F42B-42DE-B17E-B6AE1D3B455F}" dt="2023-05-22T08:25:30.489" v="189" actId="1035"/>
          <ac:picMkLst>
            <pc:docMk/>
            <pc:sldMk cId="3072587664" sldId="331"/>
            <ac:picMk id="13" creationId="{82083A09-37E3-6357-A891-7E1D92D9CA0B}"/>
          </ac:picMkLst>
        </pc:picChg>
        <pc:picChg chg="del">
          <ac:chgData name="Richard Chalk" userId="287f8aa4f4de1d19" providerId="LiveId" clId="{31654DE0-F42B-42DE-B17E-B6AE1D3B455F}" dt="2023-05-22T08:23:32.083" v="132" actId="478"/>
          <ac:picMkLst>
            <pc:docMk/>
            <pc:sldMk cId="3072587664" sldId="331"/>
            <ac:picMk id="1028" creationId="{E46F2C81-C29F-4BE5-4C65-CA8D876A406C}"/>
          </ac:picMkLst>
        </pc:picChg>
      </pc:sldChg>
      <pc:sldChg chg="modSp add mod">
        <pc:chgData name="Richard Chalk" userId="287f8aa4f4de1d19" providerId="LiveId" clId="{31654DE0-F42B-42DE-B17E-B6AE1D3B455F}" dt="2023-05-22T11:33:03.641" v="1580" actId="6549"/>
        <pc:sldMkLst>
          <pc:docMk/>
          <pc:sldMk cId="3236648857" sldId="332"/>
        </pc:sldMkLst>
        <pc:spChg chg="mod">
          <ac:chgData name="Richard Chalk" userId="287f8aa4f4de1d19" providerId="LiveId" clId="{31654DE0-F42B-42DE-B17E-B6AE1D3B455F}" dt="2023-05-22T09:20:47.271" v="227" actId="20577"/>
          <ac:spMkLst>
            <pc:docMk/>
            <pc:sldMk cId="3236648857" sldId="332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3:03.641" v="1580" actId="6549"/>
          <ac:spMkLst>
            <pc:docMk/>
            <pc:sldMk cId="3236648857" sldId="332"/>
            <ac:spMk id="658" creationId="{00000000-0000-0000-0000-000000000000}"/>
          </ac:spMkLst>
        </pc:spChg>
      </pc:sldChg>
      <pc:sldChg chg="addSp delSp modSp add mod">
        <pc:chgData name="Richard Chalk" userId="287f8aa4f4de1d19" providerId="LiveId" clId="{31654DE0-F42B-42DE-B17E-B6AE1D3B455F}" dt="2023-05-22T11:35:17.480" v="1591" actId="6549"/>
        <pc:sldMkLst>
          <pc:docMk/>
          <pc:sldMk cId="2901108130" sldId="333"/>
        </pc:sldMkLst>
        <pc:spChg chg="mod">
          <ac:chgData name="Richard Chalk" userId="287f8aa4f4de1d19" providerId="LiveId" clId="{31654DE0-F42B-42DE-B17E-B6AE1D3B455F}" dt="2023-05-22T11:35:17.480" v="1591" actId="6549"/>
          <ac:spMkLst>
            <pc:docMk/>
            <pc:sldMk cId="2901108130" sldId="333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09:30:44.453" v="481" actId="1038"/>
          <ac:picMkLst>
            <pc:docMk/>
            <pc:sldMk cId="2901108130" sldId="333"/>
            <ac:picMk id="3" creationId="{417182EF-A2EA-43C9-4C9A-6781764C85BF}"/>
          </ac:picMkLst>
        </pc:picChg>
        <pc:picChg chg="del">
          <ac:chgData name="Richard Chalk" userId="287f8aa4f4de1d19" providerId="LiveId" clId="{31654DE0-F42B-42DE-B17E-B6AE1D3B455F}" dt="2023-05-22T09:30:10.090" v="411" actId="478"/>
          <ac:picMkLst>
            <pc:docMk/>
            <pc:sldMk cId="2901108130" sldId="333"/>
            <ac:picMk id="5" creationId="{6325E9FD-CB31-18CC-9788-1DF96F31E1FE}"/>
          </ac:picMkLst>
        </pc:picChg>
        <pc:picChg chg="add del mod">
          <ac:chgData name="Richard Chalk" userId="287f8aa4f4de1d19" providerId="LiveId" clId="{31654DE0-F42B-42DE-B17E-B6AE1D3B455F}" dt="2023-05-22T09:30:33.273" v="472" actId="478"/>
          <ac:picMkLst>
            <pc:docMk/>
            <pc:sldMk cId="2901108130" sldId="333"/>
            <ac:picMk id="2050" creationId="{4D87766C-8B6B-F6D5-A001-FDD7F3059693}"/>
          </ac:picMkLst>
        </pc:picChg>
      </pc:sldChg>
      <pc:sldChg chg="addSp delSp modSp add mod">
        <pc:chgData name="Richard Chalk" userId="287f8aa4f4de1d19" providerId="LiveId" clId="{31654DE0-F42B-42DE-B17E-B6AE1D3B455F}" dt="2023-05-22T11:36:02.947" v="1604" actId="207"/>
        <pc:sldMkLst>
          <pc:docMk/>
          <pc:sldMk cId="3360080686" sldId="334"/>
        </pc:sldMkLst>
        <pc:spChg chg="add mod">
          <ac:chgData name="Richard Chalk" userId="287f8aa4f4de1d19" providerId="LiveId" clId="{31654DE0-F42B-42DE-B17E-B6AE1D3B455F}" dt="2023-05-22T10:44:29.562" v="710" actId="207"/>
          <ac:spMkLst>
            <pc:docMk/>
            <pc:sldMk cId="3360080686" sldId="334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0:38:24.733" v="552" actId="20577"/>
          <ac:spMkLst>
            <pc:docMk/>
            <pc:sldMk cId="3360080686" sldId="334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1:36:02.947" v="1604" actId="207"/>
          <ac:spMkLst>
            <pc:docMk/>
            <pc:sldMk cId="3360080686" sldId="334"/>
            <ac:spMk id="7" creationId="{6442A76E-1520-1AB8-2327-AAA5E7266E24}"/>
          </ac:spMkLst>
        </pc:spChg>
        <pc:spChg chg="mod">
          <ac:chgData name="Richard Chalk" userId="287f8aa4f4de1d19" providerId="LiveId" clId="{31654DE0-F42B-42DE-B17E-B6AE1D3B455F}" dt="2023-05-22T10:42:41.161" v="606" actId="14100"/>
          <ac:spMkLst>
            <pc:docMk/>
            <pc:sldMk cId="3360080686" sldId="334"/>
            <ac:spMk id="658" creationId="{00000000-0000-0000-0000-000000000000}"/>
          </ac:spMkLst>
        </pc:spChg>
        <pc:picChg chg="add mod">
          <ac:chgData name="Richard Chalk" userId="287f8aa4f4de1d19" providerId="LiveId" clId="{31654DE0-F42B-42DE-B17E-B6AE1D3B455F}" dt="2023-05-22T10:41:16.734" v="568" actId="1076"/>
          <ac:picMkLst>
            <pc:docMk/>
            <pc:sldMk cId="3360080686" sldId="334"/>
            <ac:picMk id="3" creationId="{95E7E5B7-48FD-94E7-0A3A-D4973DF9F9CA}"/>
          </ac:picMkLst>
        </pc:picChg>
        <pc:picChg chg="add mod">
          <ac:chgData name="Richard Chalk" userId="287f8aa4f4de1d19" providerId="LiveId" clId="{31654DE0-F42B-42DE-B17E-B6AE1D3B455F}" dt="2023-05-22T10:43:28.686" v="696" actId="1038"/>
          <ac:picMkLst>
            <pc:docMk/>
            <pc:sldMk cId="3360080686" sldId="334"/>
            <ac:picMk id="8" creationId="{2E5038AE-02A4-597C-7CB5-C3FBA718EC4C}"/>
          </ac:picMkLst>
        </pc:picChg>
        <pc:picChg chg="del">
          <ac:chgData name="Richard Chalk" userId="287f8aa4f4de1d19" providerId="LiveId" clId="{31654DE0-F42B-42DE-B17E-B6AE1D3B455F}" dt="2023-05-22T10:45:02.929" v="713" actId="478"/>
          <ac:picMkLst>
            <pc:docMk/>
            <pc:sldMk cId="3360080686" sldId="334"/>
            <ac:picMk id="13" creationId="{82083A09-37E3-6357-A891-7E1D92D9CA0B}"/>
          </ac:picMkLst>
        </pc:picChg>
        <pc:picChg chg="add mod">
          <ac:chgData name="Richard Chalk" userId="287f8aa4f4de1d19" providerId="LiveId" clId="{31654DE0-F42B-42DE-B17E-B6AE1D3B455F}" dt="2023-05-22T10:45:05.130" v="714" actId="1076"/>
          <ac:picMkLst>
            <pc:docMk/>
            <pc:sldMk cId="3360080686" sldId="334"/>
            <ac:picMk id="5122" creationId="{1E33A661-34CF-E291-844F-394A7F0D0575}"/>
          </ac:picMkLst>
        </pc:picChg>
        <pc:picChg chg="add del">
          <ac:chgData name="Richard Chalk" userId="287f8aa4f4de1d19" providerId="LiveId" clId="{31654DE0-F42B-42DE-B17E-B6AE1D3B455F}" dt="2023-05-22T10:45:59.561" v="716"/>
          <ac:picMkLst>
            <pc:docMk/>
            <pc:sldMk cId="3360080686" sldId="334"/>
            <ac:picMk id="5124" creationId="{4C8930E4-AA11-5022-0447-11B47B3BCC26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1:36:39.932" v="1618" actId="6549"/>
        <pc:sldMkLst>
          <pc:docMk/>
          <pc:sldMk cId="2711273802" sldId="335"/>
        </pc:sldMkLst>
        <pc:spChg chg="del">
          <ac:chgData name="Richard Chalk" userId="287f8aa4f4de1d19" providerId="LiveId" clId="{31654DE0-F42B-42DE-B17E-B6AE1D3B455F}" dt="2023-05-22T10:46:44.077" v="727" actId="478"/>
          <ac:spMkLst>
            <pc:docMk/>
            <pc:sldMk cId="2711273802" sldId="335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1:05:59.370" v="944" actId="20577"/>
          <ac:spMkLst>
            <pc:docMk/>
            <pc:sldMk cId="2711273802" sldId="335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0:46:44.077" v="727" actId="478"/>
          <ac:spMkLst>
            <pc:docMk/>
            <pc:sldMk cId="2711273802" sldId="335"/>
            <ac:spMk id="7" creationId="{6442A76E-1520-1AB8-2327-AAA5E7266E24}"/>
          </ac:spMkLst>
        </pc:spChg>
        <pc:spChg chg="add mod">
          <ac:chgData name="Richard Chalk" userId="287f8aa4f4de1d19" providerId="LiveId" clId="{31654DE0-F42B-42DE-B17E-B6AE1D3B455F}" dt="2023-05-22T10:53:42.178" v="816" actId="207"/>
          <ac:spMkLst>
            <pc:docMk/>
            <pc:sldMk cId="2711273802" sldId="335"/>
            <ac:spMk id="9" creationId="{CAC44B3E-EF9F-3D7C-03EB-4EECFF479BEE}"/>
          </ac:spMkLst>
        </pc:spChg>
        <pc:spChg chg="del">
          <ac:chgData name="Richard Chalk" userId="287f8aa4f4de1d19" providerId="LiveId" clId="{31654DE0-F42B-42DE-B17E-B6AE1D3B455F}" dt="2023-05-22T10:46:57.793" v="728" actId="478"/>
          <ac:spMkLst>
            <pc:docMk/>
            <pc:sldMk cId="2711273802" sldId="335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10:46:44.077" v="727" actId="478"/>
          <ac:picMkLst>
            <pc:docMk/>
            <pc:sldMk cId="2711273802" sldId="335"/>
            <ac:picMk id="3" creationId="{95E7E5B7-48FD-94E7-0A3A-D4973DF9F9CA}"/>
          </ac:picMkLst>
        </pc:picChg>
        <pc:picChg chg="del">
          <ac:chgData name="Richard Chalk" userId="287f8aa4f4de1d19" providerId="LiveId" clId="{31654DE0-F42B-42DE-B17E-B6AE1D3B455F}" dt="2023-05-22T10:46:44.077" v="727" actId="478"/>
          <ac:picMkLst>
            <pc:docMk/>
            <pc:sldMk cId="2711273802" sldId="335"/>
            <ac:picMk id="8" creationId="{2E5038AE-02A4-597C-7CB5-C3FBA718EC4C}"/>
          </ac:picMkLst>
        </pc:picChg>
        <pc:picChg chg="add mod">
          <ac:chgData name="Richard Chalk" userId="287f8aa4f4de1d19" providerId="LiveId" clId="{31654DE0-F42B-42DE-B17E-B6AE1D3B455F}" dt="2023-05-22T10:48:44.810" v="739" actId="1076"/>
          <ac:picMkLst>
            <pc:docMk/>
            <pc:sldMk cId="2711273802" sldId="335"/>
            <ac:picMk id="11" creationId="{C966DA3D-B122-1525-D16F-C19F2D331186}"/>
          </ac:picMkLst>
        </pc:picChg>
        <pc:picChg chg="add mod">
          <ac:chgData name="Richard Chalk" userId="287f8aa4f4de1d19" providerId="LiveId" clId="{31654DE0-F42B-42DE-B17E-B6AE1D3B455F}" dt="2023-05-22T10:51:57.818" v="756" actId="1076"/>
          <ac:picMkLst>
            <pc:docMk/>
            <pc:sldMk cId="2711273802" sldId="335"/>
            <ac:picMk id="12" creationId="{F6F42318-57C7-C567-8121-673FB6A6B3B5}"/>
          </ac:picMkLst>
        </pc:picChg>
        <pc:picChg chg="del">
          <ac:chgData name="Richard Chalk" userId="287f8aa4f4de1d19" providerId="LiveId" clId="{31654DE0-F42B-42DE-B17E-B6AE1D3B455F}" dt="2023-05-22T10:46:31.440" v="724" actId="478"/>
          <ac:picMkLst>
            <pc:docMk/>
            <pc:sldMk cId="2711273802" sldId="335"/>
            <ac:picMk id="5122" creationId="{1E33A661-34CF-E291-844F-394A7F0D0575}"/>
          </ac:picMkLst>
        </pc:picChg>
        <pc:picChg chg="add mod">
          <ac:chgData name="Richard Chalk" userId="287f8aa4f4de1d19" providerId="LiveId" clId="{31654DE0-F42B-42DE-B17E-B6AE1D3B455F}" dt="2023-05-22T10:46:35.019" v="726" actId="1076"/>
          <ac:picMkLst>
            <pc:docMk/>
            <pc:sldMk cId="2711273802" sldId="335"/>
            <ac:picMk id="6146" creationId="{DF62525E-F0F6-8BB5-FCA6-396745486A56}"/>
          </ac:picMkLst>
        </pc:picChg>
      </pc:sldChg>
      <pc:sldChg chg="addSp delSp modSp add mod ord modNotesTx">
        <pc:chgData name="Richard Chalk" userId="287f8aa4f4de1d19" providerId="LiveId" clId="{31654DE0-F42B-42DE-B17E-B6AE1D3B455F}" dt="2023-05-22T11:13:30.315" v="1082" actId="20577"/>
        <pc:sldMkLst>
          <pc:docMk/>
          <pc:sldMk cId="3929050476" sldId="336"/>
        </pc:sldMkLst>
        <pc:spChg chg="del">
          <ac:chgData name="Richard Chalk" userId="287f8aa4f4de1d19" providerId="LiveId" clId="{31654DE0-F42B-42DE-B17E-B6AE1D3B455F}" dt="2023-05-22T11:09:29.417" v="995" actId="478"/>
          <ac:spMkLst>
            <pc:docMk/>
            <pc:sldMk cId="3929050476" sldId="336"/>
            <ac:spMk id="2" creationId="{EDC2AFDF-B52B-CD57-D99A-9AD5E253C058}"/>
          </ac:spMkLst>
        </pc:spChg>
        <pc:spChg chg="mod">
          <ac:chgData name="Richard Chalk" userId="287f8aa4f4de1d19" providerId="LiveId" clId="{31654DE0-F42B-42DE-B17E-B6AE1D3B455F}" dt="2023-05-22T11:06:19.461" v="958" actId="5793"/>
          <ac:spMkLst>
            <pc:docMk/>
            <pc:sldMk cId="3929050476" sldId="336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1:09:27.772" v="994" actId="478"/>
          <ac:spMkLst>
            <pc:docMk/>
            <pc:sldMk cId="3929050476" sldId="336"/>
            <ac:spMk id="7" creationId="{6442A76E-1520-1AB8-2327-AAA5E7266E24}"/>
          </ac:spMkLst>
        </pc:spChg>
        <pc:spChg chg="add mod">
          <ac:chgData name="Richard Chalk" userId="287f8aa4f4de1d19" providerId="LiveId" clId="{31654DE0-F42B-42DE-B17E-B6AE1D3B455F}" dt="2023-05-22T11:12:43.499" v="1038" actId="14100"/>
          <ac:spMkLst>
            <pc:docMk/>
            <pc:sldMk cId="3929050476" sldId="336"/>
            <ac:spMk id="9" creationId="{B005143D-C945-B3C2-E729-BD22E329FEDC}"/>
          </ac:spMkLst>
        </pc:spChg>
        <pc:spChg chg="add del mod">
          <ac:chgData name="Richard Chalk" userId="287f8aa4f4de1d19" providerId="LiveId" clId="{31654DE0-F42B-42DE-B17E-B6AE1D3B455F}" dt="2023-05-22T11:08:27.453" v="971"/>
          <ac:spMkLst>
            <pc:docMk/>
            <pc:sldMk cId="3929050476" sldId="336"/>
            <ac:spMk id="11" creationId="{74412CDD-46C8-5D1A-D705-2853DB2A7DF5}"/>
          </ac:spMkLst>
        </pc:spChg>
        <pc:spChg chg="add del mod">
          <ac:chgData name="Richard Chalk" userId="287f8aa4f4de1d19" providerId="LiveId" clId="{31654DE0-F42B-42DE-B17E-B6AE1D3B455F}" dt="2023-05-22T11:08:34.132" v="973"/>
          <ac:spMkLst>
            <pc:docMk/>
            <pc:sldMk cId="3929050476" sldId="336"/>
            <ac:spMk id="12" creationId="{97DEB0ED-02A0-E037-DB21-566DA75B87C5}"/>
          </ac:spMkLst>
        </pc:spChg>
        <pc:spChg chg="add del mod">
          <ac:chgData name="Richard Chalk" userId="287f8aa4f4de1d19" providerId="LiveId" clId="{31654DE0-F42B-42DE-B17E-B6AE1D3B455F}" dt="2023-05-22T11:08:38.975" v="977"/>
          <ac:spMkLst>
            <pc:docMk/>
            <pc:sldMk cId="3929050476" sldId="336"/>
            <ac:spMk id="13" creationId="{94BC0CFA-CD6B-A568-DA88-93EF527BC8B8}"/>
          </ac:spMkLst>
        </pc:spChg>
        <pc:spChg chg="del">
          <ac:chgData name="Richard Chalk" userId="287f8aa4f4de1d19" providerId="LiveId" clId="{31654DE0-F42B-42DE-B17E-B6AE1D3B455F}" dt="2023-05-22T11:07:48.155" v="960" actId="478"/>
          <ac:spMkLst>
            <pc:docMk/>
            <pc:sldMk cId="3929050476" sldId="336"/>
            <ac:spMk id="658" creationId="{00000000-0000-0000-0000-000000000000}"/>
          </ac:spMkLst>
        </pc:spChg>
        <pc:picChg chg="del">
          <ac:chgData name="Richard Chalk" userId="287f8aa4f4de1d19" providerId="LiveId" clId="{31654DE0-F42B-42DE-B17E-B6AE1D3B455F}" dt="2023-05-22T11:09:27.772" v="994" actId="478"/>
          <ac:picMkLst>
            <pc:docMk/>
            <pc:sldMk cId="3929050476" sldId="336"/>
            <ac:picMk id="3" creationId="{95E7E5B7-48FD-94E7-0A3A-D4973DF9F9CA}"/>
          </ac:picMkLst>
        </pc:picChg>
        <pc:picChg chg="del">
          <ac:chgData name="Richard Chalk" userId="287f8aa4f4de1d19" providerId="LiveId" clId="{31654DE0-F42B-42DE-B17E-B6AE1D3B455F}" dt="2023-05-22T11:09:27.772" v="994" actId="478"/>
          <ac:picMkLst>
            <pc:docMk/>
            <pc:sldMk cId="3929050476" sldId="336"/>
            <ac:picMk id="8" creationId="{2E5038AE-02A4-597C-7CB5-C3FBA718EC4C}"/>
          </ac:picMkLst>
        </pc:picChg>
        <pc:picChg chg="add del">
          <ac:chgData name="Richard Chalk" userId="287f8aa4f4de1d19" providerId="LiveId" clId="{31654DE0-F42B-42DE-B17E-B6AE1D3B455F}" dt="2023-05-22T11:07:56.667" v="963"/>
          <ac:picMkLst>
            <pc:docMk/>
            <pc:sldMk cId="3929050476" sldId="336"/>
            <ac:picMk id="10" creationId="{C59569B4-8ABF-0D51-C555-FFE0FC98B804}"/>
          </ac:picMkLst>
        </pc:picChg>
        <pc:picChg chg="add mod">
          <ac:chgData name="Richard Chalk" userId="287f8aa4f4de1d19" providerId="LiveId" clId="{31654DE0-F42B-42DE-B17E-B6AE1D3B455F}" dt="2023-05-22T11:12:46.419" v="1056" actId="1035"/>
          <ac:picMkLst>
            <pc:docMk/>
            <pc:sldMk cId="3929050476" sldId="336"/>
            <ac:picMk id="14" creationId="{E913564A-EEC3-5ED7-F120-DA6CC0143017}"/>
          </ac:picMkLst>
        </pc:picChg>
        <pc:picChg chg="del">
          <ac:chgData name="Richard Chalk" userId="287f8aa4f4de1d19" providerId="LiveId" clId="{31654DE0-F42B-42DE-B17E-B6AE1D3B455F}" dt="2023-05-22T11:06:22.422" v="959" actId="478"/>
          <ac:picMkLst>
            <pc:docMk/>
            <pc:sldMk cId="3929050476" sldId="336"/>
            <ac:picMk id="5122" creationId="{1E33A661-34CF-E291-844F-394A7F0D0575}"/>
          </ac:picMkLst>
        </pc:picChg>
        <pc:picChg chg="add mod">
          <ac:chgData name="Richard Chalk" userId="287f8aa4f4de1d19" providerId="LiveId" clId="{31654DE0-F42B-42DE-B17E-B6AE1D3B455F}" dt="2023-05-22T11:12:49.295" v="1057" actId="1076"/>
          <ac:picMkLst>
            <pc:docMk/>
            <pc:sldMk cId="3929050476" sldId="336"/>
            <ac:picMk id="7170" creationId="{3A4529D7-C3FC-B8D9-9345-4308BB6FD5F2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1:38:31.068" v="1641" actId="113"/>
        <pc:sldMkLst>
          <pc:docMk/>
          <pc:sldMk cId="3737809820" sldId="337"/>
        </pc:sldMkLst>
        <pc:spChg chg="add mod">
          <ac:chgData name="Richard Chalk" userId="287f8aa4f4de1d19" providerId="LiveId" clId="{31654DE0-F42B-42DE-B17E-B6AE1D3B455F}" dt="2023-05-22T11:29:56.725" v="1307" actId="20577"/>
          <ac:spMkLst>
            <pc:docMk/>
            <pc:sldMk cId="3737809820" sldId="337"/>
            <ac:spMk id="3" creationId="{9ACE3402-BA7F-5D8B-BC0A-613E385D91BD}"/>
          </ac:spMkLst>
        </pc:spChg>
        <pc:spChg chg="mod">
          <ac:chgData name="Richard Chalk" userId="287f8aa4f4de1d19" providerId="LiveId" clId="{31654DE0-F42B-42DE-B17E-B6AE1D3B455F}" dt="2023-05-22T11:14:21.368" v="1094" actId="20577"/>
          <ac:spMkLst>
            <pc:docMk/>
            <pc:sldMk cId="3737809820" sldId="337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1:38:31.068" v="1641" actId="113"/>
          <ac:spMkLst>
            <pc:docMk/>
            <pc:sldMk cId="3737809820" sldId="337"/>
            <ac:spMk id="9" creationId="{CAC44B3E-EF9F-3D7C-03EB-4EECFF479BEE}"/>
          </ac:spMkLst>
        </pc:spChg>
        <pc:picChg chg="add mod">
          <ac:chgData name="Richard Chalk" userId="287f8aa4f4de1d19" providerId="LiveId" clId="{31654DE0-F42B-42DE-B17E-B6AE1D3B455F}" dt="2023-05-22T11:14:27.325" v="1096"/>
          <ac:picMkLst>
            <pc:docMk/>
            <pc:sldMk cId="3737809820" sldId="337"/>
            <ac:picMk id="2" creationId="{A24E87B2-07ED-8073-20FB-64C6AF9C348D}"/>
          </ac:picMkLst>
        </pc:picChg>
        <pc:picChg chg="add mod">
          <ac:chgData name="Richard Chalk" userId="287f8aa4f4de1d19" providerId="LiveId" clId="{31654DE0-F42B-42DE-B17E-B6AE1D3B455F}" dt="2023-05-22T11:29:08.904" v="1281" actId="1076"/>
          <ac:picMkLst>
            <pc:docMk/>
            <pc:sldMk cId="3737809820" sldId="337"/>
            <ac:picMk id="7" creationId="{715AA515-EA42-1F12-503B-3F4CD9019A60}"/>
          </ac:picMkLst>
        </pc:picChg>
        <pc:picChg chg="del">
          <ac:chgData name="Richard Chalk" userId="287f8aa4f4de1d19" providerId="LiveId" clId="{31654DE0-F42B-42DE-B17E-B6AE1D3B455F}" dt="2023-05-22T11:18:26.418" v="1098" actId="478"/>
          <ac:picMkLst>
            <pc:docMk/>
            <pc:sldMk cId="3737809820" sldId="337"/>
            <ac:picMk id="11" creationId="{C966DA3D-B122-1525-D16F-C19F2D331186}"/>
          </ac:picMkLst>
        </pc:picChg>
        <pc:picChg chg="del">
          <ac:chgData name="Richard Chalk" userId="287f8aa4f4de1d19" providerId="LiveId" clId="{31654DE0-F42B-42DE-B17E-B6AE1D3B455F}" dt="2023-05-22T11:14:23.077" v="1095" actId="478"/>
          <ac:picMkLst>
            <pc:docMk/>
            <pc:sldMk cId="3737809820" sldId="337"/>
            <ac:picMk id="6146" creationId="{DF62525E-F0F6-8BB5-FCA6-396745486A56}"/>
          </ac:picMkLst>
        </pc:picChg>
      </pc:sldChg>
      <pc:sldChg chg="addSp delSp modSp add mod modNotesTx">
        <pc:chgData name="Richard Chalk" userId="287f8aa4f4de1d19" providerId="LiveId" clId="{31654DE0-F42B-42DE-B17E-B6AE1D3B455F}" dt="2023-05-22T12:03:23.069" v="1748" actId="207"/>
        <pc:sldMkLst>
          <pc:docMk/>
          <pc:sldMk cId="3370536330" sldId="338"/>
        </pc:sldMkLst>
        <pc:spChg chg="add mod">
          <ac:chgData name="Richard Chalk" userId="287f8aa4f4de1d19" providerId="LiveId" clId="{31654DE0-F42B-42DE-B17E-B6AE1D3B455F}" dt="2023-05-22T12:01:10.732" v="1707" actId="1076"/>
          <ac:spMkLst>
            <pc:docMk/>
            <pc:sldMk cId="3370536330" sldId="338"/>
            <ac:spMk id="3" creationId="{1C4351F6-FE92-E58D-056F-D86598B1AA02}"/>
          </ac:spMkLst>
        </pc:spChg>
        <pc:spChg chg="mod">
          <ac:chgData name="Richard Chalk" userId="287f8aa4f4de1d19" providerId="LiveId" clId="{31654DE0-F42B-42DE-B17E-B6AE1D3B455F}" dt="2023-05-22T11:59:07.900" v="1682"/>
          <ac:spMkLst>
            <pc:docMk/>
            <pc:sldMk cId="3370536330" sldId="338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2:03:23.069" v="1748" actId="207"/>
          <ac:spMkLst>
            <pc:docMk/>
            <pc:sldMk cId="3370536330" sldId="338"/>
            <ac:spMk id="7" creationId="{B519E539-43CB-B4A9-2DE9-1697B8D3498F}"/>
          </ac:spMkLst>
        </pc:spChg>
        <pc:spChg chg="mod">
          <ac:chgData name="Richard Chalk" userId="287f8aa4f4de1d19" providerId="LiveId" clId="{31654DE0-F42B-42DE-B17E-B6AE1D3B455F}" dt="2023-05-22T12:02:43.904" v="1734" actId="21"/>
          <ac:spMkLst>
            <pc:docMk/>
            <pc:sldMk cId="3370536330" sldId="338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02:40.805" v="1733" actId="1076"/>
          <ac:picMkLst>
            <pc:docMk/>
            <pc:sldMk cId="3370536330" sldId="338"/>
            <ac:picMk id="8" creationId="{5056CA5E-4304-474F-6C71-BFDBB1433CF0}"/>
          </ac:picMkLst>
        </pc:picChg>
        <pc:picChg chg="del">
          <ac:chgData name="Richard Chalk" userId="287f8aa4f4de1d19" providerId="LiveId" clId="{31654DE0-F42B-42DE-B17E-B6AE1D3B455F}" dt="2023-05-22T11:59:27.596" v="1687" actId="478"/>
          <ac:picMkLst>
            <pc:docMk/>
            <pc:sldMk cId="3370536330" sldId="338"/>
            <ac:picMk id="14" creationId="{E913564A-EEC3-5ED7-F120-DA6CC0143017}"/>
          </ac:picMkLst>
        </pc:picChg>
        <pc:picChg chg="add del mod">
          <ac:chgData name="Richard Chalk" userId="287f8aa4f4de1d19" providerId="LiveId" clId="{31654DE0-F42B-42DE-B17E-B6AE1D3B455F}" dt="2023-05-22T11:58:33.029" v="1664" actId="478"/>
          <ac:picMkLst>
            <pc:docMk/>
            <pc:sldMk cId="3370536330" sldId="338"/>
            <ac:picMk id="1026" creationId="{3F93DAF8-07CF-1926-47E0-A3456B366101}"/>
          </ac:picMkLst>
        </pc:picChg>
        <pc:picChg chg="add mod">
          <ac:chgData name="Richard Chalk" userId="287f8aa4f4de1d19" providerId="LiveId" clId="{31654DE0-F42B-42DE-B17E-B6AE1D3B455F}" dt="2023-05-22T11:58:41.468" v="1676" actId="1035"/>
          <ac:picMkLst>
            <pc:docMk/>
            <pc:sldMk cId="3370536330" sldId="338"/>
            <ac:picMk id="1028" creationId="{6C038C0E-BBE9-623B-D522-FBB77D58EFC3}"/>
          </ac:picMkLst>
        </pc:picChg>
        <pc:picChg chg="del">
          <ac:chgData name="Richard Chalk" userId="287f8aa4f4de1d19" providerId="LiveId" clId="{31654DE0-F42B-42DE-B17E-B6AE1D3B455F}" dt="2023-05-22T11:58:11.667" v="1660" actId="478"/>
          <ac:picMkLst>
            <pc:docMk/>
            <pc:sldMk cId="3370536330" sldId="338"/>
            <ac:picMk id="7170" creationId="{3A4529D7-C3FC-B8D9-9345-4308BB6FD5F2}"/>
          </ac:picMkLst>
        </pc:picChg>
      </pc:sldChg>
      <pc:sldChg chg="modSp add mod">
        <pc:chgData name="Richard Chalk" userId="287f8aa4f4de1d19" providerId="LiveId" clId="{31654DE0-F42B-42DE-B17E-B6AE1D3B455F}" dt="2023-05-22T12:04:10.344" v="1770" actId="20577"/>
        <pc:sldMkLst>
          <pc:docMk/>
          <pc:sldMk cId="2097550365" sldId="339"/>
        </pc:sldMkLst>
        <pc:spChg chg="mod">
          <ac:chgData name="Richard Chalk" userId="287f8aa4f4de1d19" providerId="LiveId" clId="{31654DE0-F42B-42DE-B17E-B6AE1D3B455F}" dt="2023-05-22T12:04:10.344" v="1770" actId="20577"/>
          <ac:spMkLst>
            <pc:docMk/>
            <pc:sldMk cId="2097550365" sldId="33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14:58.658" v="2018" actId="1076"/>
        <pc:sldMkLst>
          <pc:docMk/>
          <pc:sldMk cId="2555544983" sldId="340"/>
        </pc:sldMkLst>
        <pc:spChg chg="del">
          <ac:chgData name="Richard Chalk" userId="287f8aa4f4de1d19" providerId="LiveId" clId="{31654DE0-F42B-42DE-B17E-B6AE1D3B455F}" dt="2023-05-22T12:05:25.259" v="1785" actId="478"/>
          <ac:spMkLst>
            <pc:docMk/>
            <pc:sldMk cId="2555544983" sldId="340"/>
            <ac:spMk id="3" creationId="{1C4351F6-FE92-E58D-056F-D86598B1AA02}"/>
          </ac:spMkLst>
        </pc:spChg>
        <pc:spChg chg="mod">
          <ac:chgData name="Richard Chalk" userId="287f8aa4f4de1d19" providerId="LiveId" clId="{31654DE0-F42B-42DE-B17E-B6AE1D3B455F}" dt="2023-05-22T12:04:54.853" v="1781" actId="20577"/>
          <ac:spMkLst>
            <pc:docMk/>
            <pc:sldMk cId="2555544983" sldId="340"/>
            <ac:spMk id="4" creationId="{4771B46A-233B-C554-9461-6E930E187917}"/>
          </ac:spMkLst>
        </pc:spChg>
        <pc:spChg chg="mod">
          <ac:chgData name="Richard Chalk" userId="287f8aa4f4de1d19" providerId="LiveId" clId="{31654DE0-F42B-42DE-B17E-B6AE1D3B455F}" dt="2023-05-22T12:09:01.156" v="1881" actId="1036"/>
          <ac:spMkLst>
            <pc:docMk/>
            <pc:sldMk cId="2555544983" sldId="340"/>
            <ac:spMk id="7" creationId="{B519E539-43CB-B4A9-2DE9-1697B8D3498F}"/>
          </ac:spMkLst>
        </pc:spChg>
        <pc:spChg chg="mod">
          <ac:chgData name="Richard Chalk" userId="287f8aa4f4de1d19" providerId="LiveId" clId="{31654DE0-F42B-42DE-B17E-B6AE1D3B455F}" dt="2023-05-22T12:11:41.390" v="1987" actId="6549"/>
          <ac:spMkLst>
            <pc:docMk/>
            <pc:sldMk cId="2555544983" sldId="340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06:33.758" v="1808" actId="1036"/>
          <ac:picMkLst>
            <pc:docMk/>
            <pc:sldMk cId="2555544983" sldId="340"/>
            <ac:picMk id="2" creationId="{6655FFAD-977C-F6DE-EEC4-DD12FF148C77}"/>
          </ac:picMkLst>
        </pc:picChg>
        <pc:picChg chg="mod">
          <ac:chgData name="Richard Chalk" userId="287f8aa4f4de1d19" providerId="LiveId" clId="{31654DE0-F42B-42DE-B17E-B6AE1D3B455F}" dt="2023-05-22T12:09:01.156" v="1881" actId="1036"/>
          <ac:picMkLst>
            <pc:docMk/>
            <pc:sldMk cId="2555544983" sldId="340"/>
            <ac:picMk id="8" creationId="{5056CA5E-4304-474F-6C71-BFDBB1433CF0}"/>
          </ac:picMkLst>
        </pc:picChg>
        <pc:picChg chg="add mod">
          <ac:chgData name="Richard Chalk" userId="287f8aa4f4de1d19" providerId="LiveId" clId="{31654DE0-F42B-42DE-B17E-B6AE1D3B455F}" dt="2023-05-22T12:06:56.330" v="1825" actId="1037"/>
          <ac:picMkLst>
            <pc:docMk/>
            <pc:sldMk cId="2555544983" sldId="340"/>
            <ac:picMk id="10" creationId="{878E0AB8-2906-BEC6-C78C-11F10AD18C45}"/>
          </ac:picMkLst>
        </pc:picChg>
        <pc:picChg chg="del">
          <ac:chgData name="Richard Chalk" userId="287f8aa4f4de1d19" providerId="LiveId" clId="{31654DE0-F42B-42DE-B17E-B6AE1D3B455F}" dt="2023-05-22T12:04:57.452" v="1782" actId="478"/>
          <ac:picMkLst>
            <pc:docMk/>
            <pc:sldMk cId="2555544983" sldId="340"/>
            <ac:picMk id="1028" creationId="{6C038C0E-BBE9-623B-D522-FBB77D58EFC3}"/>
          </ac:picMkLst>
        </pc:picChg>
        <pc:picChg chg="add mod">
          <ac:chgData name="Richard Chalk" userId="287f8aa4f4de1d19" providerId="LiveId" clId="{31654DE0-F42B-42DE-B17E-B6AE1D3B455F}" dt="2023-05-22T12:14:58.658" v="2018" actId="1076"/>
          <ac:picMkLst>
            <pc:docMk/>
            <pc:sldMk cId="2555544983" sldId="340"/>
            <ac:picMk id="2050" creationId="{157F1A2E-2875-C2F6-DF4D-24CC001F59A8}"/>
          </ac:picMkLst>
        </pc:picChg>
      </pc:sldChg>
      <pc:sldChg chg="modSp add mod">
        <pc:chgData name="Richard Chalk" userId="287f8aa4f4de1d19" providerId="LiveId" clId="{31654DE0-F42B-42DE-B17E-B6AE1D3B455F}" dt="2023-05-22T12:12:18.844" v="2004" actId="20577"/>
        <pc:sldMkLst>
          <pc:docMk/>
          <pc:sldMk cId="3575246944" sldId="341"/>
        </pc:sldMkLst>
        <pc:spChg chg="mod">
          <ac:chgData name="Richard Chalk" userId="287f8aa4f4de1d19" providerId="LiveId" clId="{31654DE0-F42B-42DE-B17E-B6AE1D3B455F}" dt="2023-05-22T12:12:18.844" v="2004" actId="20577"/>
          <ac:spMkLst>
            <pc:docMk/>
            <pc:sldMk cId="3575246944" sldId="34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27:17.079" v="2151" actId="5793"/>
        <pc:sldMkLst>
          <pc:docMk/>
          <pc:sldMk cId="3525988411" sldId="342"/>
        </pc:sldMkLst>
        <pc:spChg chg="add mod">
          <ac:chgData name="Richard Chalk" userId="287f8aa4f4de1d19" providerId="LiveId" clId="{31654DE0-F42B-42DE-B17E-B6AE1D3B455F}" dt="2023-05-22T12:26:56.477" v="2141" actId="14100"/>
          <ac:spMkLst>
            <pc:docMk/>
            <pc:sldMk cId="3525988411" sldId="342"/>
            <ac:spMk id="3" creationId="{61CF83B4-450F-3874-B410-49F843513BB2}"/>
          </ac:spMkLst>
        </pc:spChg>
        <pc:spChg chg="mod">
          <ac:chgData name="Richard Chalk" userId="287f8aa4f4de1d19" providerId="LiveId" clId="{31654DE0-F42B-42DE-B17E-B6AE1D3B455F}" dt="2023-05-22T12:13:07.195" v="2014" actId="20577"/>
          <ac:spMkLst>
            <pc:docMk/>
            <pc:sldMk cId="3525988411" sldId="342"/>
            <ac:spMk id="4" creationId="{4771B46A-233B-C554-9461-6E930E187917}"/>
          </ac:spMkLst>
        </pc:spChg>
        <pc:spChg chg="add mod">
          <ac:chgData name="Richard Chalk" userId="287f8aa4f4de1d19" providerId="LiveId" clId="{31654DE0-F42B-42DE-B17E-B6AE1D3B455F}" dt="2023-05-22T12:27:17.079" v="2151" actId="5793"/>
          <ac:spMkLst>
            <pc:docMk/>
            <pc:sldMk cId="3525988411" sldId="342"/>
            <ac:spMk id="8" creationId="{C5E4809E-BCC1-EAEC-6713-59E247D22534}"/>
          </ac:spMkLst>
        </pc:spChg>
        <pc:spChg chg="mod">
          <ac:chgData name="Richard Chalk" userId="287f8aa4f4de1d19" providerId="LiveId" clId="{31654DE0-F42B-42DE-B17E-B6AE1D3B455F}" dt="2023-05-22T12:16:20.539" v="2047" actId="207"/>
          <ac:spMkLst>
            <pc:docMk/>
            <pc:sldMk cId="3525988411" sldId="342"/>
            <ac:spMk id="9" creationId="{B005143D-C945-B3C2-E729-BD22E329FEDC}"/>
          </ac:spMkLst>
        </pc:spChg>
        <pc:picChg chg="add mod">
          <ac:chgData name="Richard Chalk" userId="287f8aa4f4de1d19" providerId="LiveId" clId="{31654DE0-F42B-42DE-B17E-B6AE1D3B455F}" dt="2023-05-22T12:26:58.197" v="2142" actId="1076"/>
          <ac:picMkLst>
            <pc:docMk/>
            <pc:sldMk cId="3525988411" sldId="342"/>
            <ac:picMk id="7" creationId="{1F27C1AA-258B-6007-4361-D51868E06AD0}"/>
          </ac:picMkLst>
        </pc:picChg>
        <pc:picChg chg="add mod">
          <ac:chgData name="Richard Chalk" userId="287f8aa4f4de1d19" providerId="LiveId" clId="{31654DE0-F42B-42DE-B17E-B6AE1D3B455F}" dt="2023-05-22T12:25:14.740" v="2073" actId="1076"/>
          <ac:picMkLst>
            <pc:docMk/>
            <pc:sldMk cId="3525988411" sldId="342"/>
            <ac:picMk id="10" creationId="{F4200F41-E339-A590-D691-B67D56186E6D}"/>
          </ac:picMkLst>
        </pc:picChg>
        <pc:picChg chg="del">
          <ac:chgData name="Richard Chalk" userId="287f8aa4f4de1d19" providerId="LiveId" clId="{31654DE0-F42B-42DE-B17E-B6AE1D3B455F}" dt="2023-05-22T12:15:31.953" v="2031" actId="478"/>
          <ac:picMkLst>
            <pc:docMk/>
            <pc:sldMk cId="3525988411" sldId="342"/>
            <ac:picMk id="14" creationId="{E913564A-EEC3-5ED7-F120-DA6CC0143017}"/>
          </ac:picMkLst>
        </pc:picChg>
        <pc:picChg chg="add mod">
          <ac:chgData name="Richard Chalk" userId="287f8aa4f4de1d19" providerId="LiveId" clId="{31654DE0-F42B-42DE-B17E-B6AE1D3B455F}" dt="2023-05-22T12:18:20.582" v="2071" actId="1038"/>
          <ac:picMkLst>
            <pc:docMk/>
            <pc:sldMk cId="3525988411" sldId="342"/>
            <ac:picMk id="3074" creationId="{42563C9D-76E0-9DBD-5C02-525CBC05C3A3}"/>
          </ac:picMkLst>
        </pc:picChg>
        <pc:picChg chg="del">
          <ac:chgData name="Richard Chalk" userId="287f8aa4f4de1d19" providerId="LiveId" clId="{31654DE0-F42B-42DE-B17E-B6AE1D3B455F}" dt="2023-05-22T12:15:03.399" v="2019" actId="478"/>
          <ac:picMkLst>
            <pc:docMk/>
            <pc:sldMk cId="3525988411" sldId="342"/>
            <ac:picMk id="7170" creationId="{3A4529D7-C3FC-B8D9-9345-4308BB6FD5F2}"/>
          </ac:picMkLst>
        </pc:picChg>
      </pc:sldChg>
      <pc:sldChg chg="modSp add mod">
        <pc:chgData name="Richard Chalk" userId="287f8aa4f4de1d19" providerId="LiveId" clId="{31654DE0-F42B-42DE-B17E-B6AE1D3B455F}" dt="2023-05-22T12:27:53.979" v="2174" actId="20577"/>
        <pc:sldMkLst>
          <pc:docMk/>
          <pc:sldMk cId="3618173139" sldId="343"/>
        </pc:sldMkLst>
        <pc:spChg chg="mod">
          <ac:chgData name="Richard Chalk" userId="287f8aa4f4de1d19" providerId="LiveId" clId="{31654DE0-F42B-42DE-B17E-B6AE1D3B455F}" dt="2023-05-22T12:27:53.979" v="2174" actId="20577"/>
          <ac:spMkLst>
            <pc:docMk/>
            <pc:sldMk cId="3618173139" sldId="34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31654DE0-F42B-42DE-B17E-B6AE1D3B455F}" dt="2023-05-22T12:33:31.637" v="2309"/>
        <pc:sldMkLst>
          <pc:docMk/>
          <pc:sldMk cId="1001514060" sldId="344"/>
        </pc:sldMkLst>
        <pc:spChg chg="del">
          <ac:chgData name="Richard Chalk" userId="287f8aa4f4de1d19" providerId="LiveId" clId="{31654DE0-F42B-42DE-B17E-B6AE1D3B455F}" dt="2023-05-22T12:29:56.424" v="2227" actId="478"/>
          <ac:spMkLst>
            <pc:docMk/>
            <pc:sldMk cId="1001514060" sldId="344"/>
            <ac:spMk id="3" creationId="{61CF83B4-450F-3874-B410-49F843513BB2}"/>
          </ac:spMkLst>
        </pc:spChg>
        <pc:spChg chg="mod">
          <ac:chgData name="Richard Chalk" userId="287f8aa4f4de1d19" providerId="LiveId" clId="{31654DE0-F42B-42DE-B17E-B6AE1D3B455F}" dt="2023-05-22T12:32:06.043" v="2284" actId="20577"/>
          <ac:spMkLst>
            <pc:docMk/>
            <pc:sldMk cId="1001514060" sldId="344"/>
            <ac:spMk id="4" creationId="{4771B46A-233B-C554-9461-6E930E187917}"/>
          </ac:spMkLst>
        </pc:spChg>
        <pc:spChg chg="del">
          <ac:chgData name="Richard Chalk" userId="287f8aa4f4de1d19" providerId="LiveId" clId="{31654DE0-F42B-42DE-B17E-B6AE1D3B455F}" dt="2023-05-22T12:29:08.981" v="2202" actId="478"/>
          <ac:spMkLst>
            <pc:docMk/>
            <pc:sldMk cId="1001514060" sldId="344"/>
            <ac:spMk id="8" creationId="{C5E4809E-BCC1-EAEC-6713-59E247D22534}"/>
          </ac:spMkLst>
        </pc:spChg>
        <pc:spChg chg="mod">
          <ac:chgData name="Richard Chalk" userId="287f8aa4f4de1d19" providerId="LiveId" clId="{31654DE0-F42B-42DE-B17E-B6AE1D3B455F}" dt="2023-05-22T12:32:48.038" v="2306" actId="207"/>
          <ac:spMkLst>
            <pc:docMk/>
            <pc:sldMk cId="1001514060" sldId="344"/>
            <ac:spMk id="9" creationId="{B005143D-C945-B3C2-E729-BD22E329FEDC}"/>
          </ac:spMkLst>
        </pc:spChg>
        <pc:spChg chg="add mod">
          <ac:chgData name="Richard Chalk" userId="287f8aa4f4de1d19" providerId="LiveId" clId="{31654DE0-F42B-42DE-B17E-B6AE1D3B455F}" dt="2023-05-22T12:31:47.348" v="2270" actId="1076"/>
          <ac:spMkLst>
            <pc:docMk/>
            <pc:sldMk cId="1001514060" sldId="344"/>
            <ac:spMk id="11" creationId="{6DC652E4-0AA7-ED6B-7032-4C8EB7ED50B0}"/>
          </ac:spMkLst>
        </pc:spChg>
        <pc:picChg chg="mod">
          <ac:chgData name="Richard Chalk" userId="287f8aa4f4de1d19" providerId="LiveId" clId="{31654DE0-F42B-42DE-B17E-B6AE1D3B455F}" dt="2023-05-22T12:29:11.169" v="2203" actId="1076"/>
          <ac:picMkLst>
            <pc:docMk/>
            <pc:sldMk cId="1001514060" sldId="344"/>
            <ac:picMk id="7" creationId="{1F27C1AA-258B-6007-4361-D51868E06AD0}"/>
          </ac:picMkLst>
        </pc:picChg>
        <pc:picChg chg="del">
          <ac:chgData name="Richard Chalk" userId="287f8aa4f4de1d19" providerId="LiveId" clId="{31654DE0-F42B-42DE-B17E-B6AE1D3B455F}" dt="2023-05-22T12:29:08.981" v="2202" actId="478"/>
          <ac:picMkLst>
            <pc:docMk/>
            <pc:sldMk cId="1001514060" sldId="344"/>
            <ac:picMk id="10" creationId="{F4200F41-E339-A590-D691-B67D56186E6D}"/>
          </ac:picMkLst>
        </pc:picChg>
        <pc:picChg chg="del">
          <ac:chgData name="Richard Chalk" userId="287f8aa4f4de1d19" providerId="LiveId" clId="{31654DE0-F42B-42DE-B17E-B6AE1D3B455F}" dt="2023-05-22T12:28:53.770" v="2195" actId="478"/>
          <ac:picMkLst>
            <pc:docMk/>
            <pc:sldMk cId="1001514060" sldId="344"/>
            <ac:picMk id="3074" creationId="{42563C9D-76E0-9DBD-5C02-525CBC05C3A3}"/>
          </ac:picMkLst>
        </pc:picChg>
      </pc:sldChg>
    </pc:docChg>
  </pc:docChgLst>
  <pc:docChgLst>
    <pc:chgData name="Richard Chalk" userId="287f8aa4f4de1d19" providerId="LiveId" clId="{C536DB94-0B17-4A14-A11C-BBC735A86EB4}"/>
    <pc:docChg chg="custSel modSld">
      <pc:chgData name="Richard Chalk" userId="287f8aa4f4de1d19" providerId="LiveId" clId="{C536DB94-0B17-4A14-A11C-BBC735A86EB4}" dt="2024-06-24T16:44:45.690" v="190" actId="20577"/>
      <pc:docMkLst>
        <pc:docMk/>
      </pc:docMkLst>
      <pc:sldChg chg="addSp modSp mod">
        <pc:chgData name="Richard Chalk" userId="287f8aa4f4de1d19" providerId="LiveId" clId="{C536DB94-0B17-4A14-A11C-BBC735A86EB4}" dt="2024-06-24T15:58:29.293" v="125" actId="20577"/>
        <pc:sldMkLst>
          <pc:docMk/>
          <pc:sldMk cId="0" sldId="299"/>
        </pc:sldMkLst>
        <pc:spChg chg="mod">
          <ac:chgData name="Richard Chalk" userId="287f8aa4f4de1d19" providerId="LiveId" clId="{C536DB94-0B17-4A14-A11C-BBC735A86EB4}" dt="2024-06-24T15:58:29.293" v="125" actId="20577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C536DB94-0B17-4A14-A11C-BBC735A86EB4}" dt="2024-06-24T15:57:02.931" v="34" actId="1036"/>
          <ac:picMkLst>
            <pc:docMk/>
            <pc:sldMk cId="0" sldId="299"/>
            <ac:picMk id="2" creationId="{EAE75C49-C640-3F58-8744-AEA07C8C6C6E}"/>
          </ac:picMkLst>
        </pc:picChg>
        <pc:picChg chg="add mod">
          <ac:chgData name="Richard Chalk" userId="287f8aa4f4de1d19" providerId="LiveId" clId="{C536DB94-0B17-4A14-A11C-BBC735A86EB4}" dt="2024-06-24T15:57:47.232" v="90" actId="1036"/>
          <ac:picMkLst>
            <pc:docMk/>
            <pc:sldMk cId="0" sldId="299"/>
            <ac:picMk id="7" creationId="{41372893-999F-DE41-4CAA-5D0D853B0BB9}"/>
          </ac:picMkLst>
        </pc:picChg>
        <pc:picChg chg="mod">
          <ac:chgData name="Richard Chalk" userId="287f8aa4f4de1d19" providerId="LiveId" clId="{C536DB94-0B17-4A14-A11C-BBC735A86EB4}" dt="2024-06-24T15:57:02.931" v="34" actId="1036"/>
          <ac:picMkLst>
            <pc:docMk/>
            <pc:sldMk cId="0" sldId="299"/>
            <ac:picMk id="13" creationId="{82083A09-37E3-6357-A891-7E1D92D9CA0B}"/>
          </ac:picMkLst>
        </pc:picChg>
        <pc:picChg chg="add mod">
          <ac:chgData name="Richard Chalk" userId="287f8aa4f4de1d19" providerId="LiveId" clId="{C536DB94-0B17-4A14-A11C-BBC735A86EB4}" dt="2024-06-24T15:58:26.090" v="117" actId="1038"/>
          <ac:picMkLst>
            <pc:docMk/>
            <pc:sldMk cId="0" sldId="299"/>
            <ac:picMk id="1026" creationId="{C925D9A3-C320-B39D-A00C-2C4C39120475}"/>
          </ac:picMkLst>
        </pc:picChg>
        <pc:picChg chg="mod">
          <ac:chgData name="Richard Chalk" userId="287f8aa4f4de1d19" providerId="LiveId" clId="{C536DB94-0B17-4A14-A11C-BBC735A86EB4}" dt="2024-06-24T15:57:02.931" v="34" actId="1036"/>
          <ac:picMkLst>
            <pc:docMk/>
            <pc:sldMk cId="0" sldId="299"/>
            <ac:picMk id="1028" creationId="{E46F2C81-C29F-4BE5-4C65-CA8D876A406C}"/>
          </ac:picMkLst>
        </pc:picChg>
      </pc:sldChg>
      <pc:sldChg chg="addSp delSp modSp mod modNotesTx">
        <pc:chgData name="Richard Chalk" userId="287f8aa4f4de1d19" providerId="LiveId" clId="{C536DB94-0B17-4A14-A11C-BBC735A86EB4}" dt="2024-06-24T16:44:45.690" v="190" actId="20577"/>
        <pc:sldMkLst>
          <pc:docMk/>
          <pc:sldMk cId="3213385662" sldId="309"/>
        </pc:sldMkLst>
        <pc:spChg chg="add mod">
          <ac:chgData name="Richard Chalk" userId="287f8aa4f4de1d19" providerId="LiveId" clId="{C536DB94-0B17-4A14-A11C-BBC735A86EB4}" dt="2024-06-24T16:43:05.935" v="133"/>
          <ac:spMkLst>
            <pc:docMk/>
            <pc:sldMk cId="3213385662" sldId="309"/>
            <ac:spMk id="3" creationId="{FD3B97CB-CD9F-7E40-4357-C4184D6EC855}"/>
          </ac:spMkLst>
        </pc:spChg>
        <pc:spChg chg="add mod">
          <ac:chgData name="Richard Chalk" userId="287f8aa4f4de1d19" providerId="LiveId" clId="{C536DB94-0B17-4A14-A11C-BBC735A86EB4}" dt="2024-06-24T16:43:05.935" v="133"/>
          <ac:spMkLst>
            <pc:docMk/>
            <pc:sldMk cId="3213385662" sldId="309"/>
            <ac:spMk id="5" creationId="{17C8E7E4-591B-1058-9D9F-806E01C4F2FD}"/>
          </ac:spMkLst>
        </pc:spChg>
        <pc:spChg chg="add mod">
          <ac:chgData name="Richard Chalk" userId="287f8aa4f4de1d19" providerId="LiveId" clId="{C536DB94-0B17-4A14-A11C-BBC735A86EB4}" dt="2024-06-24T16:43:05.935" v="133"/>
          <ac:spMkLst>
            <pc:docMk/>
            <pc:sldMk cId="3213385662" sldId="309"/>
            <ac:spMk id="6" creationId="{F9BF4A81-87F5-7299-6598-70008A974274}"/>
          </ac:spMkLst>
        </pc:spChg>
        <pc:spChg chg="del">
          <ac:chgData name="Richard Chalk" userId="287f8aa4f4de1d19" providerId="LiveId" clId="{C536DB94-0B17-4A14-A11C-BBC735A86EB4}" dt="2024-06-24T16:43:05.396" v="132" actId="478"/>
          <ac:spMkLst>
            <pc:docMk/>
            <pc:sldMk cId="3213385662" sldId="309"/>
            <ac:spMk id="120" creationId="{00000000-0000-0000-0000-000000000000}"/>
          </ac:spMkLst>
        </pc:spChg>
        <pc:picChg chg="add mod">
          <ac:chgData name="Richard Chalk" userId="287f8aa4f4de1d19" providerId="LiveId" clId="{C536DB94-0B17-4A14-A11C-BBC735A86EB4}" dt="2024-06-24T16:43:05.935" v="133"/>
          <ac:picMkLst>
            <pc:docMk/>
            <pc:sldMk cId="3213385662" sldId="309"/>
            <ac:picMk id="2" creationId="{D627943D-E080-5CF2-B732-A64D3F00A518}"/>
          </ac:picMkLst>
        </pc:picChg>
        <pc:picChg chg="add mod">
          <ac:chgData name="Richard Chalk" userId="287f8aa4f4de1d19" providerId="LiveId" clId="{C536DB94-0B17-4A14-A11C-BBC735A86EB4}" dt="2024-06-24T16:43:05.935" v="133"/>
          <ac:picMkLst>
            <pc:docMk/>
            <pc:sldMk cId="3213385662" sldId="309"/>
            <ac:picMk id="4" creationId="{DD65CC27-55EC-1C1C-633B-894857CA6A31}"/>
          </ac:picMkLst>
        </pc:picChg>
        <pc:picChg chg="del">
          <ac:chgData name="Richard Chalk" userId="287f8aa4f4de1d19" providerId="LiveId" clId="{C536DB94-0B17-4A14-A11C-BBC735A86EB4}" dt="2024-06-24T16:43:05.396" v="132" actId="478"/>
          <ac:picMkLst>
            <pc:docMk/>
            <pc:sldMk cId="3213385662" sldId="309"/>
            <ac:picMk id="121" creationId="{00000000-0000-0000-0000-000000000000}"/>
          </ac:picMkLst>
        </pc:picChg>
      </pc:sldChg>
      <pc:sldChg chg="modSp mod">
        <pc:chgData name="Richard Chalk" userId="287f8aa4f4de1d19" providerId="LiveId" clId="{C536DB94-0B17-4A14-A11C-BBC735A86EB4}" dt="2024-06-24T15:55:55.532" v="0" actId="207"/>
        <pc:sldMkLst>
          <pc:docMk/>
          <pc:sldMk cId="3575246944" sldId="341"/>
        </pc:sldMkLst>
        <pc:spChg chg="mod">
          <ac:chgData name="Richard Chalk" userId="287f8aa4f4de1d19" providerId="LiveId" clId="{C536DB94-0B17-4A14-A11C-BBC735A86EB4}" dt="2024-06-24T15:55:55.532" v="0" actId="207"/>
          <ac:spMkLst>
            <pc:docMk/>
            <pc:sldMk cId="3575246944" sldId="34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C536DB94-0B17-4A14-A11C-BBC735A86EB4}" dt="2024-06-24T16:00:27.940" v="131" actId="6549"/>
        <pc:sldMkLst>
          <pc:docMk/>
          <pc:sldMk cId="1001514060" sldId="344"/>
        </pc:sldMkLst>
        <pc:spChg chg="mod">
          <ac:chgData name="Richard Chalk" userId="287f8aa4f4de1d19" providerId="LiveId" clId="{C536DB94-0B17-4A14-A11C-BBC735A86EB4}" dt="2024-06-24T16:00:27.940" v="131" actId="6549"/>
          <ac:spMkLst>
            <pc:docMk/>
            <pc:sldMk cId="1001514060" sldId="344"/>
            <ac:spMk id="9" creationId="{B005143D-C945-B3C2-E729-BD22E329FEDC}"/>
          </ac:spMkLst>
        </pc:sp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Demokod</a:t>
            </a:r>
            <a:r>
              <a:rPr lang="sv-SE" dirty="0"/>
              <a:t> hittar man här!!!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======================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https://gist.github.com/RichardChalk/f425dca444e8d315ac0a3521386befc8</a:t>
            </a: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60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057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2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Gör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Addition FÖRST!!!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(side1 + side2) / 2 * height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strike="noStrike" dirty="0">
              <a:solidFill>
                <a:srgbClr val="000000"/>
              </a:solidFill>
              <a:latin typeface="Cascadia Mono" panose="020B0609020000020004" pitchFamily="49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Gör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Addition SIST!!!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utan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parenter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========================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side1 + side2 / 2 * height</a:t>
            </a:r>
            <a:endParaRPr lang="en-US" sz="1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557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8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881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43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b = 7;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 -= 3; // This is the same as b = b - 3; At this point b would be 4.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 *= 5; // This is the same as b = b * 5; At this point b would be 20.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 /= 4; // This is the same as b = b / 4; At this point b would be 5.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 %= 2; // This is the same as b = b % 2; At this point b would be 1.</a:t>
            </a: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345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241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803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969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02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Be en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elev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kommer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med sin laptop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visa det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projektorn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hela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klassen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619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För 23 % 7 vet vi att 7 går in i 23 totalt 3 hela gånger.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Men eftersom 7 * 3 är 21 kommer det att finnas två kvar. I det här fallet är 2 vår rest.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Säg att du har 23 äpplen och 7 personer vill ha äpplena, det betyder att var och en får 3 och det finns 2 kvar eller över.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Detta lilla exempel skulle se ut så här i C#: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totalaApplen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= 23;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antalPersoner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= 7;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kvarvarandeApplen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totalaApplen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antalPersoner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; // detta kommer att vara 2.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7496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Be en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elev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kommer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med sin laptop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visa det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projektorn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hela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klassen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Don’t cheat!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a = 17;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b = 4;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quotient = a / b;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remainder = a % b;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("{0}/{1}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är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{2} rest {3}", a, b, quotient, remainder);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checkValue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= b * quotient + remainder;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Kontrollvärde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: {0}",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checkValue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Console.ReadKey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();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295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youtu.be/ryPABq0olw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1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627943D-E080-5CF2-B732-A64D3F00A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FD3B97CB-CD9F-7E40-4357-C4184D6EC855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Watch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65CC27-55EC-1C1C-633B-894857CA6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C8E7E4-591B-1058-9D9F-806E01C4F2FD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BF4A81-87F5-7299-6598-70008A974274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1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Unary 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B005143D-C945-B3C2-E729-BD22E329FEDC}"/>
              </a:ext>
            </a:extLst>
          </p:cNvPr>
          <p:cNvSpPr/>
          <p:nvPr/>
        </p:nvSpPr>
        <p:spPr>
          <a:xfrm>
            <a:off x="852841" y="1454038"/>
            <a:ext cx="5243160" cy="48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 -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indikerar tecknet på det tal som de föregår. 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om man ser det på ett annat sätt 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operatorn att ta värdet omedelbart efter den och producera ett nytt värde som är exakt lika med det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operatorn kommer att ta värdet omedelbart efter den och producera dess negativa motsvarighet som resultat. 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28" name="Picture 4" descr="Plus Minus Tecken-foton och fler bilder på Plustecken - Plustecken, Plus-tangent,  Subtraktion - iStock">
            <a:extLst>
              <a:ext uri="{FF2B5EF4-FFF2-40B4-BE49-F238E27FC236}">
                <a16:creationId xmlns:a16="http://schemas.microsoft.com/office/drawing/2014/main" id="{6C038C0E-BBE9-623B-D522-FBB77D58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2834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351F6-FE92-E58D-056F-D86598B1AA02}"/>
              </a:ext>
            </a:extLst>
          </p:cNvPr>
          <p:cNvSpPr txBox="1"/>
          <p:nvPr/>
        </p:nvSpPr>
        <p:spPr>
          <a:xfrm>
            <a:off x="6197741" y="1769331"/>
            <a:ext cx="6097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</a:t>
            </a:r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</a:rPr>
              <a:t>unary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'+' and '-' operators.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They only work on the number right after them.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 = +3;</a:t>
            </a:r>
          </a:p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 = -44;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</a:t>
            </a:r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</a:rPr>
              <a:t>binary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'+' and '-' operators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(addition and subtraction) that operate on two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numbers.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 = 3 + 4;</a:t>
            </a:r>
          </a:p>
          <a:p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2 - 66;</a:t>
            </a:r>
            <a:endParaRPr lang="sv-S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9E539-43CB-B4A9-2DE9-1697B8D3498F}"/>
              </a:ext>
            </a:extLst>
          </p:cNvPr>
          <p:cNvSpPr txBox="1"/>
          <p:nvPr/>
        </p:nvSpPr>
        <p:spPr>
          <a:xfrm>
            <a:off x="7244862" y="4856464"/>
            <a:ext cx="3984044" cy="1169551"/>
          </a:xfrm>
          <a:custGeom>
            <a:avLst/>
            <a:gdLst>
              <a:gd name="connsiteX0" fmla="*/ 0 w 3984044"/>
              <a:gd name="connsiteY0" fmla="*/ 0 h 1169551"/>
              <a:gd name="connsiteX1" fmla="*/ 3984044 w 3984044"/>
              <a:gd name="connsiteY1" fmla="*/ 0 h 1169551"/>
              <a:gd name="connsiteX2" fmla="*/ 3984044 w 3984044"/>
              <a:gd name="connsiteY2" fmla="*/ 1169551 h 1169551"/>
              <a:gd name="connsiteX3" fmla="*/ 0 w 3984044"/>
              <a:gd name="connsiteY3" fmla="*/ 1169551 h 1169551"/>
              <a:gd name="connsiteX4" fmla="*/ 0 w 3984044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044" h="1169551" fill="none" extrusionOk="0">
                <a:moveTo>
                  <a:pt x="0" y="0"/>
                </a:moveTo>
                <a:cubicBezTo>
                  <a:pt x="984745" y="102978"/>
                  <a:pt x="2516910" y="101137"/>
                  <a:pt x="3984044" y="0"/>
                </a:cubicBezTo>
                <a:cubicBezTo>
                  <a:pt x="4069563" y="176666"/>
                  <a:pt x="4052150" y="671823"/>
                  <a:pt x="3984044" y="1169551"/>
                </a:cubicBezTo>
                <a:cubicBezTo>
                  <a:pt x="2204435" y="1234058"/>
                  <a:pt x="1685827" y="1158566"/>
                  <a:pt x="0" y="1169551"/>
                </a:cubicBezTo>
                <a:cubicBezTo>
                  <a:pt x="70022" y="760078"/>
                  <a:pt x="-3199" y="153897"/>
                  <a:pt x="0" y="0"/>
                </a:cubicBezTo>
                <a:close/>
              </a:path>
              <a:path w="3984044" h="1169551" stroke="0" extrusionOk="0">
                <a:moveTo>
                  <a:pt x="0" y="0"/>
                </a:moveTo>
                <a:cubicBezTo>
                  <a:pt x="1157299" y="-951"/>
                  <a:pt x="3101119" y="36535"/>
                  <a:pt x="3984044" y="0"/>
                </a:cubicBezTo>
                <a:cubicBezTo>
                  <a:pt x="3934585" y="287067"/>
                  <a:pt x="3982836" y="842724"/>
                  <a:pt x="3984044" y="1169551"/>
                </a:cubicBezTo>
                <a:cubicBezTo>
                  <a:pt x="2489333" y="1231872"/>
                  <a:pt x="1019378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</a:t>
            </a:r>
          </a:p>
          <a:p>
            <a:r>
              <a:rPr lang="sv-SE" sz="1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 = -a; </a:t>
            </a:r>
          </a:p>
          <a:p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tar värdet i </a:t>
            </a:r>
            <a:r>
              <a:rPr lang="sv-SE" sz="1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skapar en negativ version av det och lagrar det i </a:t>
            </a:r>
            <a:r>
              <a:rPr lang="sv-SE" sz="1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6CA5E-4304-474F-6C71-BFDBB1433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002" y="4403007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3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>
              <a:rPr lang="sv-SE" sz="54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55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B005143D-C945-B3C2-E729-BD22E329FEDC}"/>
              </a:ext>
            </a:extLst>
          </p:cNvPr>
          <p:cNvSpPr/>
          <p:nvPr/>
        </p:nvSpPr>
        <p:spPr>
          <a:xfrm>
            <a:off x="852840" y="1454038"/>
            <a:ext cx="10515239" cy="48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algn="ctr"/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”När många operatorer förekommer blandade i ett enda uttryck… </a:t>
            </a:r>
          </a:p>
          <a:p>
            <a:pPr algn="ctr"/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bör vissa utföras före de andra” 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 sak gäller inom programmeringsvärlden.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C#  operatorer har en viss företräde som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bestämmer ordningen för utförandet av åtgärder. </a:t>
            </a: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C#  följer samma regler som du lärde dig i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matematikklassen. Det innebär till exempel att multiplikations, division och restoperationer utförs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addition och subtraktion.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du vill att dina operationer ska utföras i en annan ordning än den förvalda ordningen av operationer kan du ändra den genom att omge de operationer du vill utföra först med parenteser!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9E539-43CB-B4A9-2DE9-1697B8D3498F}"/>
              </a:ext>
            </a:extLst>
          </p:cNvPr>
          <p:cNvSpPr txBox="1"/>
          <p:nvPr/>
        </p:nvSpPr>
        <p:spPr>
          <a:xfrm>
            <a:off x="7502086" y="2541493"/>
            <a:ext cx="4247813" cy="1323439"/>
          </a:xfrm>
          <a:custGeom>
            <a:avLst/>
            <a:gdLst>
              <a:gd name="connsiteX0" fmla="*/ 0 w 4247813"/>
              <a:gd name="connsiteY0" fmla="*/ 0 h 1323439"/>
              <a:gd name="connsiteX1" fmla="*/ 4247813 w 4247813"/>
              <a:gd name="connsiteY1" fmla="*/ 0 h 1323439"/>
              <a:gd name="connsiteX2" fmla="*/ 4247813 w 4247813"/>
              <a:gd name="connsiteY2" fmla="*/ 1323439 h 1323439"/>
              <a:gd name="connsiteX3" fmla="*/ 0 w 4247813"/>
              <a:gd name="connsiteY3" fmla="*/ 1323439 h 1323439"/>
              <a:gd name="connsiteX4" fmla="*/ 0 w 4247813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7813" h="1323439" fill="none" extrusionOk="0">
                <a:moveTo>
                  <a:pt x="0" y="0"/>
                </a:moveTo>
                <a:cubicBezTo>
                  <a:pt x="1987238" y="102978"/>
                  <a:pt x="3810061" y="101137"/>
                  <a:pt x="4247813" y="0"/>
                </a:cubicBezTo>
                <a:cubicBezTo>
                  <a:pt x="4152431" y="550556"/>
                  <a:pt x="4212877" y="823850"/>
                  <a:pt x="4247813" y="1323439"/>
                </a:cubicBezTo>
                <a:cubicBezTo>
                  <a:pt x="2126549" y="1387946"/>
                  <a:pt x="1499140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4247813" h="1323439" stroke="0" extrusionOk="0">
                <a:moveTo>
                  <a:pt x="0" y="0"/>
                </a:moveTo>
                <a:cubicBezTo>
                  <a:pt x="1829092" y="-951"/>
                  <a:pt x="2239537" y="36535"/>
                  <a:pt x="4247813" y="0"/>
                </a:cubicBezTo>
                <a:cubicBezTo>
                  <a:pt x="4344727" y="573805"/>
                  <a:pt x="4321098" y="1117232"/>
                  <a:pt x="4247813" y="1323439"/>
                </a:cubicBezTo>
                <a:cubicBezTo>
                  <a:pt x="3623760" y="1385760"/>
                  <a:pt x="771202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side1 = 5.5;</a:t>
            </a:r>
          </a:p>
          <a:p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side2 = 3.25;</a:t>
            </a:r>
          </a:p>
          <a:p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= 4.6;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areaOfTrapezoid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dirty="0">
                <a:latin typeface="Cascadia Mono" panose="020B06090200000200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(side1 + side2) / 2 * height;</a:t>
            </a:r>
            <a:endParaRPr lang="sv-SE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6CA5E-4304-474F-6C71-BFDBB143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995" y="2088036"/>
            <a:ext cx="853514" cy="876376"/>
          </a:xfrm>
          <a:prstGeom prst="rect">
            <a:avLst/>
          </a:prstGeom>
        </p:spPr>
      </p:pic>
      <p:pic>
        <p:nvPicPr>
          <p:cNvPr id="2" name="Picture 4" descr="C# Logo PNG Vector (SVG) Free Download">
            <a:extLst>
              <a:ext uri="{FF2B5EF4-FFF2-40B4-BE49-F238E27FC236}">
                <a16:creationId xmlns:a16="http://schemas.microsoft.com/office/drawing/2014/main" id="{6655FFAD-977C-F6DE-EEC4-DD12FF1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70" y="2945325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# Logo PNG Vector (SVG) Free Download">
            <a:extLst>
              <a:ext uri="{FF2B5EF4-FFF2-40B4-BE49-F238E27FC236}">
                <a16:creationId xmlns:a16="http://schemas.microsoft.com/office/drawing/2014/main" id="{878E0AB8-2906-BEC6-C78C-11F10AD1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0" y="4029709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perator Precedence and Expressions in C++ - Dot Net Tutorials">
            <a:extLst>
              <a:ext uri="{FF2B5EF4-FFF2-40B4-BE49-F238E27FC236}">
                <a16:creationId xmlns:a16="http://schemas.microsoft.com/office/drawing/2014/main" id="{157F1A2E-2875-C2F6-DF4D-24CC001F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191" y="145580"/>
            <a:ext cx="1889318" cy="1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4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sv-SE" sz="5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</a:t>
            </a: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like med!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24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Assigns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B005143D-C945-B3C2-E729-BD22E329FEDC}"/>
              </a:ext>
            </a:extLst>
          </p:cNvPr>
          <p:cNvSpPr/>
          <p:nvPr/>
        </p:nvSpPr>
        <p:spPr>
          <a:xfrm>
            <a:off x="852840" y="1454038"/>
            <a:ext cx="11310480" cy="48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betyder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 sakerna är lika med varandra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Istället är det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tilldelningsoperator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innebär att: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som finns på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sida beräknas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placeras i variabeln på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vänster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sida av = tecknet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 hur det fungerar: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F83B4-450F-3874-B410-49F843513BB2}"/>
              </a:ext>
            </a:extLst>
          </p:cNvPr>
          <p:cNvSpPr txBox="1"/>
          <p:nvPr/>
        </p:nvSpPr>
        <p:spPr>
          <a:xfrm>
            <a:off x="888007" y="4708038"/>
            <a:ext cx="41761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variabel a får värdet </a:t>
            </a: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6 efter denna rad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a = a + 1; </a:t>
            </a:r>
            <a:endParaRPr lang="sv-SE" sz="2000" dirty="0"/>
          </a:p>
        </p:txBody>
      </p:sp>
      <p:pic>
        <p:nvPicPr>
          <p:cNvPr id="7" name="Google Shape;568;p32">
            <a:extLst>
              <a:ext uri="{FF2B5EF4-FFF2-40B4-BE49-F238E27FC236}">
                <a16:creationId xmlns:a16="http://schemas.microsoft.com/office/drawing/2014/main" id="{1F27C1AA-258B-6007-4361-D51868E06A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463" y="5045854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830+ Identical Twin Brothers Stock Photos, Pictures &amp; Royalty-Free Images -  iStock">
            <a:extLst>
              <a:ext uri="{FF2B5EF4-FFF2-40B4-BE49-F238E27FC236}">
                <a16:creationId xmlns:a16="http://schemas.microsoft.com/office/drawing/2014/main" id="{42563C9D-76E0-9DBD-5C02-525CBC05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79" y="0"/>
            <a:ext cx="3177209" cy="21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4809E-BCC1-EAEC-6713-59E247D22534}"/>
              </a:ext>
            </a:extLst>
          </p:cNvPr>
          <p:cNvSpPr txBox="1"/>
          <p:nvPr/>
        </p:nvSpPr>
        <p:spPr>
          <a:xfrm>
            <a:off x="7385538" y="4173893"/>
            <a:ext cx="4229097" cy="1661993"/>
          </a:xfrm>
          <a:custGeom>
            <a:avLst/>
            <a:gdLst>
              <a:gd name="connsiteX0" fmla="*/ 0 w 4229097"/>
              <a:gd name="connsiteY0" fmla="*/ 0 h 1661993"/>
              <a:gd name="connsiteX1" fmla="*/ 4229097 w 4229097"/>
              <a:gd name="connsiteY1" fmla="*/ 0 h 1661993"/>
              <a:gd name="connsiteX2" fmla="*/ 4229097 w 4229097"/>
              <a:gd name="connsiteY2" fmla="*/ 1661993 h 1661993"/>
              <a:gd name="connsiteX3" fmla="*/ 0 w 4229097"/>
              <a:gd name="connsiteY3" fmla="*/ 1661993 h 1661993"/>
              <a:gd name="connsiteX4" fmla="*/ 0 w 4229097"/>
              <a:gd name="connsiteY4" fmla="*/ 0 h 16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097" h="1661993" fill="none" extrusionOk="0">
                <a:moveTo>
                  <a:pt x="0" y="0"/>
                </a:moveTo>
                <a:cubicBezTo>
                  <a:pt x="1581387" y="102978"/>
                  <a:pt x="2379433" y="101137"/>
                  <a:pt x="4229097" y="0"/>
                </a:cubicBezTo>
                <a:cubicBezTo>
                  <a:pt x="4191504" y="745985"/>
                  <a:pt x="4196683" y="1388338"/>
                  <a:pt x="4229097" y="1661993"/>
                </a:cubicBezTo>
                <a:cubicBezTo>
                  <a:pt x="3014127" y="1726500"/>
                  <a:pt x="454079" y="1651008"/>
                  <a:pt x="0" y="1661993"/>
                </a:cubicBezTo>
                <a:cubicBezTo>
                  <a:pt x="-140479" y="904156"/>
                  <a:pt x="-80455" y="421181"/>
                  <a:pt x="0" y="0"/>
                </a:cubicBezTo>
                <a:close/>
              </a:path>
              <a:path w="4229097" h="1661993" stroke="0" extrusionOk="0">
                <a:moveTo>
                  <a:pt x="0" y="0"/>
                </a:moveTo>
                <a:cubicBezTo>
                  <a:pt x="908399" y="-951"/>
                  <a:pt x="3363492" y="36535"/>
                  <a:pt x="4229097" y="0"/>
                </a:cubicBezTo>
                <a:cubicBezTo>
                  <a:pt x="4367365" y="238849"/>
                  <a:pt x="4172060" y="1040892"/>
                  <a:pt x="4229097" y="1661993"/>
                </a:cubicBezTo>
                <a:cubicBezTo>
                  <a:pt x="3050343" y="1724314"/>
                  <a:pt x="1874451" y="1697501"/>
                  <a:pt x="0" y="1661993"/>
                </a:cubicBezTo>
                <a:cubicBezTo>
                  <a:pt x="-139600" y="1248800"/>
                  <a:pt x="103982" y="5919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betyder lika med! Tex.</a:t>
            </a: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(a </a:t>
            </a:r>
            <a:r>
              <a:rPr lang="sv-SE" b="1" dirty="0">
                <a:solidFill>
                  <a:srgbClr val="C00000"/>
                </a:solidFill>
                <a:latin typeface="Cascadia Mono" panose="020B0609020000020004" pitchFamily="49" charset="0"/>
              </a:rPr>
              <a:t>==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6)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"Yes! It's 6!"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00F41-E339-A590-D691-B67D56186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731" y="3720436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Compound Operators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17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Compound Operators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B005143D-C945-B3C2-E729-BD22E329FEDC}"/>
              </a:ext>
            </a:extLst>
          </p:cNvPr>
          <p:cNvSpPr/>
          <p:nvPr/>
        </p:nvSpPr>
        <p:spPr>
          <a:xfrm>
            <a:off x="852840" y="1454037"/>
            <a:ext cx="7344156" cy="492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ta det nuvarande värdet av en variabel, </a:t>
            </a: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…göra en ändring i det </a:t>
            </a: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…och uppdatera variabeln med det nya värdet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mycket vanligt.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pass att det finns en hel uppsättning andra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operatorer som gör det enkelt att göra detta.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operatorer kallas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compound operators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utför en matematisk funktion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tilldelar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värde på en gång.</a:t>
            </a:r>
          </a:p>
        </p:txBody>
      </p:sp>
      <p:pic>
        <p:nvPicPr>
          <p:cNvPr id="7" name="Google Shape;568;p32">
            <a:extLst>
              <a:ext uri="{FF2B5EF4-FFF2-40B4-BE49-F238E27FC236}">
                <a16:creationId xmlns:a16="http://schemas.microsoft.com/office/drawing/2014/main" id="{1F27C1AA-258B-6007-4361-D51868E06A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5470" y="254046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C652E4-0AA7-ED6B-7032-4C8EB7ED50B0}"/>
              </a:ext>
            </a:extLst>
          </p:cNvPr>
          <p:cNvSpPr txBox="1"/>
          <p:nvPr/>
        </p:nvSpPr>
        <p:spPr>
          <a:xfrm>
            <a:off x="8010116" y="4278286"/>
            <a:ext cx="40907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Samma som: a = a + 3;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a += 3; 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00151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744214" cy="45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Där det står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Demo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ni testa koden i         Visual Studio!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Aritmetik i C#  är väldigt likt nästan alla andra programmeringsspråk som finns.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Addition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a = 3 + 4;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Subtraktion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b = 7 - 2;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Multiplikation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c = 4 * 3;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Division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	d = 21 / 7;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Modulo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	e = 22 % 7; // resultatet = 1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Matematiska operatorer…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68;p32">
            <a:extLst>
              <a:ext uri="{FF2B5EF4-FFF2-40B4-BE49-F238E27FC236}">
                <a16:creationId xmlns:a16="http://schemas.microsoft.com/office/drawing/2014/main" id="{82083A09-37E3-6357-A891-7E1D92D9CA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8806" y="4006388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Student Calculator Lending | Fresno State Library">
            <a:extLst>
              <a:ext uri="{FF2B5EF4-FFF2-40B4-BE49-F238E27FC236}">
                <a16:creationId xmlns:a16="http://schemas.microsoft.com/office/drawing/2014/main" id="{EAE75C49-C640-3F58-8744-AEA07C8C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90" y="3500258"/>
            <a:ext cx="3508130" cy="24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 Logo PNG Vector (SVG) Free Download">
            <a:extLst>
              <a:ext uri="{FF2B5EF4-FFF2-40B4-BE49-F238E27FC236}">
                <a16:creationId xmlns:a16="http://schemas.microsoft.com/office/drawing/2014/main" id="{E46F2C81-C29F-4BE5-4C65-CA8D876A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41" y="2344457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568;p32">
            <a:extLst>
              <a:ext uri="{FF2B5EF4-FFF2-40B4-BE49-F238E27FC236}">
                <a16:creationId xmlns:a16="http://schemas.microsoft.com/office/drawing/2014/main" id="{60978806-24ED-8CCC-151B-086746803F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161" y="91902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72893-999F-DE41-4CAA-5D0D853B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0" y="1285532"/>
            <a:ext cx="853514" cy="876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25D9A3-C320-B39D-A00C-2C4C3912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8" y="1480416"/>
            <a:ext cx="518746" cy="5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744214" cy="48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kombinera flera operationer i en och använda andra variabler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också: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 = 3 * b - 4;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Operatorföreträde (ordning av operationer) är regler som styr vilka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operationer som utförs före andra i ett uttryck som innehåller flera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operationer.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regler kan åsidosättas genom att gruppera saker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inom parenteser.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Sammansatta tilldelningsoperatorer (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%=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utför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önskad operation och tilldelar det till variabeln till vänster. Tex.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 += 3;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samma sak som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 = a + 3;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Matematiska operatorer (forts)…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68;p32">
            <a:extLst>
              <a:ext uri="{FF2B5EF4-FFF2-40B4-BE49-F238E27FC236}">
                <a16:creationId xmlns:a16="http://schemas.microsoft.com/office/drawing/2014/main" id="{82083A09-37E3-6357-A891-7E1D92D9CA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161" y="91902"/>
            <a:ext cx="1992783" cy="89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5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744214" cy="48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	Den använder 32 bitar av minnet och kan lagra värden med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		ungefär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 decimaler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Den används vanligtvis när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minneseffektivitet är viktigt.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double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Den använder 64 bitar av minnet och kan lagra värden med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ungefär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15-16 decimaler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Ger en bra balans mellan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precision och minnesanvändning.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decimal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	Den använder 128 bitar av minnet och kan lagra värden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ungefär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28-29 decimaler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Den används främst när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exakt decimalaritmetik krävs, som i finansiella och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monetära beräkningar.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Decimaler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68;p32">
            <a:extLst>
              <a:ext uri="{FF2B5EF4-FFF2-40B4-BE49-F238E27FC236}">
                <a16:creationId xmlns:a16="http://schemas.microsoft.com/office/drawing/2014/main" id="{82083A09-37E3-6357-A891-7E1D92D9CA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161" y="91902"/>
            <a:ext cx="1992783" cy="89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64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38"/>
            <a:ext cx="10744214" cy="44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definiera och allokerar olika flyttal 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myFloatNumber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22.54</a:t>
            </a:r>
            <a:r>
              <a:rPr lang="sv-SE" sz="2000" b="1" dirty="0">
                <a:solidFill>
                  <a:srgbClr val="C00000"/>
                </a:solidFill>
                <a:latin typeface="Cascadia Mono" panose="020B0609020000020004" pitchFamily="49" charset="0"/>
              </a:rPr>
              <a:t>f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myDoubleNumber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12.2;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myDecimalNumber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1.2</a:t>
            </a:r>
            <a:r>
              <a:rPr lang="sv-SE" sz="2000" b="1" dirty="0">
                <a:solidFill>
                  <a:srgbClr val="C00000"/>
                </a:solidFill>
                <a:latin typeface="Cascadia Mono" panose="020B0609020000020004" pitchFamily="49" charset="0"/>
              </a:rPr>
              <a:t>m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räknar vi fram hur mycket dricks i kronor vi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 ge vår servitör</a:t>
            </a:r>
            <a:endParaRPr lang="sv-SE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sv-SE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totalCost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22.54f;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tipPercent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0.18f; </a:t>
            </a:r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Motsvarar 18%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tipAmount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totalCost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tipPercent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$"Tips = 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tipAmount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}kr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32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Decimaler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68;p32">
            <a:extLst>
              <a:ext uri="{FF2B5EF4-FFF2-40B4-BE49-F238E27FC236}">
                <a16:creationId xmlns:a16="http://schemas.microsoft.com/office/drawing/2014/main" id="{82083A09-37E3-6357-A891-7E1D92D9CA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4161" y="91902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7182EF-A2EA-43C9-4C9A-6781764C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544" y="2564389"/>
            <a:ext cx="4319738" cy="42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744214" cy="24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formula for the area of a circle is pi * r ^ 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4;</a:t>
            </a:r>
          </a:p>
          <a:p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'f' makes it a float literal instead of a double literal.</a:t>
            </a: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pi = 3.1415926536f; 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area = pi *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radius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en Expression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Using the + operator with strings results in "concatenation".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area of the circle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area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Cirkel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2AFDF-B52B-CD57-D99A-9AD5E253C058}"/>
              </a:ext>
            </a:extLst>
          </p:cNvPr>
          <p:cNvSpPr txBox="1"/>
          <p:nvPr/>
        </p:nvSpPr>
        <p:spPr>
          <a:xfrm>
            <a:off x="1381876" y="4782578"/>
            <a:ext cx="3411416" cy="1169551"/>
          </a:xfrm>
          <a:custGeom>
            <a:avLst/>
            <a:gdLst>
              <a:gd name="connsiteX0" fmla="*/ 0 w 3411416"/>
              <a:gd name="connsiteY0" fmla="*/ 0 h 1169551"/>
              <a:gd name="connsiteX1" fmla="*/ 3411416 w 3411416"/>
              <a:gd name="connsiteY1" fmla="*/ 0 h 1169551"/>
              <a:gd name="connsiteX2" fmla="*/ 3411416 w 3411416"/>
              <a:gd name="connsiteY2" fmla="*/ 1169551 h 1169551"/>
              <a:gd name="connsiteX3" fmla="*/ 0 w 3411416"/>
              <a:gd name="connsiteY3" fmla="*/ 1169551 h 1169551"/>
              <a:gd name="connsiteX4" fmla="*/ 0 w 3411416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169551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96935" y="176666"/>
                  <a:pt x="3479522" y="671823"/>
                  <a:pt x="3411416" y="1169551"/>
                </a:cubicBezTo>
                <a:cubicBezTo>
                  <a:pt x="2216678" y="1234058"/>
                  <a:pt x="369085" y="1158566"/>
                  <a:pt x="0" y="1169551"/>
                </a:cubicBezTo>
                <a:cubicBezTo>
                  <a:pt x="70022" y="760078"/>
                  <a:pt x="-3199" y="153897"/>
                  <a:pt x="0" y="0"/>
                </a:cubicBezTo>
                <a:close/>
              </a:path>
              <a:path w="3411416" h="1169551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61957" y="287067"/>
                  <a:pt x="3410208" y="842724"/>
                  <a:pt x="3411416" y="1169551"/>
                </a:cubicBezTo>
                <a:cubicBezTo>
                  <a:pt x="1737831" y="1231872"/>
                  <a:pt x="945290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Expression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något som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utvärderas till ett enda värde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Något som 3 + 4 är ett uttryck, eftersom det kan omvandlas till värdet 7.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E7E5B7-48FD-94E7-0A3A-D4973DF9F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16" y="4381104"/>
            <a:ext cx="713060" cy="71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2A76E-1520-1AB8-2327-AAA5E7266E24}"/>
              </a:ext>
            </a:extLst>
          </p:cNvPr>
          <p:cNvSpPr txBox="1"/>
          <p:nvPr/>
        </p:nvSpPr>
        <p:spPr>
          <a:xfrm>
            <a:off x="5899638" y="4803093"/>
            <a:ext cx="3600466" cy="1384995"/>
          </a:xfrm>
          <a:custGeom>
            <a:avLst/>
            <a:gdLst>
              <a:gd name="connsiteX0" fmla="*/ 0 w 3600466"/>
              <a:gd name="connsiteY0" fmla="*/ 0 h 1384995"/>
              <a:gd name="connsiteX1" fmla="*/ 3600466 w 3600466"/>
              <a:gd name="connsiteY1" fmla="*/ 0 h 1384995"/>
              <a:gd name="connsiteX2" fmla="*/ 3600466 w 3600466"/>
              <a:gd name="connsiteY2" fmla="*/ 1384995 h 1384995"/>
              <a:gd name="connsiteX3" fmla="*/ 0 w 3600466"/>
              <a:gd name="connsiteY3" fmla="*/ 1384995 h 1384995"/>
              <a:gd name="connsiteX4" fmla="*/ 0 w 3600466"/>
              <a:gd name="connsiteY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66" h="1384995" fill="none" extrusionOk="0">
                <a:moveTo>
                  <a:pt x="0" y="0"/>
                </a:moveTo>
                <a:cubicBezTo>
                  <a:pt x="373980" y="102978"/>
                  <a:pt x="2584516" y="101137"/>
                  <a:pt x="3600466" y="0"/>
                </a:cubicBezTo>
                <a:cubicBezTo>
                  <a:pt x="3490424" y="604627"/>
                  <a:pt x="3494784" y="1136691"/>
                  <a:pt x="3600466" y="1384995"/>
                </a:cubicBezTo>
                <a:cubicBezTo>
                  <a:pt x="2388795" y="1449502"/>
                  <a:pt x="433479" y="1374010"/>
                  <a:pt x="0" y="1384995"/>
                </a:cubicBezTo>
                <a:cubicBezTo>
                  <a:pt x="83855" y="769129"/>
                  <a:pt x="-105963" y="175264"/>
                  <a:pt x="0" y="0"/>
                </a:cubicBezTo>
                <a:close/>
              </a:path>
              <a:path w="3600466" h="1384995" stroke="0" extrusionOk="0">
                <a:moveTo>
                  <a:pt x="0" y="0"/>
                </a:moveTo>
                <a:cubicBezTo>
                  <a:pt x="786780" y="-951"/>
                  <a:pt x="2616166" y="36535"/>
                  <a:pt x="3600466" y="0"/>
                </a:cubicBezTo>
                <a:cubicBezTo>
                  <a:pt x="3565426" y="210175"/>
                  <a:pt x="3619034" y="1012062"/>
                  <a:pt x="3600466" y="1384995"/>
                </a:cubicBezTo>
                <a:cubicBezTo>
                  <a:pt x="3029182" y="1447316"/>
                  <a:pt x="1098933" y="1420503"/>
                  <a:pt x="0" y="1384995"/>
                </a:cubicBezTo>
                <a:cubicBezTo>
                  <a:pt x="-115892" y="1221200"/>
                  <a:pt x="-70641" y="67818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Statement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utgör en 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komplett instruktion som kan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utföra en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tilldela värden till 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kontrollera flödet med villkor eller loopar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E5038AE-02A4-597C-7CB5-C3FBA718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28" y="4401619"/>
            <a:ext cx="713060" cy="713060"/>
          </a:xfrm>
          <a:prstGeom prst="rect">
            <a:avLst/>
          </a:prstGeom>
        </p:spPr>
      </p:pic>
      <p:pic>
        <p:nvPicPr>
          <p:cNvPr id="5122" name="Picture 2" descr="Area of Circle — Formula Derivation (Proof), Example - YouTube">
            <a:extLst>
              <a:ext uri="{FF2B5EF4-FFF2-40B4-BE49-F238E27FC236}">
                <a16:creationId xmlns:a16="http://schemas.microsoft.com/office/drawing/2014/main" id="{1E33A661-34CF-E291-844F-394A7F0D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27" y="19377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8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Triangel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Triangle Area Calculator - With Formulas - Inch Calculator">
            <a:extLst>
              <a:ext uri="{FF2B5EF4-FFF2-40B4-BE49-F238E27FC236}">
                <a16:creationId xmlns:a16="http://schemas.microsoft.com/office/drawing/2014/main" id="{DF62525E-F0F6-8BB5-FCA6-396745486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858" y="25387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CAC44B3E-EF9F-3D7C-03EB-4EECFF479BEE}"/>
              </a:ext>
            </a:extLst>
          </p:cNvPr>
          <p:cNvSpPr/>
          <p:nvPr/>
        </p:nvSpPr>
        <p:spPr>
          <a:xfrm>
            <a:off x="852840" y="1454038"/>
            <a:ext cx="11310480" cy="48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Triangelns area. Följ exemplet ovan för att beräkna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arean av en cirkel och skapa ditt eget program som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beräknar arean av en triangel.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Formeln för detta är:</a:t>
            </a:r>
          </a:p>
          <a:p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variabel i ditt program för varje variabel i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ekvationen.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ut dina resultat.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Exempel, kontrollera att om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 är 5</a:t>
            </a:r>
            <a:r>
              <a:rPr lang="sv-SE" sz="24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 är 6</a:t>
            </a:r>
            <a:r>
              <a:rPr lang="sv-SE" sz="24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så blir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resultatet 15</a:t>
            </a:r>
            <a:r>
              <a:rPr lang="sv-SE" sz="2400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6DA3D-B122-1525-D16F-C19F2D331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493" y="2837802"/>
            <a:ext cx="2026963" cy="1182396"/>
          </a:xfrm>
          <a:prstGeom prst="rect">
            <a:avLst/>
          </a:prstGeom>
        </p:spPr>
      </p:pic>
      <p:pic>
        <p:nvPicPr>
          <p:cNvPr id="12" name="Picture 2" descr="15 Minute Timer – 123Timer">
            <a:extLst>
              <a:ext uri="{FF2B5EF4-FFF2-40B4-BE49-F238E27FC236}">
                <a16:creationId xmlns:a16="http://schemas.microsoft.com/office/drawing/2014/main" id="{F6F42318-57C7-C567-8121-673FB6A6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7" y="414756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7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Remainder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B005143D-C945-B3C2-E729-BD22E329FEDC}"/>
              </a:ext>
            </a:extLst>
          </p:cNvPr>
          <p:cNvSpPr/>
          <p:nvPr/>
        </p:nvSpPr>
        <p:spPr>
          <a:xfrm>
            <a:off x="852840" y="1454038"/>
            <a:ext cx="11310480" cy="48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programmering har beräkningen av resten sin egen operator.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operator kallas:</a:t>
            </a:r>
          </a:p>
          <a:p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remainder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även om den ibland kallas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modulo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förkortat.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operator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ger dig endast resten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inte divisionsresultatet.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Symbolen för denna operator är procenttecknet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%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det är viktigt att komma ihåg att i C#  betyder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%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inte procent,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betyder "få resten av". </a:t>
            </a:r>
          </a:p>
        </p:txBody>
      </p:sp>
      <p:pic>
        <p:nvPicPr>
          <p:cNvPr id="14" name="Picture 4" descr="C# Logo PNG Vector (SVG) Free Download">
            <a:extLst>
              <a:ext uri="{FF2B5EF4-FFF2-40B4-BE49-F238E27FC236}">
                <a16:creationId xmlns:a16="http://schemas.microsoft.com/office/drawing/2014/main" id="{E913564A-EEC3-5ED7-F120-DA6CC014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61" y="5368696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d Percent Sign stock illustration. Illustration of economy - 36894053">
            <a:extLst>
              <a:ext uri="{FF2B5EF4-FFF2-40B4-BE49-F238E27FC236}">
                <a16:creationId xmlns:a16="http://schemas.microsoft.com/office/drawing/2014/main" id="{3A4529D7-C3FC-B8D9-9345-4308BB6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21" y="79216"/>
            <a:ext cx="1660647" cy="16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5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Remainder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CAC44B3E-EF9F-3D7C-03EB-4EECFF479BEE}"/>
              </a:ext>
            </a:extLst>
          </p:cNvPr>
          <p:cNvSpPr/>
          <p:nvPr/>
        </p:nvSpPr>
        <p:spPr>
          <a:xfrm>
            <a:off x="852840" y="1454038"/>
            <a:ext cx="11310480" cy="3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två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tredje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quotiant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(resultatet av en division) och som lagrar resultatet av divisionen av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fjärde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remainder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lagrar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remainder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%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Skriv ut resultaten i följande form: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17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4, skriv ut följande:</a:t>
            </a:r>
          </a:p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	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17/4 är 4 rest 1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2" name="Picture 2" descr="15 Minute Timer – 123Timer">
            <a:extLst>
              <a:ext uri="{FF2B5EF4-FFF2-40B4-BE49-F238E27FC236}">
                <a16:creationId xmlns:a16="http://schemas.microsoft.com/office/drawing/2014/main" id="{F6F42318-57C7-C567-8121-673FB6A6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7" y="414756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d Percent Sign stock illustration. Illustration of economy - 36894053">
            <a:extLst>
              <a:ext uri="{FF2B5EF4-FFF2-40B4-BE49-F238E27FC236}">
                <a16:creationId xmlns:a16="http://schemas.microsoft.com/office/drawing/2014/main" id="{A24E87B2-07ED-8073-20FB-64C6AF9C3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21" y="79216"/>
            <a:ext cx="1660647" cy="16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CE3402-BA7F-5D8B-BC0A-613E385D91BD}"/>
              </a:ext>
            </a:extLst>
          </p:cNvPr>
          <p:cNvSpPr txBox="1"/>
          <p:nvPr/>
        </p:nvSpPr>
        <p:spPr>
          <a:xfrm>
            <a:off x="8097545" y="4735306"/>
            <a:ext cx="3411416" cy="1600438"/>
          </a:xfrm>
          <a:custGeom>
            <a:avLst/>
            <a:gdLst>
              <a:gd name="connsiteX0" fmla="*/ 0 w 3411416"/>
              <a:gd name="connsiteY0" fmla="*/ 0 h 1600438"/>
              <a:gd name="connsiteX1" fmla="*/ 3411416 w 3411416"/>
              <a:gd name="connsiteY1" fmla="*/ 0 h 1600438"/>
              <a:gd name="connsiteX2" fmla="*/ 3411416 w 3411416"/>
              <a:gd name="connsiteY2" fmla="*/ 1600438 h 1600438"/>
              <a:gd name="connsiteX3" fmla="*/ 0 w 3411416"/>
              <a:gd name="connsiteY3" fmla="*/ 1600438 h 1600438"/>
              <a:gd name="connsiteX4" fmla="*/ 0 w 3411416"/>
              <a:gd name="connsiteY4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600438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02523" y="246616"/>
                  <a:pt x="3362850" y="1061462"/>
                  <a:pt x="3411416" y="1600438"/>
                </a:cubicBezTo>
                <a:cubicBezTo>
                  <a:pt x="2216678" y="1664945"/>
                  <a:pt x="369085" y="1589453"/>
                  <a:pt x="0" y="1600438"/>
                </a:cubicBezTo>
                <a:cubicBezTo>
                  <a:pt x="53410" y="1194402"/>
                  <a:pt x="46787" y="539047"/>
                  <a:pt x="0" y="0"/>
                </a:cubicBezTo>
                <a:close/>
              </a:path>
              <a:path w="3411416" h="1600438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56155" y="552519"/>
                  <a:pt x="3304770" y="1354520"/>
                  <a:pt x="3411416" y="1600438"/>
                </a:cubicBezTo>
                <a:cubicBezTo>
                  <a:pt x="1737831" y="1662759"/>
                  <a:pt x="945290" y="1635946"/>
                  <a:pt x="0" y="1600438"/>
                </a:cubicBezTo>
                <a:cubicBezTo>
                  <a:pt x="142563" y="1021072"/>
                  <a:pt x="-101032" y="61127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BONUS: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annan variabel och lagra i den värdet av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quotient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remainder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också ut detta värde. Detta värde bör vara detsamma som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alla fall.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5AA515-EA42-1F12-503B-3F4CD901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638" y="4423719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0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1724</Words>
  <Application>Microsoft Office PowerPoint</Application>
  <PresentationFormat>Widescreen</PresentationFormat>
  <Paragraphs>268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Cascadia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2024-06-24T19:37:05Z</dcterms:modified>
</cp:coreProperties>
</file>