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309" r:id="rId2"/>
    <p:sldId id="299" r:id="rId3"/>
    <p:sldId id="330" r:id="rId4"/>
    <p:sldId id="332" r:id="rId5"/>
    <p:sldId id="334" r:id="rId6"/>
    <p:sldId id="33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8E3C1-DC91-4FCE-ADA7-BEFC2989501F}" v="5" dt="2024-06-25T05:35:04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4" autoAdjust="0"/>
  </p:normalViewPr>
  <p:slideViewPr>
    <p:cSldViewPr snapToGrid="0">
      <p:cViewPr varScale="1">
        <p:scale>
          <a:sx n="87" d="100"/>
          <a:sy n="87" d="100"/>
        </p:scale>
        <p:origin x="9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9" Type="http://schemas.openxmlformats.org/officeDocument/2006/relationships/theme" Target="theme/theme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1078E3C1-DC91-4FCE-ADA7-BEFC2989501F}"/>
    <pc:docChg chg="custSel modSld">
      <pc:chgData name="Richard Chalk" userId="287f8aa4f4de1d19" providerId="LiveId" clId="{1078E3C1-DC91-4FCE-ADA7-BEFC2989501F}" dt="2024-06-25T05:24:00.087" v="12"/>
      <pc:docMkLst>
        <pc:docMk/>
      </pc:docMkLst>
      <pc:sldChg chg="addSp delSp modSp mod modNotesTx">
        <pc:chgData name="Richard Chalk" userId="287f8aa4f4de1d19" providerId="LiveId" clId="{1078E3C1-DC91-4FCE-ADA7-BEFC2989501F}" dt="2024-06-25T05:24:00.087" v="12"/>
        <pc:sldMkLst>
          <pc:docMk/>
          <pc:sldMk cId="3213385662" sldId="309"/>
        </pc:sldMkLst>
        <pc:spChg chg="add mod">
          <ac:chgData name="Richard Chalk" userId="287f8aa4f4de1d19" providerId="LiveId" clId="{1078E3C1-DC91-4FCE-ADA7-BEFC2989501F}" dt="2024-06-24T16:45:16.633" v="7"/>
          <ac:spMkLst>
            <pc:docMk/>
            <pc:sldMk cId="3213385662" sldId="309"/>
            <ac:spMk id="3" creationId="{1D0E59DE-B980-99E9-CD0F-2707920F070E}"/>
          </ac:spMkLst>
        </pc:spChg>
        <pc:spChg chg="add mod">
          <ac:chgData name="Richard Chalk" userId="287f8aa4f4de1d19" providerId="LiveId" clId="{1078E3C1-DC91-4FCE-ADA7-BEFC2989501F}" dt="2024-06-24T16:45:16.633" v="7"/>
          <ac:spMkLst>
            <pc:docMk/>
            <pc:sldMk cId="3213385662" sldId="309"/>
            <ac:spMk id="5" creationId="{03E25EA5-A2C8-2050-B873-13C750C46F7E}"/>
          </ac:spMkLst>
        </pc:spChg>
        <pc:spChg chg="add mod">
          <ac:chgData name="Richard Chalk" userId="287f8aa4f4de1d19" providerId="LiveId" clId="{1078E3C1-DC91-4FCE-ADA7-BEFC2989501F}" dt="2024-06-24T16:45:16.633" v="7"/>
          <ac:spMkLst>
            <pc:docMk/>
            <pc:sldMk cId="3213385662" sldId="309"/>
            <ac:spMk id="6" creationId="{0F18BDD5-96CF-2B69-1AC4-3B219932BAAC}"/>
          </ac:spMkLst>
        </pc:spChg>
        <pc:spChg chg="del">
          <ac:chgData name="Richard Chalk" userId="287f8aa4f4de1d19" providerId="LiveId" clId="{1078E3C1-DC91-4FCE-ADA7-BEFC2989501F}" dt="2024-06-24T16:45:10.527" v="6" actId="478"/>
          <ac:spMkLst>
            <pc:docMk/>
            <pc:sldMk cId="3213385662" sldId="309"/>
            <ac:spMk id="120" creationId="{00000000-0000-0000-0000-000000000000}"/>
          </ac:spMkLst>
        </pc:spChg>
        <pc:picChg chg="add mod">
          <ac:chgData name="Richard Chalk" userId="287f8aa4f4de1d19" providerId="LiveId" clId="{1078E3C1-DC91-4FCE-ADA7-BEFC2989501F}" dt="2024-06-24T16:45:16.633" v="7"/>
          <ac:picMkLst>
            <pc:docMk/>
            <pc:sldMk cId="3213385662" sldId="309"/>
            <ac:picMk id="2" creationId="{F1123DAB-FE13-A381-6AA5-26098CAA14C9}"/>
          </ac:picMkLst>
        </pc:picChg>
        <pc:picChg chg="add mod">
          <ac:chgData name="Richard Chalk" userId="287f8aa4f4de1d19" providerId="LiveId" clId="{1078E3C1-DC91-4FCE-ADA7-BEFC2989501F}" dt="2024-06-24T16:45:16.633" v="7"/>
          <ac:picMkLst>
            <pc:docMk/>
            <pc:sldMk cId="3213385662" sldId="309"/>
            <ac:picMk id="4" creationId="{0EB6C8E5-3010-03CA-8D9D-680289F7B093}"/>
          </ac:picMkLst>
        </pc:picChg>
        <pc:picChg chg="del">
          <ac:chgData name="Richard Chalk" userId="287f8aa4f4de1d19" providerId="LiveId" clId="{1078E3C1-DC91-4FCE-ADA7-BEFC2989501F}" dt="2024-06-24T16:45:10.527" v="6" actId="478"/>
          <ac:picMkLst>
            <pc:docMk/>
            <pc:sldMk cId="3213385662" sldId="309"/>
            <ac:picMk id="121" creationId="{00000000-0000-0000-0000-000000000000}"/>
          </ac:picMkLst>
        </pc:picChg>
      </pc:sldChg>
      <pc:sldChg chg="addSp delSp modSp mod">
        <pc:chgData name="Richard Chalk" userId="287f8aa4f4de1d19" providerId="LiveId" clId="{1078E3C1-DC91-4FCE-ADA7-BEFC2989501F}" dt="2024-06-24T16:09:08.376" v="1"/>
        <pc:sldMkLst>
          <pc:docMk/>
          <pc:sldMk cId="2636729480" sldId="330"/>
        </pc:sldMkLst>
        <pc:spChg chg="add mod">
          <ac:chgData name="Richard Chalk" userId="287f8aa4f4de1d19" providerId="LiveId" clId="{1078E3C1-DC91-4FCE-ADA7-BEFC2989501F}" dt="2024-06-24T16:09:08.376" v="1"/>
          <ac:spMkLst>
            <pc:docMk/>
            <pc:sldMk cId="2636729480" sldId="330"/>
            <ac:spMk id="2" creationId="{6CB69649-CA77-3BD0-7212-FCABF9C7C5BE}"/>
          </ac:spMkLst>
        </pc:spChg>
        <pc:picChg chg="add mod">
          <ac:chgData name="Richard Chalk" userId="287f8aa4f4de1d19" providerId="LiveId" clId="{1078E3C1-DC91-4FCE-ADA7-BEFC2989501F}" dt="2024-06-24T16:09:08.376" v="1"/>
          <ac:picMkLst>
            <pc:docMk/>
            <pc:sldMk cId="2636729480" sldId="330"/>
            <ac:picMk id="3" creationId="{2C731619-1B4A-5D4E-0303-33EF0F3BD196}"/>
          </ac:picMkLst>
        </pc:picChg>
        <pc:picChg chg="del">
          <ac:chgData name="Richard Chalk" userId="287f8aa4f4de1d19" providerId="LiveId" clId="{1078E3C1-DC91-4FCE-ADA7-BEFC2989501F}" dt="2024-06-24T16:09:07.949" v="0" actId="478"/>
          <ac:picMkLst>
            <pc:docMk/>
            <pc:sldMk cId="2636729480" sldId="330"/>
            <ac:picMk id="8" creationId="{EDF3101B-623F-10AB-668B-8790F0CF8B8E}"/>
          </ac:picMkLst>
        </pc:picChg>
      </pc:sldChg>
      <pc:sldChg chg="addSp delSp modSp mod">
        <pc:chgData name="Richard Chalk" userId="287f8aa4f4de1d19" providerId="LiveId" clId="{1078E3C1-DC91-4FCE-ADA7-BEFC2989501F}" dt="2024-06-24T16:09:18.606" v="3"/>
        <pc:sldMkLst>
          <pc:docMk/>
          <pc:sldMk cId="742752064" sldId="332"/>
        </pc:sldMkLst>
        <pc:spChg chg="add mod">
          <ac:chgData name="Richard Chalk" userId="287f8aa4f4de1d19" providerId="LiveId" clId="{1078E3C1-DC91-4FCE-ADA7-BEFC2989501F}" dt="2024-06-24T16:09:18.606" v="3"/>
          <ac:spMkLst>
            <pc:docMk/>
            <pc:sldMk cId="742752064" sldId="332"/>
            <ac:spMk id="3" creationId="{17836F05-A238-DF90-513A-A36AC8EC7835}"/>
          </ac:spMkLst>
        </pc:spChg>
        <pc:picChg chg="add mod">
          <ac:chgData name="Richard Chalk" userId="287f8aa4f4de1d19" providerId="LiveId" clId="{1078E3C1-DC91-4FCE-ADA7-BEFC2989501F}" dt="2024-06-24T16:09:18.606" v="3"/>
          <ac:picMkLst>
            <pc:docMk/>
            <pc:sldMk cId="742752064" sldId="332"/>
            <ac:picMk id="7" creationId="{89FB84EE-568F-C28E-B0B7-D747C062A56C}"/>
          </ac:picMkLst>
        </pc:picChg>
        <pc:picChg chg="del">
          <ac:chgData name="Richard Chalk" userId="287f8aa4f4de1d19" providerId="LiveId" clId="{1078E3C1-DC91-4FCE-ADA7-BEFC2989501F}" dt="2024-06-24T16:09:18.201" v="2" actId="478"/>
          <ac:picMkLst>
            <pc:docMk/>
            <pc:sldMk cId="742752064" sldId="332"/>
            <ac:picMk id="8" creationId="{EDF3101B-623F-10AB-668B-8790F0CF8B8E}"/>
          </ac:picMkLst>
        </pc:picChg>
      </pc:sldChg>
      <pc:sldChg chg="addSp delSp modSp mod">
        <pc:chgData name="Richard Chalk" userId="287f8aa4f4de1d19" providerId="LiveId" clId="{1078E3C1-DC91-4FCE-ADA7-BEFC2989501F}" dt="2024-06-24T16:09:28.369" v="5"/>
        <pc:sldMkLst>
          <pc:docMk/>
          <pc:sldMk cId="965548167" sldId="334"/>
        </pc:sldMkLst>
        <pc:spChg chg="add mod">
          <ac:chgData name="Richard Chalk" userId="287f8aa4f4de1d19" providerId="LiveId" clId="{1078E3C1-DC91-4FCE-ADA7-BEFC2989501F}" dt="2024-06-24T16:09:28.369" v="5"/>
          <ac:spMkLst>
            <pc:docMk/>
            <pc:sldMk cId="965548167" sldId="334"/>
            <ac:spMk id="2" creationId="{6E46C01A-9B7F-0223-8F4A-13BAFC1F8FC0}"/>
          </ac:spMkLst>
        </pc:spChg>
        <pc:picChg chg="del">
          <ac:chgData name="Richard Chalk" userId="287f8aa4f4de1d19" providerId="LiveId" clId="{1078E3C1-DC91-4FCE-ADA7-BEFC2989501F}" dt="2024-06-24T16:09:27.197" v="4" actId="478"/>
          <ac:picMkLst>
            <pc:docMk/>
            <pc:sldMk cId="965548167" sldId="334"/>
            <ac:picMk id="8" creationId="{EDF3101B-623F-10AB-668B-8790F0CF8B8E}"/>
          </ac:picMkLst>
        </pc:picChg>
        <pc:picChg chg="add mod">
          <ac:chgData name="Richard Chalk" userId="287f8aa4f4de1d19" providerId="LiveId" clId="{1078E3C1-DC91-4FCE-ADA7-BEFC2989501F}" dt="2024-06-24T16:09:28.369" v="5"/>
          <ac:picMkLst>
            <pc:docMk/>
            <pc:sldMk cId="965548167" sldId="334"/>
            <ac:picMk id="9" creationId="{A4428ED4-7740-2D6F-5AB6-B14E1208F1C1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Demokod</a:t>
            </a:r>
            <a:r>
              <a:rPr lang="sv-SE" dirty="0"/>
              <a:t> hittar man här!!!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======================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https://gist.github.com/RichardChalk/68745773ebd8fa9ea2cf4c078a80db8b</a:t>
            </a: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Strängmanipulering är en grundläggande koncept inom programmering och används ofta vid arbete med användarinmatning, bearbetning av data eller generering av formaterad utdata.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8659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8415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063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454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youtu.be/kHsl-K8o_g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introprogramming.info/english-intro-csharp-book/read-online/chapter-13-strings-and-text-process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learn.microsoft.com/en-us/dotnet/api/system.string?view=net-7.0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 Manipulation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F1123DAB-FE13-A381-6AA5-26098CAA1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0" y="1421711"/>
            <a:ext cx="2571054" cy="2229505"/>
          </a:xfrm>
          <a:prstGeom prst="ellipse">
            <a:avLst/>
          </a:prstGeom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1D0E59DE-B980-99E9-CD0F-2707920F070E}"/>
              </a:ext>
            </a:extLst>
          </p:cNvPr>
          <p:cNvSpPr txBox="1"/>
          <p:nvPr/>
        </p:nvSpPr>
        <p:spPr>
          <a:xfrm>
            <a:off x="803445" y="3650466"/>
            <a:ext cx="2912909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Watch </a:t>
            </a:r>
            <a:r>
              <a:rPr lang="sv-SE" sz="4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</a:t>
            </a:r>
            <a:r>
              <a:rPr lang="sv-SE" sz="4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!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B6C8E5-3010-03CA-8D9D-680289F7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36" y="4886869"/>
            <a:ext cx="1872517" cy="7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E25EA5-A2C8-2050-B873-13C750C46F7E}"/>
              </a:ext>
            </a:extLst>
          </p:cNvPr>
          <p:cNvSpPr/>
          <p:nvPr/>
        </p:nvSpPr>
        <p:spPr>
          <a:xfrm rot="2307101">
            <a:off x="1140585" y="3346772"/>
            <a:ext cx="574948" cy="289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18BDD5-96CF-2B69-1AC4-3B219932BAAC}"/>
              </a:ext>
            </a:extLst>
          </p:cNvPr>
          <p:cNvSpPr/>
          <p:nvPr/>
        </p:nvSpPr>
        <p:spPr>
          <a:xfrm>
            <a:off x="1166792" y="1334965"/>
            <a:ext cx="2207668" cy="2332195"/>
          </a:xfrm>
          <a:prstGeom prst="ellipse">
            <a:avLst/>
          </a:prstGeom>
          <a:noFill/>
          <a:ln w="1016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163922" cy="455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Strängmanipulering i C#  syftar till processen att manipulera eller modifiera strängar för att uppnå önskat resultat.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myString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"Hej, världen!"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innebär att utföra olika operationer på strängar, såsom: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Konkatenering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Uppdelning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Ersättning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Formatering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xtrahering av delsträngar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4" descr="C# Logo PNG Vector (SVG) Free Download">
            <a:extLst>
              <a:ext uri="{FF2B5EF4-FFF2-40B4-BE49-F238E27FC236}">
                <a16:creationId xmlns:a16="http://schemas.microsoft.com/office/drawing/2014/main" id="{FE623C67-055F-0D15-5B2E-48CC94E5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34" y="1504401"/>
            <a:ext cx="430837" cy="4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C73C4-C35F-1C67-C767-6A580F7E3DEA}"/>
              </a:ext>
            </a:extLst>
          </p:cNvPr>
          <p:cNvSpPr txBox="1"/>
          <p:nvPr/>
        </p:nvSpPr>
        <p:spPr>
          <a:xfrm>
            <a:off x="7737211" y="4312111"/>
            <a:ext cx="3411416" cy="1815882"/>
          </a:xfrm>
          <a:custGeom>
            <a:avLst/>
            <a:gdLst>
              <a:gd name="connsiteX0" fmla="*/ 0 w 3411416"/>
              <a:gd name="connsiteY0" fmla="*/ 0 h 1815882"/>
              <a:gd name="connsiteX1" fmla="*/ 3411416 w 3411416"/>
              <a:gd name="connsiteY1" fmla="*/ 0 h 1815882"/>
              <a:gd name="connsiteX2" fmla="*/ 3411416 w 3411416"/>
              <a:gd name="connsiteY2" fmla="*/ 1815882 h 1815882"/>
              <a:gd name="connsiteX3" fmla="*/ 0 w 3411416"/>
              <a:gd name="connsiteY3" fmla="*/ 1815882 h 1815882"/>
              <a:gd name="connsiteX4" fmla="*/ 0 w 3411416"/>
              <a:gd name="connsiteY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815882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55779" y="231076"/>
                  <a:pt x="3454849" y="959772"/>
                  <a:pt x="3411416" y="1815882"/>
                </a:cubicBezTo>
                <a:cubicBezTo>
                  <a:pt x="2216678" y="1880389"/>
                  <a:pt x="369085" y="1804897"/>
                  <a:pt x="0" y="1815882"/>
                </a:cubicBezTo>
                <a:cubicBezTo>
                  <a:pt x="-110034" y="1166885"/>
                  <a:pt x="-78087" y="228370"/>
                  <a:pt x="0" y="0"/>
                </a:cubicBezTo>
                <a:close/>
              </a:path>
              <a:path w="3411416" h="1815882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03710" y="463213"/>
                  <a:pt x="3280156" y="1240583"/>
                  <a:pt x="3411416" y="1815882"/>
                </a:cubicBezTo>
                <a:cubicBezTo>
                  <a:pt x="1737831" y="1878203"/>
                  <a:pt x="945290" y="1851390"/>
                  <a:pt x="0" y="1815882"/>
                </a:cubicBezTo>
                <a:cubicBezTo>
                  <a:pt x="-154299" y="1251910"/>
                  <a:pt x="-65067" y="31289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en datatyp i C# som representerar en </a:t>
            </a:r>
            <a:r>
              <a:rPr lang="sv-SE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sekvens av tecken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används för att lagra och manipulera textbaserade data. </a:t>
            </a: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C# är strängar inneslutna i dubbla citattecken (”string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</a:t>
            </a:r>
            <a:endPara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C1D91D3-19D0-F9D7-6DF3-429A8B706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1" y="3910637"/>
            <a:ext cx="713060" cy="713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163922" cy="455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ToChar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"Char to search for?"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charSearch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()[0]);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charSearch</a:t>
            </a:r>
            <a:r>
              <a:rPr lang="sv-SE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ToUpper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rich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firstLetter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newName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.ToUpper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firstLetter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name.Substring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newName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Remove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myOldString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myOldString.Remove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(0, 1);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Några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69649-CA77-3BD0-7212-FCABF9C7C5BE}"/>
              </a:ext>
            </a:extLst>
          </p:cNvPr>
          <p:cNvSpPr txBox="1"/>
          <p:nvPr/>
        </p:nvSpPr>
        <p:spPr>
          <a:xfrm>
            <a:off x="10074136" y="615521"/>
            <a:ext cx="1720361" cy="523220"/>
          </a:xfrm>
          <a:custGeom>
            <a:avLst/>
            <a:gdLst>
              <a:gd name="connsiteX0" fmla="*/ 0 w 1720361"/>
              <a:gd name="connsiteY0" fmla="*/ 0 h 523220"/>
              <a:gd name="connsiteX1" fmla="*/ 1720361 w 1720361"/>
              <a:gd name="connsiteY1" fmla="*/ 0 h 523220"/>
              <a:gd name="connsiteX2" fmla="*/ 1720361 w 1720361"/>
              <a:gd name="connsiteY2" fmla="*/ 523220 h 523220"/>
              <a:gd name="connsiteX3" fmla="*/ 0 w 1720361"/>
              <a:gd name="connsiteY3" fmla="*/ 523220 h 523220"/>
              <a:gd name="connsiteX4" fmla="*/ 0 w 172036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0361" h="523220" fill="none" extrusionOk="0">
                <a:moveTo>
                  <a:pt x="0" y="0"/>
                </a:moveTo>
                <a:cubicBezTo>
                  <a:pt x="834259" y="106735"/>
                  <a:pt x="1145810" y="-84033"/>
                  <a:pt x="1720361" y="0"/>
                </a:cubicBezTo>
                <a:cubicBezTo>
                  <a:pt x="1751880" y="141717"/>
                  <a:pt x="1740487" y="330391"/>
                  <a:pt x="1720361" y="523220"/>
                </a:cubicBezTo>
                <a:cubicBezTo>
                  <a:pt x="979989" y="595085"/>
                  <a:pt x="257088" y="645061"/>
                  <a:pt x="0" y="523220"/>
                </a:cubicBezTo>
                <a:cubicBezTo>
                  <a:pt x="-26907" y="371847"/>
                  <a:pt x="-44411" y="159395"/>
                  <a:pt x="0" y="0"/>
                </a:cubicBezTo>
                <a:close/>
              </a:path>
              <a:path w="1720361" h="523220" stroke="0" extrusionOk="0">
                <a:moveTo>
                  <a:pt x="0" y="0"/>
                </a:moveTo>
                <a:cubicBezTo>
                  <a:pt x="525450" y="147599"/>
                  <a:pt x="1039513" y="138956"/>
                  <a:pt x="1720361" y="0"/>
                </a:cubicBezTo>
                <a:cubicBezTo>
                  <a:pt x="1700669" y="72229"/>
                  <a:pt x="1743606" y="430512"/>
                  <a:pt x="1720361" y="523220"/>
                </a:cubicBezTo>
                <a:cubicBezTo>
                  <a:pt x="1387831" y="451461"/>
                  <a:pt x="642183" y="406391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 själv!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31619-1B4A-5D4E-0303-33EF0F3BD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76" y="125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2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163922" cy="455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Compound Operator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Erdös"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Chalk"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myNewString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SubString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  <a:sym typeface="Lato"/>
              </a:rPr>
              <a:t>// Vad ger följande kod?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 Chalk"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name.Substring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2).Equals(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ic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result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name.Remove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2);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3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Några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EBFBCFB-1C01-5B6E-D77F-2FE7DC01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53" y="4009351"/>
            <a:ext cx="1394609" cy="13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36F05-A238-DF90-513A-A36AC8EC7835}"/>
              </a:ext>
            </a:extLst>
          </p:cNvPr>
          <p:cNvSpPr txBox="1"/>
          <p:nvPr/>
        </p:nvSpPr>
        <p:spPr>
          <a:xfrm>
            <a:off x="10074136" y="615521"/>
            <a:ext cx="1720361" cy="523220"/>
          </a:xfrm>
          <a:custGeom>
            <a:avLst/>
            <a:gdLst>
              <a:gd name="connsiteX0" fmla="*/ 0 w 1720361"/>
              <a:gd name="connsiteY0" fmla="*/ 0 h 523220"/>
              <a:gd name="connsiteX1" fmla="*/ 1720361 w 1720361"/>
              <a:gd name="connsiteY1" fmla="*/ 0 h 523220"/>
              <a:gd name="connsiteX2" fmla="*/ 1720361 w 1720361"/>
              <a:gd name="connsiteY2" fmla="*/ 523220 h 523220"/>
              <a:gd name="connsiteX3" fmla="*/ 0 w 1720361"/>
              <a:gd name="connsiteY3" fmla="*/ 523220 h 523220"/>
              <a:gd name="connsiteX4" fmla="*/ 0 w 172036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0361" h="523220" fill="none" extrusionOk="0">
                <a:moveTo>
                  <a:pt x="0" y="0"/>
                </a:moveTo>
                <a:cubicBezTo>
                  <a:pt x="834259" y="106735"/>
                  <a:pt x="1145810" y="-84033"/>
                  <a:pt x="1720361" y="0"/>
                </a:cubicBezTo>
                <a:cubicBezTo>
                  <a:pt x="1751880" y="141717"/>
                  <a:pt x="1740487" y="330391"/>
                  <a:pt x="1720361" y="523220"/>
                </a:cubicBezTo>
                <a:cubicBezTo>
                  <a:pt x="979989" y="595085"/>
                  <a:pt x="257088" y="645061"/>
                  <a:pt x="0" y="523220"/>
                </a:cubicBezTo>
                <a:cubicBezTo>
                  <a:pt x="-26907" y="371847"/>
                  <a:pt x="-44411" y="159395"/>
                  <a:pt x="0" y="0"/>
                </a:cubicBezTo>
                <a:close/>
              </a:path>
              <a:path w="1720361" h="523220" stroke="0" extrusionOk="0">
                <a:moveTo>
                  <a:pt x="0" y="0"/>
                </a:moveTo>
                <a:cubicBezTo>
                  <a:pt x="525450" y="147599"/>
                  <a:pt x="1039513" y="138956"/>
                  <a:pt x="1720361" y="0"/>
                </a:cubicBezTo>
                <a:cubicBezTo>
                  <a:pt x="1700669" y="72229"/>
                  <a:pt x="1743606" y="430512"/>
                  <a:pt x="1720361" y="523220"/>
                </a:cubicBezTo>
                <a:cubicBezTo>
                  <a:pt x="1387831" y="451461"/>
                  <a:pt x="642183" y="406391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 själv!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B84EE-568F-C28E-B0B7-D747C062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76" y="125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5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163922" cy="455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Length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(length);</a:t>
            </a:r>
          </a:p>
          <a:p>
            <a:endParaRPr lang="en-US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Replace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replacedText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replacedText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Split()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"Hello, World!"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[0]);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[1]);</a:t>
            </a:r>
            <a:endParaRPr lang="sv-SE" sz="1800" strike="noStrike" dirty="0">
              <a:latin typeface="Cascadia Mono" panose="020B0609020000020004" pitchFamily="49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Några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BB9B-30E0-8E15-049F-FFAB21B099AD}"/>
              </a:ext>
            </a:extLst>
          </p:cNvPr>
          <p:cNvSpPr txBox="1"/>
          <p:nvPr/>
        </p:nvSpPr>
        <p:spPr>
          <a:xfrm>
            <a:off x="7806306" y="4802055"/>
            <a:ext cx="2742840" cy="738664"/>
          </a:xfrm>
          <a:custGeom>
            <a:avLst/>
            <a:gdLst>
              <a:gd name="connsiteX0" fmla="*/ 0 w 2742840"/>
              <a:gd name="connsiteY0" fmla="*/ 0 h 738664"/>
              <a:gd name="connsiteX1" fmla="*/ 2742840 w 2742840"/>
              <a:gd name="connsiteY1" fmla="*/ 0 h 738664"/>
              <a:gd name="connsiteX2" fmla="*/ 2742840 w 2742840"/>
              <a:gd name="connsiteY2" fmla="*/ 738664 h 738664"/>
              <a:gd name="connsiteX3" fmla="*/ 0 w 2742840"/>
              <a:gd name="connsiteY3" fmla="*/ 738664 h 738664"/>
              <a:gd name="connsiteX4" fmla="*/ 0 w 2742840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2840" h="738664" fill="none" extrusionOk="0">
                <a:moveTo>
                  <a:pt x="0" y="0"/>
                </a:moveTo>
                <a:cubicBezTo>
                  <a:pt x="1150868" y="102978"/>
                  <a:pt x="1703022" y="101137"/>
                  <a:pt x="2742840" y="0"/>
                </a:cubicBezTo>
                <a:cubicBezTo>
                  <a:pt x="2690968" y="350324"/>
                  <a:pt x="2795047" y="477015"/>
                  <a:pt x="2742840" y="738664"/>
                </a:cubicBezTo>
                <a:cubicBezTo>
                  <a:pt x="2276006" y="803171"/>
                  <a:pt x="101341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742840" h="738664" stroke="0" extrusionOk="0">
                <a:moveTo>
                  <a:pt x="0" y="0"/>
                </a:moveTo>
                <a:cubicBezTo>
                  <a:pt x="1174100" y="-951"/>
                  <a:pt x="2467898" y="36535"/>
                  <a:pt x="2742840" y="0"/>
                </a:cubicBezTo>
                <a:cubicBezTo>
                  <a:pt x="2765970" y="217702"/>
                  <a:pt x="2736478" y="428383"/>
                  <a:pt x="2742840" y="738664"/>
                </a:cubicBezTo>
                <a:cubicBezTo>
                  <a:pt x="1566423" y="800985"/>
                  <a:pt x="801297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String[]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lär en Array.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pratar om Array lite längre fram!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1DFCDF9-2EE9-4E92-8C8C-2C92C54F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70" y="4400581"/>
            <a:ext cx="713060" cy="713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6C01A-9B7F-0223-8F4A-13BAFC1F8FC0}"/>
              </a:ext>
            </a:extLst>
          </p:cNvPr>
          <p:cNvSpPr txBox="1"/>
          <p:nvPr/>
        </p:nvSpPr>
        <p:spPr>
          <a:xfrm>
            <a:off x="10074136" y="615521"/>
            <a:ext cx="1720361" cy="523220"/>
          </a:xfrm>
          <a:custGeom>
            <a:avLst/>
            <a:gdLst>
              <a:gd name="connsiteX0" fmla="*/ 0 w 1720361"/>
              <a:gd name="connsiteY0" fmla="*/ 0 h 523220"/>
              <a:gd name="connsiteX1" fmla="*/ 1720361 w 1720361"/>
              <a:gd name="connsiteY1" fmla="*/ 0 h 523220"/>
              <a:gd name="connsiteX2" fmla="*/ 1720361 w 1720361"/>
              <a:gd name="connsiteY2" fmla="*/ 523220 h 523220"/>
              <a:gd name="connsiteX3" fmla="*/ 0 w 1720361"/>
              <a:gd name="connsiteY3" fmla="*/ 523220 h 523220"/>
              <a:gd name="connsiteX4" fmla="*/ 0 w 1720361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0361" h="523220" fill="none" extrusionOk="0">
                <a:moveTo>
                  <a:pt x="0" y="0"/>
                </a:moveTo>
                <a:cubicBezTo>
                  <a:pt x="834259" y="106735"/>
                  <a:pt x="1145810" y="-84033"/>
                  <a:pt x="1720361" y="0"/>
                </a:cubicBezTo>
                <a:cubicBezTo>
                  <a:pt x="1751880" y="141717"/>
                  <a:pt x="1740487" y="330391"/>
                  <a:pt x="1720361" y="523220"/>
                </a:cubicBezTo>
                <a:cubicBezTo>
                  <a:pt x="979989" y="595085"/>
                  <a:pt x="257088" y="645061"/>
                  <a:pt x="0" y="523220"/>
                </a:cubicBezTo>
                <a:cubicBezTo>
                  <a:pt x="-26907" y="371847"/>
                  <a:pt x="-44411" y="159395"/>
                  <a:pt x="0" y="0"/>
                </a:cubicBezTo>
                <a:close/>
              </a:path>
              <a:path w="1720361" h="523220" stroke="0" extrusionOk="0">
                <a:moveTo>
                  <a:pt x="0" y="0"/>
                </a:moveTo>
                <a:cubicBezTo>
                  <a:pt x="525450" y="147599"/>
                  <a:pt x="1039513" y="138956"/>
                  <a:pt x="1720361" y="0"/>
                </a:cubicBezTo>
                <a:cubicBezTo>
                  <a:pt x="1700669" y="72229"/>
                  <a:pt x="1743606" y="430512"/>
                  <a:pt x="1720361" y="523220"/>
                </a:cubicBezTo>
                <a:cubicBezTo>
                  <a:pt x="1387831" y="451461"/>
                  <a:pt x="642183" y="406391"/>
                  <a:pt x="0" y="523220"/>
                </a:cubicBezTo>
                <a:cubicBezTo>
                  <a:pt x="-3799" y="273500"/>
                  <a:pt x="-42821" y="1815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 själv!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428ED4-7740-2D6F-5AB6-B14E1208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76" y="125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1454040"/>
            <a:ext cx="10163922" cy="367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000" dirty="0">
                <a:solidFill>
                  <a:srgbClr val="008000"/>
                </a:solidFill>
                <a:latin typeface="Cascadia Mono" panose="020B0609020000020004" pitchFamily="49" charset="0"/>
                <a:sym typeface="Lato"/>
              </a:rPr>
              <a:t>// Vad ger följande kod?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text20 = 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"20"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text30 = 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"30"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"Right </a:t>
            </a:r>
            <a:r>
              <a:rPr lang="sv-SE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justified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$"RIGHT 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{text20,20}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$"RIGHT 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{text30,30}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Left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justified</a:t>
            </a:r>
            <a:r>
              <a:rPr lang="sv-SE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{text20,-20}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 LEFT"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{text30,-30}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 LEFT"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sv-SE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4771B46A-233B-C554-9461-6E930E18791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15 Minute Timer – 123Timer">
            <a:extLst>
              <a:ext uri="{FF2B5EF4-FFF2-40B4-BE49-F238E27FC236}">
                <a16:creationId xmlns:a16="http://schemas.microsoft.com/office/drawing/2014/main" id="{351CED33-F6E0-F6D5-3EDA-576DA6D8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160" y="365040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4A13A-65D0-B7D1-E503-EEF9E84FB25E}"/>
              </a:ext>
            </a:extLst>
          </p:cNvPr>
          <p:cNvSpPr txBox="1"/>
          <p:nvPr/>
        </p:nvSpPr>
        <p:spPr>
          <a:xfrm>
            <a:off x="8999912" y="3443969"/>
            <a:ext cx="249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Me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3DE792-5A7C-7AC4-D646-A3669933D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10" y="2809738"/>
            <a:ext cx="2656299" cy="5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0993C-D628-E78C-10B6-6303BA0B5086}"/>
              </a:ext>
            </a:extLst>
          </p:cNvPr>
          <p:cNvSpPr txBox="1"/>
          <p:nvPr/>
        </p:nvSpPr>
        <p:spPr>
          <a:xfrm>
            <a:off x="8917010" y="4979517"/>
            <a:ext cx="2715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C# Book Online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545</Words>
  <Application>Microsoft Office PowerPoint</Application>
  <PresentationFormat>Widescreen</PresentationFormat>
  <Paragraphs>107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Cascadia Mono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2024-06-25T05:35:13Z</dcterms:modified>
</cp:coreProperties>
</file>