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8"/>
  </p:notesMasterIdLst>
  <p:sldIdLst>
    <p:sldId id="309" r:id="rId2"/>
    <p:sldId id="299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2" r:id="rId11"/>
    <p:sldId id="351" r:id="rId12"/>
    <p:sldId id="353" r:id="rId13"/>
    <p:sldId id="354" r:id="rId14"/>
    <p:sldId id="355" r:id="rId15"/>
    <p:sldId id="356" r:id="rId16"/>
    <p:sldId id="357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h4tLYp1sGNGNvpY7HLkhLQwiTE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EED2F8-B88B-41D3-B692-619C61F7DB33}" v="254" dt="2023-05-29T14:20:31.1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29" autoAdjust="0"/>
  </p:normalViewPr>
  <p:slideViewPr>
    <p:cSldViewPr snapToGrid="0">
      <p:cViewPr varScale="1">
        <p:scale>
          <a:sx n="87" d="100"/>
          <a:sy n="87" d="100"/>
        </p:scale>
        <p:origin x="91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46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Chalk" userId="287f8aa4f4de1d19" providerId="LiveId" clId="{D95C05BF-833D-49BE-9C47-05788DF5D36D}"/>
    <pc:docChg chg="undo custSel modSld">
      <pc:chgData name="Richard Chalk" userId="287f8aa4f4de1d19" providerId="LiveId" clId="{D95C05BF-833D-49BE-9C47-05788DF5D36D}" dt="2022-11-09T05:41:59.036" v="495" actId="20577"/>
      <pc:docMkLst>
        <pc:docMk/>
      </pc:docMkLst>
      <pc:sldChg chg="modSp mod">
        <pc:chgData name="Richard Chalk" userId="287f8aa4f4de1d19" providerId="LiveId" clId="{D95C05BF-833D-49BE-9C47-05788DF5D36D}" dt="2022-11-09T05:36:04.610" v="369" actId="27636"/>
        <pc:sldMkLst>
          <pc:docMk/>
          <pc:sldMk cId="0" sldId="256"/>
        </pc:sldMkLst>
        <pc:spChg chg="mod">
          <ac:chgData name="Richard Chalk" userId="287f8aa4f4de1d19" providerId="LiveId" clId="{D95C05BF-833D-49BE-9C47-05788DF5D36D}" dt="2022-11-09T05:36:04.610" v="369" actId="27636"/>
          <ac:spMkLst>
            <pc:docMk/>
            <pc:sldMk cId="0" sldId="256"/>
            <ac:spMk id="119" creationId="{00000000-0000-0000-0000-000000000000}"/>
          </ac:spMkLst>
        </pc:spChg>
      </pc:sldChg>
      <pc:sldChg chg="addSp delSp modSp mod">
        <pc:chgData name="Richard Chalk" userId="287f8aa4f4de1d19" providerId="LiveId" clId="{D95C05BF-833D-49BE-9C47-05788DF5D36D}" dt="2022-11-09T05:41:59.036" v="495" actId="20577"/>
        <pc:sldMkLst>
          <pc:docMk/>
          <pc:sldMk cId="0" sldId="257"/>
        </pc:sldMkLst>
        <pc:spChg chg="mod">
          <ac:chgData name="Richard Chalk" userId="287f8aa4f4de1d19" providerId="LiveId" clId="{D95C05BF-833D-49BE-9C47-05788DF5D36D}" dt="2022-11-09T05:41:59.036" v="495" actId="20577"/>
          <ac:spMkLst>
            <pc:docMk/>
            <pc:sldMk cId="0" sldId="257"/>
            <ac:spMk id="127" creationId="{00000000-0000-0000-0000-000000000000}"/>
          </ac:spMkLst>
        </pc:spChg>
        <pc:picChg chg="add mod">
          <ac:chgData name="Richard Chalk" userId="287f8aa4f4de1d19" providerId="LiveId" clId="{D95C05BF-833D-49BE-9C47-05788DF5D36D}" dt="2022-11-09T05:36:19.966" v="381" actId="1035"/>
          <ac:picMkLst>
            <pc:docMk/>
            <pc:sldMk cId="0" sldId="257"/>
            <ac:picMk id="3" creationId="{143BD36C-96AA-1372-4D44-554B3007C308}"/>
          </ac:picMkLst>
        </pc:picChg>
        <pc:picChg chg="del mod">
          <ac:chgData name="Richard Chalk" userId="287f8aa4f4de1d19" providerId="LiveId" clId="{D95C05BF-833D-49BE-9C47-05788DF5D36D}" dt="2022-11-09T05:36:15.154" v="374" actId="478"/>
          <ac:picMkLst>
            <pc:docMk/>
            <pc:sldMk cId="0" sldId="257"/>
            <ac:picMk id="130" creationId="{00000000-0000-0000-0000-000000000000}"/>
          </ac:picMkLst>
        </pc:picChg>
      </pc:sldChg>
      <pc:sldChg chg="modSp mod">
        <pc:chgData name="Richard Chalk" userId="287f8aa4f4de1d19" providerId="LiveId" clId="{D95C05BF-833D-49BE-9C47-05788DF5D36D}" dt="2022-11-09T05:35:47.311" v="367" actId="20577"/>
        <pc:sldMkLst>
          <pc:docMk/>
          <pc:sldMk cId="0" sldId="258"/>
        </pc:sldMkLst>
        <pc:spChg chg="mod">
          <ac:chgData name="Richard Chalk" userId="287f8aa4f4de1d19" providerId="LiveId" clId="{D95C05BF-833D-49BE-9C47-05788DF5D36D}" dt="2022-11-09T05:35:47.311" v="367" actId="20577"/>
          <ac:spMkLst>
            <pc:docMk/>
            <pc:sldMk cId="0" sldId="258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0A01506E-6C49-4788-B730-F7CA1D3100D4}"/>
    <pc:docChg chg="undo custSel addSld delSld modSld delMainMaster">
      <pc:chgData name="Richard Chalk" userId="287f8aa4f4de1d19" providerId="LiveId" clId="{0A01506E-6C49-4788-B730-F7CA1D3100D4}" dt="2023-05-08T19:15:08.143" v="698" actId="47"/>
      <pc:docMkLst>
        <pc:docMk/>
      </pc:docMkLst>
      <pc:sldChg chg="modSp del mod">
        <pc:chgData name="Richard Chalk" userId="287f8aa4f4de1d19" providerId="LiveId" clId="{0A01506E-6C49-4788-B730-F7CA1D3100D4}" dt="2023-05-08T18:20:48.682" v="11" actId="47"/>
        <pc:sldMkLst>
          <pc:docMk/>
          <pc:sldMk cId="0" sldId="256"/>
        </pc:sldMkLst>
        <pc:spChg chg="mod">
          <ac:chgData name="Richard Chalk" userId="287f8aa4f4de1d19" providerId="LiveId" clId="{0A01506E-6C49-4788-B730-F7CA1D3100D4}" dt="2023-05-08T18:20:39.573" v="9" actId="20577"/>
          <ac:spMkLst>
            <pc:docMk/>
            <pc:sldMk cId="0" sldId="256"/>
            <ac:spMk id="118" creationId="{00000000-0000-0000-0000-000000000000}"/>
          </ac:spMkLst>
        </pc:sp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5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7805924" sldId="26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75608736" sldId="26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85578434" sldId="26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13995376" sldId="26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175204052" sldId="26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607423208" sldId="26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50979902" sldId="27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502058788" sldId="27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7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273922519" sldId="27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55502535" sldId="28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015735665" sldId="28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940861891" sldId="28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577552193" sldId="28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880876226" sldId="28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8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44858822" sldId="28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97587156" sldId="28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608595304" sldId="28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483189853" sldId="29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979350157" sldId="29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63437650" sldId="29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619287749" sldId="29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057935187" sldId="29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28571296" sldId="29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13653697" sldId="29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365389252" sldId="29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28615260" sldId="298"/>
        </pc:sldMkLst>
      </pc:sldChg>
      <pc:sldChg chg="addSp delSp modSp mod">
        <pc:chgData name="Richard Chalk" userId="287f8aa4f4de1d19" providerId="LiveId" clId="{0A01506E-6C49-4788-B730-F7CA1D3100D4}" dt="2023-05-08T19:07:08.434" v="573"/>
        <pc:sldMkLst>
          <pc:docMk/>
          <pc:sldMk cId="0" sldId="299"/>
        </pc:sldMkLst>
        <pc:spChg chg="del">
          <ac:chgData name="Richard Chalk" userId="287f8aa4f4de1d19" providerId="LiveId" clId="{0A01506E-6C49-4788-B730-F7CA1D3100D4}" dt="2023-05-08T19:06:56.037" v="570" actId="21"/>
          <ac:spMkLst>
            <pc:docMk/>
            <pc:sldMk cId="0" sldId="299"/>
            <ac:spMk id="3" creationId="{C94366A8-7AB2-EE66-341E-A1BD0A71168D}"/>
          </ac:spMkLst>
        </pc:spChg>
        <pc:spChg chg="add mod">
          <ac:chgData name="Richard Chalk" userId="287f8aa4f4de1d19" providerId="LiveId" clId="{0A01506E-6C49-4788-B730-F7CA1D3100D4}" dt="2023-05-08T18:46:48.407" v="28" actId="20577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0A01506E-6C49-4788-B730-F7CA1D3100D4}" dt="2023-05-08T18:50:40.123" v="53"/>
          <ac:spMkLst>
            <pc:docMk/>
            <pc:sldMk cId="0" sldId="299"/>
            <ac:spMk id="6" creationId="{AA3DBEFE-0B36-E64D-9BC8-6CAB98AE791F}"/>
          </ac:spMkLst>
        </pc:spChg>
        <pc:spChg chg="add mod">
          <ac:chgData name="Richard Chalk" userId="287f8aa4f4de1d19" providerId="LiveId" clId="{0A01506E-6C49-4788-B730-F7CA1D3100D4}" dt="2023-05-08T19:07:05.206" v="572" actId="1076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0A01506E-6C49-4788-B730-F7CA1D3100D4}" dt="2023-05-08T18:46:42.461" v="12" actId="478"/>
          <ac:spMkLst>
            <pc:docMk/>
            <pc:sldMk cId="0" sldId="299"/>
            <ac:spMk id="657" creationId="{00000000-0000-0000-0000-000000000000}"/>
          </ac:spMkLst>
        </pc:spChg>
        <pc:spChg chg="mod">
          <ac:chgData name="Richard Chalk" userId="287f8aa4f4de1d19" providerId="LiveId" clId="{0A01506E-6C49-4788-B730-F7CA1D3100D4}" dt="2023-05-08T18:51:06.776" v="59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0A01506E-6C49-4788-B730-F7CA1D3100D4}" dt="2023-05-08T19:06:56.037" v="570" actId="21"/>
          <ac:picMkLst>
            <pc:docMk/>
            <pc:sldMk cId="0" sldId="299"/>
            <ac:picMk id="2" creationId="{8C6E6EBD-F315-E39C-D9AB-5F0DBF704255}"/>
          </ac:picMkLst>
        </pc:picChg>
        <pc:picChg chg="add mod">
          <ac:chgData name="Richard Chalk" userId="287f8aa4f4de1d19" providerId="LiveId" clId="{0A01506E-6C49-4788-B730-F7CA1D3100D4}" dt="2023-05-08T18:50:40.123" v="53"/>
          <ac:picMkLst>
            <pc:docMk/>
            <pc:sldMk cId="0" sldId="299"/>
            <ac:picMk id="5" creationId="{6325E9FD-CB31-18CC-9788-1DF96F31E1FE}"/>
          </ac:picMkLst>
        </pc:picChg>
        <pc:picChg chg="add mod">
          <ac:chgData name="Richard Chalk" userId="287f8aa4f4de1d19" providerId="LiveId" clId="{0A01506E-6C49-4788-B730-F7CA1D3100D4}" dt="2023-05-08T19:07:05.206" v="572" actId="1076"/>
          <ac:picMkLst>
            <pc:docMk/>
            <pc:sldMk cId="0" sldId="299"/>
            <ac:picMk id="7" creationId="{892E2D91-CBE4-18FF-387E-D5A8B0FAE488}"/>
          </ac:picMkLst>
        </pc:picChg>
        <pc:picChg chg="add mod">
          <ac:chgData name="Richard Chalk" userId="287f8aa4f4de1d19" providerId="LiveId" clId="{0A01506E-6C49-4788-B730-F7CA1D3100D4}" dt="2023-05-08T19:07:08.434" v="573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6" creationId="{EC151964-B977-1905-6B58-B90E41139DFC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8" creationId="{8DE6F509-06B2-B7E1-AB1F-31A7E100ABB8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30" creationId="{71231735-FD88-5620-9A5F-1060ED0AC67B}"/>
          </ac:picMkLst>
        </pc:picChg>
        <pc:picChg chg="add mod">
          <ac:chgData name="Richard Chalk" userId="287f8aa4f4de1d19" providerId="LiveId" clId="{0A01506E-6C49-4788-B730-F7CA1D3100D4}" dt="2023-05-08T18:54:45.847" v="201" actId="1037"/>
          <ac:picMkLst>
            <pc:docMk/>
            <pc:sldMk cId="0" sldId="299"/>
            <ac:picMk id="1032" creationId="{5AF98B33-298F-CD63-A93B-0C5C7B989387}"/>
          </ac:picMkLst>
        </pc:pic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1"/>
        </pc:sldMkLst>
      </pc:sldChg>
      <pc:sldChg chg="addSp delSp modSp mod modNotesTx">
        <pc:chgData name="Richard Chalk" userId="287f8aa4f4de1d19" providerId="LiveId" clId="{0A01506E-6C49-4788-B730-F7CA1D3100D4}" dt="2023-05-08T19:07:17.233" v="577" actId="20577"/>
        <pc:sldMkLst>
          <pc:docMk/>
          <pc:sldMk cId="0" sldId="302"/>
        </pc:sldMkLst>
        <pc:spChg chg="add mod">
          <ac:chgData name="Richard Chalk" userId="287f8aa4f4de1d19" providerId="LiveId" clId="{0A01506E-6C49-4788-B730-F7CA1D3100D4}" dt="2023-05-08T18:55:08.718" v="210" actId="20577"/>
          <ac:spMkLst>
            <pc:docMk/>
            <pc:sldMk cId="0" sldId="302"/>
            <ac:spMk id="2" creationId="{7BDA04FC-2DCA-AFE5-773D-BCB05A8405A5}"/>
          </ac:spMkLst>
        </pc:spChg>
        <pc:spChg chg="add del mod">
          <ac:chgData name="Richard Chalk" userId="287f8aa4f4de1d19" providerId="LiveId" clId="{0A01506E-6C49-4788-B730-F7CA1D3100D4}" dt="2023-05-08T18:57:49.422" v="279" actId="478"/>
          <ac:spMkLst>
            <pc:docMk/>
            <pc:sldMk cId="0" sldId="302"/>
            <ac:spMk id="3" creationId="{3C832680-4867-E839-F61D-846588E69088}"/>
          </ac:spMkLst>
        </pc:spChg>
        <pc:spChg chg="add mod">
          <ac:chgData name="Richard Chalk" userId="287f8aa4f4de1d19" providerId="LiveId" clId="{0A01506E-6C49-4788-B730-F7CA1D3100D4}" dt="2023-05-08T19:02:36.404" v="382" actId="1036"/>
          <ac:spMkLst>
            <pc:docMk/>
            <pc:sldMk cId="0" sldId="302"/>
            <ac:spMk id="4" creationId="{2C1C04F3-8720-DB22-74EB-64BD0D4A3C57}"/>
          </ac:spMkLst>
        </pc:spChg>
        <pc:spChg chg="add mod">
          <ac:chgData name="Richard Chalk" userId="287f8aa4f4de1d19" providerId="LiveId" clId="{0A01506E-6C49-4788-B730-F7CA1D3100D4}" dt="2023-05-08T19:07:17.233" v="577" actId="20577"/>
          <ac:spMkLst>
            <pc:docMk/>
            <pc:sldMk cId="0" sldId="302"/>
            <ac:spMk id="5" creationId="{D3D2D105-7337-014E-A529-88382FFF1E67}"/>
          </ac:spMkLst>
        </pc:spChg>
        <pc:spChg chg="add">
          <ac:chgData name="Richard Chalk" userId="287f8aa4f4de1d19" providerId="LiveId" clId="{0A01506E-6C49-4788-B730-F7CA1D3100D4}" dt="2023-05-08T19:02:47.436" v="386" actId="11529"/>
          <ac:spMkLst>
            <pc:docMk/>
            <pc:sldMk cId="0" sldId="302"/>
            <ac:spMk id="6" creationId="{CDD70138-FC68-4479-0FF8-A224813BA5E1}"/>
          </ac:spMkLst>
        </pc:spChg>
        <pc:spChg chg="add mod">
          <ac:chgData name="Richard Chalk" userId="287f8aa4f4de1d19" providerId="LiveId" clId="{0A01506E-6C49-4788-B730-F7CA1D3100D4}" dt="2023-05-08T19:02:52.620" v="388" actId="1076"/>
          <ac:spMkLst>
            <pc:docMk/>
            <pc:sldMk cId="0" sldId="302"/>
            <ac:spMk id="7" creationId="{371920A2-7E9B-5179-D4AB-6593238AFA5F}"/>
          </ac:spMkLst>
        </pc:spChg>
        <pc:spChg chg="del">
          <ac:chgData name="Richard Chalk" userId="287f8aa4f4de1d19" providerId="LiveId" clId="{0A01506E-6C49-4788-B730-F7CA1D3100D4}" dt="2023-05-08T18:55:01.794" v="202" actId="478"/>
          <ac:spMkLst>
            <pc:docMk/>
            <pc:sldMk cId="0" sldId="302"/>
            <ac:spMk id="680" creationId="{00000000-0000-0000-0000-000000000000}"/>
          </ac:spMkLst>
        </pc:spChg>
        <pc:spChg chg="del mod">
          <ac:chgData name="Richard Chalk" userId="287f8aa4f4de1d19" providerId="LiveId" clId="{0A01506E-6C49-4788-B730-F7CA1D3100D4}" dt="2023-05-08T18:55:31.004" v="214" actId="478"/>
          <ac:spMkLst>
            <pc:docMk/>
            <pc:sldMk cId="0" sldId="302"/>
            <ac:spMk id="681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04:44.322" v="405" actId="1076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0A01506E-6C49-4788-B730-F7CA1D3100D4}" dt="2023-05-08T19:03:55.455" v="399" actId="14100"/>
          <ac:picMkLst>
            <pc:docMk/>
            <pc:sldMk cId="0" sldId="302"/>
            <ac:picMk id="2050" creationId="{235E4008-F5B9-485D-E75F-A61835C43397}"/>
          </ac:picMkLst>
        </pc:picChg>
        <pc:picChg chg="add del mod">
          <ac:chgData name="Richard Chalk" userId="287f8aa4f4de1d19" providerId="LiveId" clId="{0A01506E-6C49-4788-B730-F7CA1D3100D4}" dt="2023-05-08T19:04:45.375" v="406" actId="478"/>
          <ac:picMkLst>
            <pc:docMk/>
            <pc:sldMk cId="0" sldId="302"/>
            <ac:picMk id="2052" creationId="{C9993705-B4AB-0FE7-8C70-2644D27687F9}"/>
          </ac:picMkLst>
        </pc:picChg>
        <pc:picChg chg="add mod">
          <ac:chgData name="Richard Chalk" userId="287f8aa4f4de1d19" providerId="LiveId" clId="{0A01506E-6C49-4788-B730-F7CA1D3100D4}" dt="2023-05-08T19:05:18.968" v="409" actId="1076"/>
          <ac:picMkLst>
            <pc:docMk/>
            <pc:sldMk cId="0" sldId="302"/>
            <ac:picMk id="2054" creationId="{7FF8BBB5-F37A-A1CA-3F93-0F1AF380CBCD}"/>
          </ac:picMkLst>
        </pc:picChg>
      </pc:sldChg>
      <pc:sldChg chg="addSp delSp modSp mod modNotesTx">
        <pc:chgData name="Richard Chalk" userId="287f8aa4f4de1d19" providerId="LiveId" clId="{0A01506E-6C49-4788-B730-F7CA1D3100D4}" dt="2023-05-08T19:14:53.534" v="697" actId="6549"/>
        <pc:sldMkLst>
          <pc:docMk/>
          <pc:sldMk cId="0" sldId="304"/>
        </pc:sldMkLst>
        <pc:spChg chg="add mod">
          <ac:chgData name="Richard Chalk" userId="287f8aa4f4de1d19" providerId="LiveId" clId="{0A01506E-6C49-4788-B730-F7CA1D3100D4}" dt="2023-05-08T19:12:27.500" v="587" actId="20577"/>
          <ac:spMkLst>
            <pc:docMk/>
            <pc:sldMk cId="0" sldId="304"/>
            <ac:spMk id="2" creationId="{ECDD28F4-C2BD-5E5B-5623-08130E6BF6C2}"/>
          </ac:spMkLst>
        </pc:spChg>
        <pc:spChg chg="add mod">
          <ac:chgData name="Richard Chalk" userId="287f8aa4f4de1d19" providerId="LiveId" clId="{0A01506E-6C49-4788-B730-F7CA1D3100D4}" dt="2023-05-08T19:14:39.779" v="655" actId="1038"/>
          <ac:spMkLst>
            <pc:docMk/>
            <pc:sldMk cId="0" sldId="304"/>
            <ac:spMk id="5" creationId="{0C73B2D8-8ECE-5D11-1411-429F6429D9FA}"/>
          </ac:spMkLst>
        </pc:spChg>
        <pc:spChg chg="add mod">
          <ac:chgData name="Richard Chalk" userId="287f8aa4f4de1d19" providerId="LiveId" clId="{0A01506E-6C49-4788-B730-F7CA1D3100D4}" dt="2023-05-08T19:13:50.339" v="635" actId="403"/>
          <ac:spMkLst>
            <pc:docMk/>
            <pc:sldMk cId="0" sldId="304"/>
            <ac:spMk id="6" creationId="{1FAF2A17-E211-CBB3-E7B4-7210C49D29AE}"/>
          </ac:spMkLst>
        </pc:spChg>
        <pc:spChg chg="del">
          <ac:chgData name="Richard Chalk" userId="287f8aa4f4de1d19" providerId="LiveId" clId="{0A01506E-6C49-4788-B730-F7CA1D3100D4}" dt="2023-05-08T19:12:23.424" v="579" actId="478"/>
          <ac:spMkLst>
            <pc:docMk/>
            <pc:sldMk cId="0" sldId="304"/>
            <ac:spMk id="692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3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4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6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7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3:53.602" v="636" actId="478"/>
          <ac:spMkLst>
            <pc:docMk/>
            <pc:sldMk cId="0" sldId="304"/>
            <ac:spMk id="698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12:23.776" v="580"/>
          <ac:picMkLst>
            <pc:docMk/>
            <pc:sldMk cId="0" sldId="304"/>
            <ac:picMk id="3" creationId="{8C1E7BCD-9460-1EAE-B01F-99AF54029DB7}"/>
          </ac:picMkLst>
        </pc:picChg>
        <pc:picChg chg="add mod">
          <ac:chgData name="Richard Chalk" userId="287f8aa4f4de1d19" providerId="LiveId" clId="{0A01506E-6C49-4788-B730-F7CA1D3100D4}" dt="2023-05-08T19:14:36.517" v="639" actId="1076"/>
          <ac:picMkLst>
            <pc:docMk/>
            <pc:sldMk cId="0" sldId="304"/>
            <ac:picMk id="7" creationId="{0EC6CA0C-FEAC-C173-FC0C-F5B196CA2C52}"/>
          </ac:picMkLst>
        </pc:picChg>
        <pc:picChg chg="del">
          <ac:chgData name="Richard Chalk" userId="287f8aa4f4de1d19" providerId="LiveId" clId="{0A01506E-6C49-4788-B730-F7CA1D3100D4}" dt="2023-05-08T19:12:37.504" v="588" actId="478"/>
          <ac:picMkLst>
            <pc:docMk/>
            <pc:sldMk cId="0" sldId="304"/>
            <ac:picMk id="699" creationId="{00000000-0000-0000-0000-000000000000}"/>
          </ac:picMkLst>
        </pc:picChg>
      </pc:sldChg>
      <pc:sldChg chg="modSp mod">
        <pc:chgData name="Richard Chalk" userId="287f8aa4f4de1d19" providerId="LiveId" clId="{0A01506E-6C49-4788-B730-F7CA1D3100D4}" dt="2023-05-08T18:46:43.028" v="14" actId="27636"/>
        <pc:sldMkLst>
          <pc:docMk/>
          <pc:sldMk cId="0" sldId="308"/>
        </pc:sldMkLst>
        <pc:spChg chg="mod">
          <ac:chgData name="Richard Chalk" userId="287f8aa4f4de1d19" providerId="LiveId" clId="{0A01506E-6C49-4788-B730-F7CA1D3100D4}" dt="2023-05-08T18:46:43.028" v="14" actId="27636"/>
          <ac:spMkLst>
            <pc:docMk/>
            <pc:sldMk cId="0" sldId="308"/>
            <ac:spMk id="727" creationId="{00000000-0000-0000-0000-000000000000}"/>
          </ac:spMkLst>
        </pc:spChg>
      </pc:sldChg>
      <pc:sldChg chg="add del">
        <pc:chgData name="Richard Chalk" userId="287f8aa4f4de1d19" providerId="LiveId" clId="{0A01506E-6C49-4788-B730-F7CA1D3100D4}" dt="2023-05-08T19:15:08.143" v="698" actId="47"/>
        <pc:sldMkLst>
          <pc:docMk/>
          <pc:sldMk cId="2546594381" sldId="311"/>
        </pc:sldMkLst>
      </pc:sldChg>
      <pc:sldMasterChg chg="del delSldLayout">
        <pc:chgData name="Richard Chalk" userId="287f8aa4f4de1d19" providerId="LiveId" clId="{0A01506E-6C49-4788-B730-F7CA1D3100D4}" dt="2023-05-08T18:20:48.682" v="11" actId="47"/>
        <pc:sldMasterMkLst>
          <pc:docMk/>
          <pc:sldMasterMk cId="0" sldId="2147483648"/>
        </pc:sldMasterMkLst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  <pc:docChgLst>
    <pc:chgData name="Richard Chalk" userId="287f8aa4f4de1d19" providerId="LiveId" clId="{404ACD4A-D5E2-4191-B481-235526E58B99}"/>
    <pc:docChg chg="undo custSel addSld delSld modSld sldOrd">
      <pc:chgData name="Richard Chalk" userId="287f8aa4f4de1d19" providerId="LiveId" clId="{404ACD4A-D5E2-4191-B481-235526E58B99}" dt="2023-05-08T15:23:37.380" v="7633" actId="20577"/>
      <pc:docMkLst>
        <pc:docMk/>
      </pc:docMkLst>
      <pc:sldChg chg="modSp mod">
        <pc:chgData name="Richard Chalk" userId="287f8aa4f4de1d19" providerId="LiveId" clId="{404ACD4A-D5E2-4191-B481-235526E58B99}" dt="2023-05-08T04:50:15.860" v="0"/>
        <pc:sldMkLst>
          <pc:docMk/>
          <pc:sldMk cId="0" sldId="256"/>
        </pc:sldMkLst>
        <pc:spChg chg="mod">
          <ac:chgData name="Richard Chalk" userId="287f8aa4f4de1d19" providerId="LiveId" clId="{404ACD4A-D5E2-4191-B481-235526E58B99}" dt="2023-05-08T04:50:15.860" v="0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404ACD4A-D5E2-4191-B481-235526E58B99}" dt="2023-05-08T14:38:23.655" v="7198" actId="20577"/>
        <pc:sldMkLst>
          <pc:docMk/>
          <pc:sldMk cId="0" sldId="257"/>
        </pc:sldMkLst>
        <pc:spChg chg="add mod">
          <ac:chgData name="Richard Chalk" userId="287f8aa4f4de1d19" providerId="LiveId" clId="{404ACD4A-D5E2-4191-B481-235526E58B99}" dt="2023-05-08T04:55:13.805" v="53" actId="1036"/>
          <ac:spMkLst>
            <pc:docMk/>
            <pc:sldMk cId="0" sldId="257"/>
            <ac:spMk id="5" creationId="{0DDCE4B4-4224-8917-2248-73908592F547}"/>
          </ac:spMkLst>
        </pc:spChg>
        <pc:spChg chg="add mod">
          <ac:chgData name="Richard Chalk" userId="287f8aa4f4de1d19" providerId="LiveId" clId="{404ACD4A-D5E2-4191-B481-235526E58B99}" dt="2023-05-08T04:56:18.037" v="65" actId="1076"/>
          <ac:spMkLst>
            <pc:docMk/>
            <pc:sldMk cId="0" sldId="257"/>
            <ac:spMk id="6" creationId="{C2BE871E-865B-8380-B8AE-83C5FF091EB2}"/>
          </ac:spMkLst>
        </pc:spChg>
        <pc:spChg chg="add mod">
          <ac:chgData name="Richard Chalk" userId="287f8aa4f4de1d19" providerId="LiveId" clId="{404ACD4A-D5E2-4191-B481-235526E58B99}" dt="2023-05-08T04:56:23.539" v="69" actId="20577"/>
          <ac:spMkLst>
            <pc:docMk/>
            <pc:sldMk cId="0" sldId="257"/>
            <ac:spMk id="7" creationId="{55342F01-0376-4682-7BD4-1CAA5E7AE571}"/>
          </ac:spMkLst>
        </pc:spChg>
        <pc:spChg chg="mod">
          <ac:chgData name="Richard Chalk" userId="287f8aa4f4de1d19" providerId="LiveId" clId="{404ACD4A-D5E2-4191-B481-235526E58B99}" dt="2023-05-08T04:50:29.972" v="8" actId="20577"/>
          <ac:spMkLst>
            <pc:docMk/>
            <pc:sldMk cId="0" sldId="25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8:23.655" v="7198" actId="20577"/>
          <ac:spMkLst>
            <pc:docMk/>
            <pc:sldMk cId="0" sldId="257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4:51:17.775" v="12" actId="478"/>
          <ac:picMkLst>
            <pc:docMk/>
            <pc:sldMk cId="0" sldId="257"/>
            <ac:picMk id="3" creationId="{143BD36C-96AA-1372-4D44-554B3007C308}"/>
          </ac:picMkLst>
        </pc:picChg>
        <pc:picChg chg="add mod">
          <ac:chgData name="Richard Chalk" userId="287f8aa4f4de1d19" providerId="LiveId" clId="{404ACD4A-D5E2-4191-B481-235526E58B99}" dt="2023-05-08T04:54:43.642" v="30" actId="1076"/>
          <ac:picMkLst>
            <pc:docMk/>
            <pc:sldMk cId="0" sldId="257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02:43.627" v="275" actId="1037"/>
          <ac:picMkLst>
            <pc:docMk/>
            <pc:sldMk cId="0" sldId="257"/>
            <ac:picMk id="1026" creationId="{78B40E09-3300-4168-84E4-07634E372E62}"/>
          </ac:picMkLst>
        </pc:picChg>
        <pc:picChg chg="add mod">
          <ac:chgData name="Richard Chalk" userId="287f8aa4f4de1d19" providerId="LiveId" clId="{404ACD4A-D5E2-4191-B481-235526E58B99}" dt="2023-05-08T05:02:01.902" v="259" actId="1037"/>
          <ac:picMkLst>
            <pc:docMk/>
            <pc:sldMk cId="0" sldId="257"/>
            <ac:picMk id="1028" creationId="{6EECFAD7-5812-C8DB-8D98-B2BF2AA9ACD5}"/>
          </ac:picMkLst>
        </pc:picChg>
        <pc:picChg chg="add mod">
          <ac:chgData name="Richard Chalk" userId="287f8aa4f4de1d19" providerId="LiveId" clId="{404ACD4A-D5E2-4191-B481-235526E58B99}" dt="2023-05-08T05:02:46.941" v="288" actId="1037"/>
          <ac:picMkLst>
            <pc:docMk/>
            <pc:sldMk cId="0" sldId="257"/>
            <ac:picMk id="1030" creationId="{FC5F5384-DCBE-689F-9E55-918B4E1984B3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0" sldId="257"/>
            <ac:picMk id="2050" creationId="{30233214-8DEF-52D0-FA15-20E8577D6D38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0" sldId="257"/>
            <ac:picMk id="2052" creationId="{74A359EC-53D2-9F7F-B118-10D36749B6F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0" sldId="257"/>
            <ac:picMk id="2054" creationId="{536F9954-DBF7-8CDE-501B-51E0CC3C69C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0" sldId="257"/>
            <ac:picMk id="2056" creationId="{CC440FEC-E00C-A149-C547-FE5C2FF6F5B1}"/>
          </ac:picMkLst>
        </pc:picChg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0" sldId="258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2987041011" sldId="259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565442270" sldId="260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3457483595" sldId="262"/>
        </pc:sldMkLst>
      </pc:sldChg>
      <pc:sldChg chg="addSp delSp modSp new del ord">
        <pc:chgData name="Richard Chalk" userId="287f8aa4f4de1d19" providerId="LiveId" clId="{404ACD4A-D5E2-4191-B481-235526E58B99}" dt="2023-05-08T15:15:07.290" v="7558" actId="47"/>
        <pc:sldMkLst>
          <pc:docMk/>
          <pc:sldMk cId="1411399585" sldId="263"/>
        </pc:sldMkLst>
        <pc:picChg chg="add del mod">
          <ac:chgData name="Richard Chalk" userId="287f8aa4f4de1d19" providerId="LiveId" clId="{404ACD4A-D5E2-4191-B481-235526E58B99}" dt="2023-05-08T05:48:47.155" v="1618" actId="478"/>
          <ac:picMkLst>
            <pc:docMk/>
            <pc:sldMk cId="1411399585" sldId="263"/>
            <ac:picMk id="4" creationId="{936BFCAC-6218-108A-D40B-4438960ABECE}"/>
          </ac:picMkLst>
        </pc:picChg>
        <pc:picChg chg="add mod">
          <ac:chgData name="Richard Chalk" userId="287f8aa4f4de1d19" providerId="LiveId" clId="{404ACD4A-D5E2-4191-B481-235526E58B99}" dt="2023-05-08T05:50:04.642" v="1631"/>
          <ac:picMkLst>
            <pc:docMk/>
            <pc:sldMk cId="1411399585" sldId="263"/>
            <ac:picMk id="5" creationId="{8EC8C2CB-3DC3-F098-8006-3EC272132572}"/>
          </ac:picMkLst>
        </pc:picChg>
      </pc:sldChg>
      <pc:sldChg chg="modSp add mod setBg">
        <pc:chgData name="Richard Chalk" userId="287f8aa4f4de1d19" providerId="LiveId" clId="{404ACD4A-D5E2-4191-B481-235526E58B99}" dt="2023-05-08T04:57:28.302" v="131" actId="20577"/>
        <pc:sldMkLst>
          <pc:docMk/>
          <pc:sldMk cId="377805924" sldId="264"/>
        </pc:sldMkLst>
        <pc:spChg chg="mod">
          <ac:chgData name="Richard Chalk" userId="287f8aa4f4de1d19" providerId="LiveId" clId="{404ACD4A-D5E2-4191-B481-235526E58B99}" dt="2023-05-08T04:57:28.302" v="131" actId="20577"/>
          <ac:spMkLst>
            <pc:docMk/>
            <pc:sldMk cId="377805924" sldId="26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39:21.293" v="7237" actId="6549"/>
        <pc:sldMkLst>
          <pc:docMk/>
          <pc:sldMk cId="1075608736" sldId="265"/>
        </pc:sldMkLst>
        <pc:spChg chg="add del mod">
          <ac:chgData name="Richard Chalk" userId="287f8aa4f4de1d19" providerId="LiveId" clId="{404ACD4A-D5E2-4191-B481-235526E58B99}" dt="2023-05-08T05:07:46.105" v="352"/>
          <ac:spMkLst>
            <pc:docMk/>
            <pc:sldMk cId="1075608736" sldId="265"/>
            <ac:spMk id="2" creationId="{16AA7BF4-3D9A-808F-A82F-A6A9B4F3E68F}"/>
          </ac:spMkLst>
        </pc:spChg>
        <pc:spChg chg="del">
          <ac:chgData name="Richard Chalk" userId="287f8aa4f4de1d19" providerId="LiveId" clId="{404ACD4A-D5E2-4191-B481-235526E58B99}" dt="2023-05-08T04:59:10.565" v="154" actId="478"/>
          <ac:spMkLst>
            <pc:docMk/>
            <pc:sldMk cId="1075608736" sldId="265"/>
            <ac:spMk id="5" creationId="{0DDCE4B4-4224-8917-2248-73908592F547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6" creationId="{C2BE871E-865B-8380-B8AE-83C5FF091EB2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7" creationId="{55342F01-0376-4682-7BD4-1CAA5E7AE571}"/>
          </ac:spMkLst>
        </pc:spChg>
        <pc:spChg chg="add mod">
          <ac:chgData name="Richard Chalk" userId="287f8aa4f4de1d19" providerId="LiveId" clId="{404ACD4A-D5E2-4191-B481-235526E58B99}" dt="2023-05-08T05:14:25.362" v="437" actId="1076"/>
          <ac:spMkLst>
            <pc:docMk/>
            <pc:sldMk cId="1075608736" sldId="265"/>
            <ac:spMk id="8" creationId="{B9ADC30B-9391-0A69-5D72-55F8ACD24075}"/>
          </ac:spMkLst>
        </pc:spChg>
        <pc:spChg chg="mod">
          <ac:chgData name="Richard Chalk" userId="287f8aa4f4de1d19" providerId="LiveId" clId="{404ACD4A-D5E2-4191-B481-235526E58B99}" dt="2023-05-08T04:58:44.599" v="147" actId="20577"/>
          <ac:spMkLst>
            <pc:docMk/>
            <pc:sldMk cId="1075608736" sldId="26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9:21.293" v="7237" actId="6549"/>
          <ac:spMkLst>
            <pc:docMk/>
            <pc:sldMk cId="1075608736" sldId="265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14:27.761" v="438" actId="1076"/>
          <ac:picMkLst>
            <pc:docMk/>
            <pc:sldMk cId="1075608736" sldId="265"/>
            <ac:picMk id="3" creationId="{6B243C0F-2248-9561-5F65-8744092F8B26}"/>
          </ac:picMkLst>
        </pc:picChg>
        <pc:picChg chg="del">
          <ac:chgData name="Richard Chalk" userId="287f8aa4f4de1d19" providerId="LiveId" clId="{404ACD4A-D5E2-4191-B481-235526E58B99}" dt="2023-05-08T04:58:36.271" v="133" actId="478"/>
          <ac:picMkLst>
            <pc:docMk/>
            <pc:sldMk cId="1075608736" sldId="265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14:25.362" v="437" actId="1076"/>
          <ac:picMkLst>
            <pc:docMk/>
            <pc:sldMk cId="1075608736" sldId="265"/>
            <ac:picMk id="9" creationId="{A19636EE-482F-27C7-5682-B90510CE2462}"/>
          </ac:picMkLst>
        </pc:picChg>
        <pc:picChg chg="add del mod">
          <ac:chgData name="Richard Chalk" userId="287f8aa4f4de1d19" providerId="LiveId" clId="{404ACD4A-D5E2-4191-B481-235526E58B99}" dt="2023-05-08T05:08:40.465" v="366" actId="478"/>
          <ac:picMkLst>
            <pc:docMk/>
            <pc:sldMk cId="1075608736" sldId="265"/>
            <ac:picMk id="2050" creationId="{E0AD3BB2-9901-66BC-523A-97DDB5757442}"/>
          </ac:picMkLst>
        </pc:picChg>
      </pc:sldChg>
      <pc:sldChg chg="addSp delSp modSp add mod">
        <pc:chgData name="Richard Chalk" userId="287f8aa4f4de1d19" providerId="LiveId" clId="{404ACD4A-D5E2-4191-B481-235526E58B99}" dt="2023-05-08T14:40:09.112" v="7271" actId="20577"/>
        <pc:sldMkLst>
          <pc:docMk/>
          <pc:sldMk cId="3785578434" sldId="266"/>
        </pc:sldMkLst>
        <pc:spChg chg="mod">
          <ac:chgData name="Richard Chalk" userId="287f8aa4f4de1d19" providerId="LiveId" clId="{404ACD4A-D5E2-4191-B481-235526E58B99}" dt="2023-05-08T05:07:56.540" v="363" actId="6549"/>
          <ac:spMkLst>
            <pc:docMk/>
            <pc:sldMk cId="3785578434" sldId="26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09.112" v="7271" actId="20577"/>
          <ac:spMkLst>
            <pc:docMk/>
            <pc:sldMk cId="3785578434" sldId="266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5:16:36.496" v="452" actId="478"/>
          <ac:picMkLst>
            <pc:docMk/>
            <pc:sldMk cId="3785578434" sldId="266"/>
            <ac:picMk id="2050" creationId="{E0AD3BB2-9901-66BC-523A-97DDB5757442}"/>
          </ac:picMkLst>
        </pc:picChg>
        <pc:picChg chg="add mod">
          <ac:chgData name="Richard Chalk" userId="287f8aa4f4de1d19" providerId="LiveId" clId="{404ACD4A-D5E2-4191-B481-235526E58B99}" dt="2023-05-08T05:16:39.344" v="454" actId="1076"/>
          <ac:picMkLst>
            <pc:docMk/>
            <pc:sldMk cId="3785578434" sldId="266"/>
            <ac:picMk id="3074" creationId="{9AC3688F-8929-C660-3A52-3EEEE39712B4}"/>
          </ac:picMkLst>
        </pc:picChg>
        <pc:picChg chg="add del">
          <ac:chgData name="Richard Chalk" userId="287f8aa4f4de1d19" providerId="LiveId" clId="{404ACD4A-D5E2-4191-B481-235526E58B99}" dt="2023-05-08T05:19:03.715" v="460"/>
          <ac:picMkLst>
            <pc:docMk/>
            <pc:sldMk cId="3785578434" sldId="266"/>
            <ac:picMk id="3076" creationId="{3BC3B732-C25E-450B-6029-F5FF728879F3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2:14.465" v="7345" actId="5793"/>
        <pc:sldMkLst>
          <pc:docMk/>
          <pc:sldMk cId="2913995376" sldId="267"/>
        </pc:sldMkLst>
        <pc:spChg chg="add mod">
          <ac:chgData name="Richard Chalk" userId="287f8aa4f4de1d19" providerId="LiveId" clId="{404ACD4A-D5E2-4191-B481-235526E58B99}" dt="2023-05-08T14:41:49.005" v="7307" actId="207"/>
          <ac:spMkLst>
            <pc:docMk/>
            <pc:sldMk cId="2913995376" sldId="267"/>
            <ac:spMk id="2" creationId="{8776158E-4A81-D400-3926-D73C3B71E9F5}"/>
          </ac:spMkLst>
        </pc:spChg>
        <pc:spChg chg="add del mod">
          <ac:chgData name="Richard Chalk" userId="287f8aa4f4de1d19" providerId="LiveId" clId="{404ACD4A-D5E2-4191-B481-235526E58B99}" dt="2023-05-08T05:22:08.758" v="618" actId="478"/>
          <ac:spMkLst>
            <pc:docMk/>
            <pc:sldMk cId="2913995376" sldId="267"/>
            <ac:spMk id="5" creationId="{5A1F6822-869C-9C0E-AD86-486C536D743E}"/>
          </ac:spMkLst>
        </pc:spChg>
        <pc:spChg chg="add mod">
          <ac:chgData name="Richard Chalk" userId="287f8aa4f4de1d19" providerId="LiveId" clId="{404ACD4A-D5E2-4191-B481-235526E58B99}" dt="2023-05-08T05:27:30.604" v="1015" actId="20577"/>
          <ac:spMkLst>
            <pc:docMk/>
            <pc:sldMk cId="2913995376" sldId="267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19:12.959" v="468" actId="20577"/>
          <ac:spMkLst>
            <pc:docMk/>
            <pc:sldMk cId="2913995376" sldId="26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57.133" v="7289" actId="20577"/>
          <ac:spMkLst>
            <pc:docMk/>
            <pc:sldMk cId="2913995376" sldId="267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27:18.581" v="1012" actId="1076"/>
          <ac:picMkLst>
            <pc:docMk/>
            <pc:sldMk cId="2913995376" sldId="267"/>
            <ac:picMk id="7" creationId="{8D759FF8-F602-D888-CF85-4CFD1BDF3D78}"/>
          </ac:picMkLst>
        </pc:picChg>
        <pc:picChg chg="del">
          <ac:chgData name="Richard Chalk" userId="287f8aa4f4de1d19" providerId="LiveId" clId="{404ACD4A-D5E2-4191-B481-235526E58B99}" dt="2023-05-08T05:19:27.232" v="471" actId="478"/>
          <ac:picMkLst>
            <pc:docMk/>
            <pc:sldMk cId="2913995376" sldId="267"/>
            <ac:picMk id="3074" creationId="{9AC3688F-8929-C660-3A52-3EEEE39712B4}"/>
          </ac:picMkLst>
        </pc:picChg>
        <pc:cxnChg chg="add mod">
          <ac:chgData name="Richard Chalk" userId="287f8aa4f4de1d19" providerId="LiveId" clId="{404ACD4A-D5E2-4191-B481-235526E58B99}" dt="2023-05-08T05:20:50.591" v="608" actId="1582"/>
          <ac:cxnSpMkLst>
            <pc:docMk/>
            <pc:sldMk cId="2913995376" sldId="267"/>
            <ac:cxnSpMk id="4" creationId="{A3A58D75-6EF2-FB36-3740-D225180AC4F5}"/>
          </ac:cxnSpMkLst>
        </pc:cxnChg>
      </pc:sldChg>
      <pc:sldChg chg="addSp delSp modSp add mod modNotesTx">
        <pc:chgData name="Richard Chalk" userId="287f8aa4f4de1d19" providerId="LiveId" clId="{404ACD4A-D5E2-4191-B481-235526E58B99}" dt="2023-05-08T05:52:29.540" v="1718" actId="167"/>
        <pc:sldMkLst>
          <pc:docMk/>
          <pc:sldMk cId="1175204052" sldId="268"/>
        </pc:sldMkLst>
        <pc:spChg chg="mod">
          <ac:chgData name="Richard Chalk" userId="287f8aa4f4de1d19" providerId="LiveId" clId="{404ACD4A-D5E2-4191-B481-235526E58B99}" dt="2023-05-08T05:49:21.350" v="1628" actId="20577"/>
          <ac:spMkLst>
            <pc:docMk/>
            <pc:sldMk cId="1175204052" sldId="268"/>
            <ac:spMk id="2" creationId="{8776158E-4A81-D400-3926-D73C3B71E9F5}"/>
          </ac:spMkLst>
        </pc:spChg>
        <pc:spChg chg="del">
          <ac:chgData name="Richard Chalk" userId="287f8aa4f4de1d19" providerId="LiveId" clId="{404ACD4A-D5E2-4191-B481-235526E58B99}" dt="2023-05-08T05:30:28.977" v="1289" actId="478"/>
          <ac:spMkLst>
            <pc:docMk/>
            <pc:sldMk cId="1175204052" sldId="268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30:24.764" v="1288" actId="20577"/>
          <ac:spMkLst>
            <pc:docMk/>
            <pc:sldMk cId="1175204052" sldId="26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5:49:01.343" v="1619" actId="20577"/>
          <ac:spMkLst>
            <pc:docMk/>
            <pc:sldMk cId="1175204052" sldId="268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5:31:51.910" v="1351" actId="478"/>
          <ac:picMkLst>
            <pc:docMk/>
            <pc:sldMk cId="1175204052" sldId="268"/>
            <ac:picMk id="3" creationId="{99145953-09DF-FDAF-2AE6-B837685747B9}"/>
          </ac:picMkLst>
        </pc:picChg>
        <pc:picChg chg="del">
          <ac:chgData name="Richard Chalk" userId="287f8aa4f4de1d19" providerId="LiveId" clId="{404ACD4A-D5E2-4191-B481-235526E58B99}" dt="2023-05-08T05:30:28.977" v="1289" actId="478"/>
          <ac:picMkLst>
            <pc:docMk/>
            <pc:sldMk cId="1175204052" sldId="268"/>
            <ac:picMk id="7" creationId="{8D759FF8-F602-D888-CF85-4CFD1BDF3D78}"/>
          </ac:picMkLst>
        </pc:picChg>
        <pc:picChg chg="add del">
          <ac:chgData name="Richard Chalk" userId="287f8aa4f4de1d19" providerId="LiveId" clId="{404ACD4A-D5E2-4191-B481-235526E58B99}" dt="2023-05-08T05:32:09.629" v="1354" actId="478"/>
          <ac:picMkLst>
            <pc:docMk/>
            <pc:sldMk cId="1175204052" sldId="268"/>
            <ac:picMk id="9" creationId="{0A9FF752-2361-68D4-B5A5-F9B6CECEFE8F}"/>
          </ac:picMkLst>
        </pc:picChg>
        <pc:picChg chg="add mod">
          <ac:chgData name="Richard Chalk" userId="287f8aa4f4de1d19" providerId="LiveId" clId="{404ACD4A-D5E2-4191-B481-235526E58B99}" dt="2023-05-08T05:33:55.711" v="1463" actId="1076"/>
          <ac:picMkLst>
            <pc:docMk/>
            <pc:sldMk cId="1175204052" sldId="268"/>
            <ac:picMk id="11" creationId="{BF6A4543-E87E-E1CB-7AAC-91D853C54834}"/>
          </ac:picMkLst>
        </pc:picChg>
        <pc:picChg chg="add mod">
          <ac:chgData name="Richard Chalk" userId="287f8aa4f4de1d19" providerId="LiveId" clId="{404ACD4A-D5E2-4191-B481-235526E58B99}" dt="2023-05-08T05:34:03.122" v="1465" actId="1076"/>
          <ac:picMkLst>
            <pc:docMk/>
            <pc:sldMk cId="1175204052" sldId="268"/>
            <ac:picMk id="13" creationId="{AE410B15-174B-0D9A-A854-4F8850147CE6}"/>
          </ac:picMkLst>
        </pc:picChg>
        <pc:picChg chg="add mod">
          <ac:chgData name="Richard Chalk" userId="287f8aa4f4de1d19" providerId="LiveId" clId="{404ACD4A-D5E2-4191-B481-235526E58B99}" dt="2023-05-08T05:50:19.503" v="1633" actId="1076"/>
          <ac:picMkLst>
            <pc:docMk/>
            <pc:sldMk cId="1175204052" sldId="268"/>
            <ac:picMk id="17" creationId="{A44A3081-0B86-BE15-44F0-7247CB23C5BE}"/>
          </ac:picMkLst>
        </pc:picChg>
        <pc:picChg chg="add mod">
          <ac:chgData name="Richard Chalk" userId="287f8aa4f4de1d19" providerId="LiveId" clId="{404ACD4A-D5E2-4191-B481-235526E58B99}" dt="2023-05-08T05:35:13" v="1473" actId="1036"/>
          <ac:picMkLst>
            <pc:docMk/>
            <pc:sldMk cId="1175204052" sldId="268"/>
            <ac:picMk id="4098" creationId="{4B58C1A8-56D3-D6F1-50E4-F0A666820944}"/>
          </ac:picMkLst>
        </pc:picChg>
        <pc:picChg chg="add del">
          <ac:chgData name="Richard Chalk" userId="287f8aa4f4de1d19" providerId="LiveId" clId="{404ACD4A-D5E2-4191-B481-235526E58B99}" dt="2023-05-08T05:48:39.486" v="1616" actId="21"/>
          <ac:picMkLst>
            <pc:docMk/>
            <pc:sldMk cId="1175204052" sldId="268"/>
            <ac:picMk id="4100" creationId="{3EDFA479-43D4-E144-5604-AAA1D784C1B6}"/>
          </ac:picMkLst>
        </pc:picChg>
        <pc:picChg chg="add del">
          <ac:chgData name="Richard Chalk" userId="287f8aa4f4de1d19" providerId="LiveId" clId="{404ACD4A-D5E2-4191-B481-235526E58B99}" dt="2023-05-08T05:50:02.799" v="1630" actId="21"/>
          <ac:picMkLst>
            <pc:docMk/>
            <pc:sldMk cId="1175204052" sldId="268"/>
            <ac:picMk id="4102" creationId="{B796BDB1-76BC-E17A-F317-B836E45118F9}"/>
          </ac:picMkLst>
        </pc:picChg>
        <pc:picChg chg="add del mod">
          <ac:chgData name="Richard Chalk" userId="287f8aa4f4de1d19" providerId="LiveId" clId="{404ACD4A-D5E2-4191-B481-235526E58B99}" dt="2023-05-08T05:50:50.872" v="1637" actId="478"/>
          <ac:picMkLst>
            <pc:docMk/>
            <pc:sldMk cId="1175204052" sldId="268"/>
            <ac:picMk id="4104" creationId="{3E84BD82-9745-DBAA-89F9-1569C6C189E8}"/>
          </ac:picMkLst>
        </pc:picChg>
        <pc:picChg chg="add mod">
          <ac:chgData name="Richard Chalk" userId="287f8aa4f4de1d19" providerId="LiveId" clId="{404ACD4A-D5E2-4191-B481-235526E58B99}" dt="2023-05-08T05:51:19.212" v="1698" actId="1038"/>
          <ac:picMkLst>
            <pc:docMk/>
            <pc:sldMk cId="1175204052" sldId="268"/>
            <ac:picMk id="4106" creationId="{5892758E-09A7-418E-917B-553E7853EA7A}"/>
          </ac:picMkLst>
        </pc:picChg>
        <pc:picChg chg="add mod">
          <ac:chgData name="Richard Chalk" userId="287f8aa4f4de1d19" providerId="LiveId" clId="{404ACD4A-D5E2-4191-B481-235526E58B99}" dt="2023-05-08T05:52:24.487" v="1716" actId="167"/>
          <ac:picMkLst>
            <pc:docMk/>
            <pc:sldMk cId="1175204052" sldId="268"/>
            <ac:picMk id="4108" creationId="{74319650-B5A5-2668-45BC-964CB4D8B09F}"/>
          </ac:picMkLst>
        </pc:picChg>
        <pc:picChg chg="add del mod">
          <ac:chgData name="Richard Chalk" userId="287f8aa4f4de1d19" providerId="LiveId" clId="{404ACD4A-D5E2-4191-B481-235526E58B99}" dt="2023-05-08T05:52:02.955" v="1711" actId="478"/>
          <ac:picMkLst>
            <pc:docMk/>
            <pc:sldMk cId="1175204052" sldId="268"/>
            <ac:picMk id="4110" creationId="{517BB427-C4E8-6938-FC29-838EA0ECCF91}"/>
          </ac:picMkLst>
        </pc:picChg>
        <pc:picChg chg="add mod">
          <ac:chgData name="Richard Chalk" userId="287f8aa4f4de1d19" providerId="LiveId" clId="{404ACD4A-D5E2-4191-B481-235526E58B99}" dt="2023-05-08T05:52:29.540" v="1718" actId="167"/>
          <ac:picMkLst>
            <pc:docMk/>
            <pc:sldMk cId="1175204052" sldId="268"/>
            <ac:picMk id="4112" creationId="{464F6A67-E739-CB7E-BD6D-277E360529C5}"/>
          </ac:picMkLst>
        </pc:picChg>
        <pc:cxnChg chg="del mod ord">
          <ac:chgData name="Richard Chalk" userId="287f8aa4f4de1d19" providerId="LiveId" clId="{404ACD4A-D5E2-4191-B481-235526E58B99}" dt="2023-05-08T05:33:45.757" v="1460" actId="478"/>
          <ac:cxnSpMkLst>
            <pc:docMk/>
            <pc:sldMk cId="1175204052" sldId="268"/>
            <ac:cxnSpMk id="4" creationId="{A3A58D75-6EF2-FB36-3740-D225180AC4F5}"/>
          </ac:cxnSpMkLst>
        </pc:cxnChg>
        <pc:cxnChg chg="add mod">
          <ac:chgData name="Richard Chalk" userId="287f8aa4f4de1d19" providerId="LiveId" clId="{404ACD4A-D5E2-4191-B481-235526E58B99}" dt="2023-05-08T05:33:49.129" v="1461"/>
          <ac:cxnSpMkLst>
            <pc:docMk/>
            <pc:sldMk cId="1175204052" sldId="268"/>
            <ac:cxnSpMk id="15" creationId="{4AAD086B-3D8A-76D3-E585-ADC9C6855087}"/>
          </ac:cxnSpMkLst>
        </pc:cxnChg>
      </pc:sldChg>
      <pc:sldChg chg="addSp delSp modSp add mod">
        <pc:chgData name="Richard Chalk" userId="287f8aa4f4de1d19" providerId="LiveId" clId="{404ACD4A-D5E2-4191-B481-235526E58B99}" dt="2023-05-08T14:43:07.587" v="7352" actId="403"/>
        <pc:sldMkLst>
          <pc:docMk/>
          <pc:sldMk cId="607423208" sldId="269"/>
        </pc:sldMkLst>
        <pc:spChg chg="add mod">
          <ac:chgData name="Richard Chalk" userId="287f8aa4f4de1d19" providerId="LiveId" clId="{404ACD4A-D5E2-4191-B481-235526E58B99}" dt="2023-05-08T06:00:32.641" v="1836" actId="14100"/>
          <ac:spMkLst>
            <pc:docMk/>
            <pc:sldMk cId="607423208" sldId="269"/>
            <ac:spMk id="4" creationId="{30F6E6FC-13EB-5D0E-DDBE-9DFC5BAD01DE}"/>
          </ac:spMkLst>
        </pc:spChg>
        <pc:spChg chg="mod">
          <ac:chgData name="Richard Chalk" userId="287f8aa4f4de1d19" providerId="LiveId" clId="{404ACD4A-D5E2-4191-B481-235526E58B99}" dt="2023-05-08T05:53:16.489" v="1737" actId="20577"/>
          <ac:spMkLst>
            <pc:docMk/>
            <pc:sldMk cId="607423208" sldId="26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07.587" v="7352" actId="403"/>
          <ac:spMkLst>
            <pc:docMk/>
            <pc:sldMk cId="607423208" sldId="269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58:01.864" v="1818" actId="1037"/>
          <ac:picMkLst>
            <pc:docMk/>
            <pc:sldMk cId="607423208" sldId="269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00:45.101" v="1839" actId="1076"/>
          <ac:picMkLst>
            <pc:docMk/>
            <pc:sldMk cId="607423208" sldId="269"/>
            <ac:picMk id="5" creationId="{29EADFE8-09A1-B198-0DDA-BE73BAD7192D}"/>
          </ac:picMkLst>
        </pc:picChg>
        <pc:picChg chg="add del mod">
          <ac:chgData name="Richard Chalk" userId="287f8aa4f4de1d19" providerId="LiveId" clId="{404ACD4A-D5E2-4191-B481-235526E58B99}" dt="2023-05-08T06:01:46.268" v="1841"/>
          <ac:picMkLst>
            <pc:docMk/>
            <pc:sldMk cId="607423208" sldId="269"/>
            <ac:picMk id="6" creationId="{530E1B5E-E52D-B113-A169-9EDC253E3EF8}"/>
          </ac:picMkLst>
        </pc:picChg>
        <pc:picChg chg="del">
          <ac:chgData name="Richard Chalk" userId="287f8aa4f4de1d19" providerId="LiveId" clId="{404ACD4A-D5E2-4191-B481-235526E58B99}" dt="2023-05-08T05:53:20.694" v="1738" actId="478"/>
          <ac:picMkLst>
            <pc:docMk/>
            <pc:sldMk cId="607423208" sldId="269"/>
            <ac:picMk id="3074" creationId="{9AC3688F-8929-C660-3A52-3EEEE39712B4}"/>
          </ac:picMkLst>
        </pc:picChg>
        <pc:picChg chg="add mod">
          <ac:chgData name="Richard Chalk" userId="287f8aa4f4de1d19" providerId="LiveId" clId="{404ACD4A-D5E2-4191-B481-235526E58B99}" dt="2023-05-08T05:57:56.563" v="1790" actId="1037"/>
          <ac:picMkLst>
            <pc:docMk/>
            <pc:sldMk cId="607423208" sldId="269"/>
            <ac:picMk id="7170" creationId="{DBF8B77D-433D-BFA8-FD0F-5FDE56D12716}"/>
          </ac:picMkLst>
        </pc:picChg>
        <pc:picChg chg="add mod">
          <ac:chgData name="Richard Chalk" userId="287f8aa4f4de1d19" providerId="LiveId" clId="{404ACD4A-D5E2-4191-B481-235526E58B99}" dt="2023-05-08T05:57:53.848" v="1776" actId="167"/>
          <ac:picMkLst>
            <pc:docMk/>
            <pc:sldMk cId="607423208" sldId="269"/>
            <ac:picMk id="7172" creationId="{4DE448AF-B804-9B3A-04C7-6CF04F7C097D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3:47.697" v="7354" actId="113"/>
        <pc:sldMkLst>
          <pc:docMk/>
          <pc:sldMk cId="1350979902" sldId="270"/>
        </pc:sldMkLst>
        <pc:spChg chg="del">
          <ac:chgData name="Richard Chalk" userId="287f8aa4f4de1d19" providerId="LiveId" clId="{404ACD4A-D5E2-4191-B481-235526E58B99}" dt="2023-05-08T06:09:06.732" v="2151" actId="478"/>
          <ac:spMkLst>
            <pc:docMk/>
            <pc:sldMk cId="1350979902" sldId="270"/>
            <ac:spMk id="4" creationId="{30F6E6FC-13EB-5D0E-DDBE-9DFC5BAD01DE}"/>
          </ac:spMkLst>
        </pc:spChg>
        <pc:spChg chg="add mod">
          <ac:chgData name="Richard Chalk" userId="287f8aa4f4de1d19" providerId="LiveId" clId="{404ACD4A-D5E2-4191-B481-235526E58B99}" dt="2023-05-08T06:11:12.960" v="2222" actId="1076"/>
          <ac:spMkLst>
            <pc:docMk/>
            <pc:sldMk cId="1350979902" sldId="270"/>
            <ac:spMk id="6" creationId="{922EE5EF-7215-8E14-BF73-6B4A2625A832}"/>
          </ac:spMkLst>
        </pc:spChg>
        <pc:spChg chg="add mod">
          <ac:chgData name="Richard Chalk" userId="287f8aa4f4de1d19" providerId="LiveId" clId="{404ACD4A-D5E2-4191-B481-235526E58B99}" dt="2023-05-08T06:12:04.066" v="2232" actId="1076"/>
          <ac:spMkLst>
            <pc:docMk/>
            <pc:sldMk cId="1350979902" sldId="27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13:22.050" v="2310"/>
          <ac:spMkLst>
            <pc:docMk/>
            <pc:sldMk cId="1350979902" sldId="270"/>
            <ac:spMk id="9" creationId="{2D139312-9A48-8D4A-83C1-408383FA9223}"/>
          </ac:spMkLst>
        </pc:spChg>
        <pc:spChg chg="mod">
          <ac:chgData name="Richard Chalk" userId="287f8aa4f4de1d19" providerId="LiveId" clId="{404ACD4A-D5E2-4191-B481-235526E58B99}" dt="2023-05-08T06:05:05.236" v="1856" actId="20577"/>
          <ac:spMkLst>
            <pc:docMk/>
            <pc:sldMk cId="1350979902" sldId="27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47.697" v="7354" actId="113"/>
          <ac:spMkLst>
            <pc:docMk/>
            <pc:sldMk cId="1350979902" sldId="27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09:06.732" v="2151" actId="478"/>
          <ac:picMkLst>
            <pc:docMk/>
            <pc:sldMk cId="1350979902" sldId="270"/>
            <ac:picMk id="5" creationId="{29EADFE8-09A1-B198-0DDA-BE73BAD7192D}"/>
          </ac:picMkLst>
        </pc:picChg>
        <pc:picChg chg="add mod">
          <ac:chgData name="Richard Chalk" userId="287f8aa4f4de1d19" providerId="LiveId" clId="{404ACD4A-D5E2-4191-B481-235526E58B99}" dt="2023-05-08T06:12:12.014" v="2233" actId="1076"/>
          <ac:picMkLst>
            <pc:docMk/>
            <pc:sldMk cId="1350979902" sldId="270"/>
            <ac:picMk id="7" creationId="{CEC64844-CE72-C0AF-4CFF-5012EAA0D6C4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6:29:43.697" v="2819" actId="20577"/>
        <pc:sldMkLst>
          <pc:docMk/>
          <pc:sldMk cId="1502058788" sldId="271"/>
        </pc:sldMkLst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3" creationId="{D531FEEF-2B34-803C-C54D-65DE5438DDDC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4" creationId="{EBCA759B-6DA6-EFB1-D0C0-306A35783269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5" creationId="{390E0CFA-0F4A-4D63-4C01-0502E9B4BB73}"/>
          </ac:spMkLst>
        </pc:spChg>
        <pc:spChg chg="del">
          <ac:chgData name="Richard Chalk" userId="287f8aa4f4de1d19" providerId="LiveId" clId="{404ACD4A-D5E2-4191-B481-235526E58B99}" dt="2023-05-08T06:13:40.693" v="2323" actId="478"/>
          <ac:spMkLst>
            <pc:docMk/>
            <pc:sldMk cId="1502058788" sldId="271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6:13:42.923" v="2325" actId="478"/>
          <ac:spMkLst>
            <pc:docMk/>
            <pc:sldMk cId="1502058788" sldId="271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9" creationId="{2F4FE70C-937D-C439-37AA-2B09F65A50D4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0" creationId="{FEAE6000-3FE5-E932-7E29-2B2A43E93258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1" creationId="{0A7F2664-5CFC-7220-019A-A2D3247D3E71}"/>
          </ac:spMkLst>
        </pc:spChg>
        <pc:spChg chg="add mod">
          <ac:chgData name="Richard Chalk" userId="287f8aa4f4de1d19" providerId="LiveId" clId="{404ACD4A-D5E2-4191-B481-235526E58B99}" dt="2023-05-08T06:20:06.855" v="2578" actId="1035"/>
          <ac:spMkLst>
            <pc:docMk/>
            <pc:sldMk cId="1502058788" sldId="271"/>
            <ac:spMk id="12" creationId="{87D0DFB6-7BB6-C1A8-A6E4-767DC68E2D51}"/>
          </ac:spMkLst>
        </pc:spChg>
        <pc:spChg chg="add mod">
          <ac:chgData name="Richard Chalk" userId="287f8aa4f4de1d19" providerId="LiveId" clId="{404ACD4A-D5E2-4191-B481-235526E58B99}" dt="2023-05-08T06:20:19.373" v="2584" actId="1038"/>
          <ac:spMkLst>
            <pc:docMk/>
            <pc:sldMk cId="1502058788" sldId="271"/>
            <ac:spMk id="13" creationId="{9903F38B-703C-0D32-831E-9D07A862B5F8}"/>
          </ac:spMkLst>
        </pc:spChg>
        <pc:spChg chg="add del mod">
          <ac:chgData name="Richard Chalk" userId="287f8aa4f4de1d19" providerId="LiveId" clId="{404ACD4A-D5E2-4191-B481-235526E58B99}" dt="2023-05-08T06:17:57.683" v="2447" actId="478"/>
          <ac:spMkLst>
            <pc:docMk/>
            <pc:sldMk cId="1502058788" sldId="271"/>
            <ac:spMk id="14" creationId="{0B3E0E9C-C339-E599-025E-E552974D9C5E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5" creationId="{B8AD04E4-8DD2-A9F5-A95D-24FAECBE6F59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6" creationId="{663D398F-52B5-4BD0-3804-FB542DBBDBB1}"/>
          </ac:spMkLst>
        </pc:spChg>
        <pc:spChg chg="add mod">
          <ac:chgData name="Richard Chalk" userId="287f8aa4f4de1d19" providerId="LiveId" clId="{404ACD4A-D5E2-4191-B481-235526E58B99}" dt="2023-05-08T06:19:52.560" v="2563" actId="14100"/>
          <ac:spMkLst>
            <pc:docMk/>
            <pc:sldMk cId="1502058788" sldId="271"/>
            <ac:spMk id="17" creationId="{8D87A7C8-DB6C-0036-8442-9C367A0931D3}"/>
          </ac:spMkLst>
        </pc:spChg>
        <pc:spChg chg="add mod">
          <ac:chgData name="Richard Chalk" userId="287f8aa4f4de1d19" providerId="LiveId" clId="{404ACD4A-D5E2-4191-B481-235526E58B99}" dt="2023-05-08T06:19:44.496" v="2561" actId="1076"/>
          <ac:spMkLst>
            <pc:docMk/>
            <pc:sldMk cId="1502058788" sldId="271"/>
            <ac:spMk id="18" creationId="{68B96F5E-E9CA-0A8A-D376-FA68459C4AE9}"/>
          </ac:spMkLst>
        </pc:spChg>
        <pc:spChg chg="add del mod">
          <ac:chgData name="Richard Chalk" userId="287f8aa4f4de1d19" providerId="LiveId" clId="{404ACD4A-D5E2-4191-B481-235526E58B99}" dt="2023-05-08T06:18:00.180" v="2448" actId="478"/>
          <ac:spMkLst>
            <pc:docMk/>
            <pc:sldMk cId="1502058788" sldId="271"/>
            <ac:spMk id="19" creationId="{3FD7D2D8-234F-87BC-3956-412BEFD501BA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0" creationId="{1710DD6C-FEB9-777D-CEC6-EC865FA4141E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1" creationId="{FF68F609-6016-81D3-B8A6-ABB038216FF3}"/>
          </ac:spMkLst>
        </pc:spChg>
        <pc:spChg chg="add mod">
          <ac:chgData name="Richard Chalk" userId="287f8aa4f4de1d19" providerId="LiveId" clId="{404ACD4A-D5E2-4191-B481-235526E58B99}" dt="2023-05-08T06:18:13.551" v="2459" actId="1038"/>
          <ac:spMkLst>
            <pc:docMk/>
            <pc:sldMk cId="1502058788" sldId="271"/>
            <ac:spMk id="23" creationId="{F3B0AF7E-96A9-B81F-DF6A-A70DC50AD27D}"/>
          </ac:spMkLst>
        </pc:spChg>
        <pc:spChg chg="add mod">
          <ac:chgData name="Richard Chalk" userId="287f8aa4f4de1d19" providerId="LiveId" clId="{404ACD4A-D5E2-4191-B481-235526E58B99}" dt="2023-05-08T06:18:24.508" v="2542" actId="1037"/>
          <ac:spMkLst>
            <pc:docMk/>
            <pc:sldMk cId="1502058788" sldId="271"/>
            <ac:spMk id="24" creationId="{9220DA62-89FB-7D57-0758-C69CC88FAB69}"/>
          </ac:spMkLst>
        </pc:spChg>
        <pc:spChg chg="add del mod">
          <ac:chgData name="Richard Chalk" userId="287f8aa4f4de1d19" providerId="LiveId" clId="{404ACD4A-D5E2-4191-B481-235526E58B99}" dt="2023-05-08T06:13:46.327" v="2328" actId="478"/>
          <ac:spMkLst>
            <pc:docMk/>
            <pc:sldMk cId="1502058788" sldId="271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6:29:43.697" v="2819" actId="20577"/>
          <ac:spMkLst>
            <pc:docMk/>
            <pc:sldMk cId="1502058788" sldId="271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2" creationId="{C1D74A97-2715-D8EB-0932-5D07AC198A3B}"/>
          </ac:picMkLst>
        </pc:picChg>
        <pc:picChg chg="del">
          <ac:chgData name="Richard Chalk" userId="287f8aa4f4de1d19" providerId="LiveId" clId="{404ACD4A-D5E2-4191-B481-235526E58B99}" dt="2023-05-08T06:13:41.670" v="2324" actId="478"/>
          <ac:picMkLst>
            <pc:docMk/>
            <pc:sldMk cId="1502058788" sldId="271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5" creationId="{04150706-1121-DC95-DC6E-49D97F0D9CE1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6" creationId="{1A487673-89AA-E7CC-C8A6-5C748128DDBB}"/>
          </ac:picMkLst>
        </pc:pic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13:47.987" v="2329" actId="478"/>
          <ac:picMkLst>
            <pc:docMk/>
            <pc:sldMk cId="1502058788" sldId="271"/>
            <ac:picMk id="7172" creationId="{4DE448AF-B804-9B3A-04C7-6CF04F7C097D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4" creationId="{FCD1079C-599F-977C-43E7-2CBEB972575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6" creationId="{6E0EAFDB-76D4-6F45-E761-117C87867C3A}"/>
          </ac:picMkLst>
        </pc:picChg>
        <pc:picChg chg="add del mod">
          <ac:chgData name="Richard Chalk" userId="287f8aa4f4de1d19" providerId="LiveId" clId="{404ACD4A-D5E2-4191-B481-235526E58B99}" dt="2023-05-08T06:24:18.597" v="2659"/>
          <ac:picMkLst>
            <pc:docMk/>
            <pc:sldMk cId="1502058788" sldId="271"/>
            <ac:picMk id="8198" creationId="{487BD00B-BF1C-4172-A637-7F6C8A09473C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0" creationId="{D80C28AF-9D62-8BE0-DAC0-5FDF5525D12A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2" creationId="{BFF67E33-7D7D-05A0-1EC8-0E79D7A6D565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4" creationId="{C0517EE5-D580-E718-6A67-06048A3C702E}"/>
          </ac:picMkLst>
        </pc:picChg>
        <pc:cxnChg chg="add mod">
          <ac:chgData name="Richard Chalk" userId="287f8aa4f4de1d19" providerId="LiveId" clId="{404ACD4A-D5E2-4191-B481-235526E58B99}" dt="2023-05-08T06:17:18.932" v="2441"/>
          <ac:cxnSpMkLst>
            <pc:docMk/>
            <pc:sldMk cId="1502058788" sldId="271"/>
            <ac:cxnSpMk id="22" creationId="{A7F73CD3-40A2-9923-B430-882A2A43977F}"/>
          </ac:cxnSpMkLst>
        </pc:cxnChg>
      </pc:sldChg>
      <pc:sldChg chg="addSp delSp modSp add mod">
        <pc:chgData name="Richard Chalk" userId="287f8aa4f4de1d19" providerId="LiveId" clId="{404ACD4A-D5E2-4191-B481-235526E58B99}" dt="2023-05-08T14:47:02.123" v="7426" actId="403"/>
        <pc:sldMkLst>
          <pc:docMk/>
          <pc:sldMk cId="0" sldId="276"/>
        </pc:sldMkLst>
        <pc:spChg chg="add mod">
          <ac:chgData name="Richard Chalk" userId="287f8aa4f4de1d19" providerId="LiveId" clId="{404ACD4A-D5E2-4191-B481-235526E58B99}" dt="2023-05-08T08:25:09.288" v="5143" actId="20577"/>
          <ac:spMkLst>
            <pc:docMk/>
            <pc:sldMk cId="0" sldId="276"/>
            <ac:spMk id="2" creationId="{3A71E821-B9AB-AD65-7FBF-FDAD0E49BECC}"/>
          </ac:spMkLst>
        </pc:spChg>
        <pc:spChg chg="add mod">
          <ac:chgData name="Richard Chalk" userId="287f8aa4f4de1d19" providerId="LiveId" clId="{404ACD4A-D5E2-4191-B481-235526E58B99}" dt="2023-05-08T14:47:02.123" v="7426" actId="403"/>
          <ac:spMkLst>
            <pc:docMk/>
            <pc:sldMk cId="0" sldId="276"/>
            <ac:spMk id="5" creationId="{47613644-6273-A98D-5607-2C79758DB957}"/>
          </ac:spMkLst>
        </pc:spChg>
        <pc:spChg chg="del">
          <ac:chgData name="Richard Chalk" userId="287f8aa4f4de1d19" providerId="LiveId" clId="{404ACD4A-D5E2-4191-B481-235526E58B99}" dt="2023-05-08T07:29:18.975" v="4075" actId="478"/>
          <ac:spMkLst>
            <pc:docMk/>
            <pc:sldMk cId="0" sldId="276"/>
            <ac:spMk id="480" creationId="{00000000-0000-0000-0000-000000000000}"/>
          </ac:spMkLst>
        </pc:spChg>
        <pc:spChg chg="del mod">
          <ac:chgData name="Richard Chalk" userId="287f8aa4f4de1d19" providerId="LiveId" clId="{404ACD4A-D5E2-4191-B481-235526E58B99}" dt="2023-05-08T07:32:37.220" v="4147" actId="478"/>
          <ac:spMkLst>
            <pc:docMk/>
            <pc:sldMk cId="0" sldId="276"/>
            <ac:spMk id="484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30:59.564" v="4111" actId="1037"/>
          <ac:picMkLst>
            <pc:docMk/>
            <pc:sldMk cId="0" sldId="276"/>
            <ac:picMk id="3" creationId="{94E0DC74-AC50-03DD-C8B3-C5658F85D127}"/>
          </ac:picMkLst>
        </pc:picChg>
        <pc:picChg chg="add mod">
          <ac:chgData name="Richard Chalk" userId="287f8aa4f4de1d19" providerId="LiveId" clId="{404ACD4A-D5E2-4191-B481-235526E58B99}" dt="2023-05-08T08:25:13.857" v="5172" actId="1038"/>
          <ac:picMkLst>
            <pc:docMk/>
            <pc:sldMk cId="0" sldId="276"/>
            <ac:picMk id="6" creationId="{CFEBA2BF-D585-A1B1-72A3-017842E315E5}"/>
          </ac:picMkLst>
        </pc:picChg>
        <pc:picChg chg="del">
          <ac:chgData name="Richard Chalk" userId="287f8aa4f4de1d19" providerId="LiveId" clId="{404ACD4A-D5E2-4191-B481-235526E58B99}" dt="2023-05-08T07:29:23.749" v="4077" actId="478"/>
          <ac:picMkLst>
            <pc:docMk/>
            <pc:sldMk cId="0" sldId="276"/>
            <ac:picMk id="483" creationId="{00000000-0000-0000-0000-000000000000}"/>
          </ac:picMkLst>
        </pc:picChg>
        <pc:picChg chg="add mod">
          <ac:chgData name="Richard Chalk" userId="287f8aa4f4de1d19" providerId="LiveId" clId="{404ACD4A-D5E2-4191-B481-235526E58B99}" dt="2023-05-08T07:33:08.802" v="4162" actId="1076"/>
          <ac:picMkLst>
            <pc:docMk/>
            <pc:sldMk cId="0" sldId="276"/>
            <ac:picMk id="14338" creationId="{C3705067-E06E-2DAD-D9A3-B6B7D35689E1}"/>
          </ac:picMkLst>
        </pc:picChg>
      </pc:sldChg>
      <pc:sldChg chg="addSp delSp modSp add mod ord modNotes modNotesTx">
        <pc:chgData name="Richard Chalk" userId="287f8aa4f4de1d19" providerId="LiveId" clId="{404ACD4A-D5E2-4191-B481-235526E58B99}" dt="2023-05-08T14:46:38.381" v="7423" actId="14100"/>
        <pc:sldMkLst>
          <pc:docMk/>
          <pc:sldMk cId="3273922519" sldId="279"/>
        </pc:sldMkLst>
        <pc:spChg chg="add del mod">
          <ac:chgData name="Richard Chalk" userId="287f8aa4f4de1d19" providerId="LiveId" clId="{404ACD4A-D5E2-4191-B481-235526E58B99}" dt="2023-05-08T06:53:41.319" v="2822"/>
          <ac:spMkLst>
            <pc:docMk/>
            <pc:sldMk cId="3273922519" sldId="279"/>
            <ac:spMk id="2" creationId="{2D015E86-3979-EA96-2E45-36192EB6863B}"/>
          </ac:spMkLst>
        </pc:spChg>
        <pc:spChg chg="add mod">
          <ac:chgData name="Richard Chalk" userId="287f8aa4f4de1d19" providerId="LiveId" clId="{404ACD4A-D5E2-4191-B481-235526E58B99}" dt="2023-05-08T07:20:02.984" v="3848" actId="6549"/>
          <ac:spMkLst>
            <pc:docMk/>
            <pc:sldMk cId="3273922519" sldId="279"/>
            <ac:spMk id="3" creationId="{0678447A-F2B1-01C6-B436-D938CC98716B}"/>
          </ac:spMkLst>
        </pc:spChg>
        <pc:spChg chg="mod">
          <ac:chgData name="Richard Chalk" userId="287f8aa4f4de1d19" providerId="LiveId" clId="{404ACD4A-D5E2-4191-B481-235526E58B99}" dt="2023-05-08T07:20:40.189" v="3902" actId="1035"/>
          <ac:spMkLst>
            <pc:docMk/>
            <pc:sldMk cId="3273922519" sldId="279"/>
            <ac:spMk id="4" creationId="{752A7E4C-1BF0-9508-DBE9-8B287553264D}"/>
          </ac:spMkLst>
        </pc:spChg>
        <pc:spChg chg="mod">
          <ac:chgData name="Richard Chalk" userId="287f8aa4f4de1d19" providerId="LiveId" clId="{404ACD4A-D5E2-4191-B481-235526E58B99}" dt="2023-05-08T07:24:50.551" v="4017" actId="1038"/>
          <ac:spMkLst>
            <pc:docMk/>
            <pc:sldMk cId="3273922519" sldId="279"/>
            <ac:spMk id="5" creationId="{B9CEF1E7-BD13-22A5-53BF-874778F82FC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6" creationId="{2D8AB07D-A2D1-E748-4D30-2B18772A78B2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7" creationId="{6F117F48-3A31-DAD1-38B8-C8533CA759D4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8" creationId="{049141C8-37FC-433E-599C-4AAC94891E09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9" creationId="{82864FA9-E5E2-6DCD-2B38-2A7D904D628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0" creationId="{C7E486CA-7308-3D5B-7F6C-7F40B108C6CB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1" creationId="{0F7146D5-BB7F-4009-0BDF-8CA442A8FA81}"/>
          </ac:spMkLst>
        </pc:spChg>
        <pc:spChg chg="add mod">
          <ac:chgData name="Richard Chalk" userId="287f8aa4f4de1d19" providerId="LiveId" clId="{404ACD4A-D5E2-4191-B481-235526E58B99}" dt="2023-05-08T14:46:38.381" v="7423" actId="14100"/>
          <ac:spMkLst>
            <pc:docMk/>
            <pc:sldMk cId="3273922519" sldId="279"/>
            <ac:spMk id="12" creationId="{245F9747-5289-23A5-FF1C-CBB8F3F6F3E1}"/>
          </ac:spMkLst>
        </pc:spChg>
        <pc:spChg chg="mod">
          <ac:chgData name="Richard Chalk" userId="287f8aa4f4de1d19" providerId="LiveId" clId="{404ACD4A-D5E2-4191-B481-235526E58B99}" dt="2023-05-08T07:13:24.772" v="3521" actId="20577"/>
          <ac:spMkLst>
            <pc:docMk/>
            <pc:sldMk cId="3273922519" sldId="279"/>
            <ac:spMk id="92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16:43.366" v="3724" actId="1076"/>
          <ac:picMkLst>
            <pc:docMk/>
            <pc:sldMk cId="3273922519" sldId="279"/>
            <ac:picMk id="13" creationId="{E2326C78-7BE3-8493-B930-5CAB7E057ACA}"/>
          </ac:picMkLst>
        </pc:picChg>
        <pc:picChg chg="add mod">
          <ac:chgData name="Richard Chalk" userId="287f8aa4f4de1d19" providerId="LiveId" clId="{404ACD4A-D5E2-4191-B481-235526E58B99}" dt="2023-05-08T07:18:08.683" v="3767" actId="1076"/>
          <ac:picMkLst>
            <pc:docMk/>
            <pc:sldMk cId="3273922519" sldId="279"/>
            <ac:picMk id="14" creationId="{FB4CC24F-BE05-6A2E-1EDC-F496D4F499C5}"/>
          </ac:picMkLst>
        </pc:picChg>
        <pc:picChg chg="add mod">
          <ac:chgData name="Richard Chalk" userId="287f8aa4f4de1d19" providerId="LiveId" clId="{404ACD4A-D5E2-4191-B481-235526E58B99}" dt="2023-05-08T07:18:19.244" v="3779" actId="1036"/>
          <ac:picMkLst>
            <pc:docMk/>
            <pc:sldMk cId="3273922519" sldId="279"/>
            <ac:picMk id="15" creationId="{3B898625-29E3-1B9D-2DFE-24922AC2643D}"/>
          </ac:picMkLst>
        </pc:picChg>
        <pc:picChg chg="add mod">
          <ac:chgData name="Richard Chalk" userId="287f8aa4f4de1d19" providerId="LiveId" clId="{404ACD4A-D5E2-4191-B481-235526E58B99}" dt="2023-05-08T07:18:48.561" v="3799" actId="167"/>
          <ac:picMkLst>
            <pc:docMk/>
            <pc:sldMk cId="3273922519" sldId="279"/>
            <ac:picMk id="16" creationId="{AE5D6704-7D01-B781-31B6-D6C1686BBCD2}"/>
          </ac:picMkLst>
        </pc:picChg>
        <pc:picChg chg="add mod">
          <ac:chgData name="Richard Chalk" userId="287f8aa4f4de1d19" providerId="LiveId" clId="{404ACD4A-D5E2-4191-B481-235526E58B99}" dt="2023-05-08T07:19:35.177" v="3847" actId="1038"/>
          <ac:picMkLst>
            <pc:docMk/>
            <pc:sldMk cId="3273922519" sldId="279"/>
            <ac:picMk id="17" creationId="{98677367-44ED-311D-F396-9462ADC552B6}"/>
          </ac:picMkLst>
        </pc:picChg>
        <pc:picChg chg="add mod">
          <ac:chgData name="Richard Chalk" userId="287f8aa4f4de1d19" providerId="LiveId" clId="{404ACD4A-D5E2-4191-B481-235526E58B99}" dt="2023-05-08T07:24:38.322" v="3986" actId="167"/>
          <ac:picMkLst>
            <pc:docMk/>
            <pc:sldMk cId="3273922519" sldId="279"/>
            <ac:picMk id="21" creationId="{B986B258-1AE5-46F5-E44D-355CFECF4825}"/>
          </ac:picMkLst>
        </pc:picChg>
        <pc:picChg chg="mod">
          <ac:chgData name="Richard Chalk" userId="287f8aa4f4de1d19" providerId="LiveId" clId="{404ACD4A-D5E2-4191-B481-235526E58B99}" dt="2023-05-08T07:21:00.073" v="3912" actId="1076"/>
          <ac:picMkLst>
            <pc:docMk/>
            <pc:sldMk cId="3273922519" sldId="279"/>
            <ac:picMk id="1026" creationId="{4A375B15-9116-6A3C-CC44-B1592D39E539}"/>
          </ac:picMkLst>
        </pc:picChg>
        <pc:picChg chg="mod">
          <ac:chgData name="Richard Chalk" userId="287f8aa4f4de1d19" providerId="LiveId" clId="{404ACD4A-D5E2-4191-B481-235526E58B99}" dt="2023-05-08T07:21:03.975" v="3919" actId="1036"/>
          <ac:picMkLst>
            <pc:docMk/>
            <pc:sldMk cId="3273922519" sldId="279"/>
            <ac:picMk id="1028" creationId="{76935A8C-E054-AA8F-22EF-2C06707ACA4C}"/>
          </ac:picMkLst>
        </pc:picChg>
        <pc:picChg chg="mod">
          <ac:chgData name="Richard Chalk" userId="287f8aa4f4de1d19" providerId="LiveId" clId="{404ACD4A-D5E2-4191-B481-235526E58B99}" dt="2023-05-08T07:21:07.949" v="3921" actId="1036"/>
          <ac:picMkLst>
            <pc:docMk/>
            <pc:sldMk cId="3273922519" sldId="279"/>
            <ac:picMk id="1030" creationId="{AD4A3FC4-FE39-378A-1CCF-5B7D9219E3C2}"/>
          </ac:picMkLst>
        </pc:picChg>
        <pc:picChg chg="add mod">
          <ac:chgData name="Richard Chalk" userId="287f8aa4f4de1d19" providerId="LiveId" clId="{404ACD4A-D5E2-4191-B481-235526E58B99}" dt="2023-05-08T07:20:17.369" v="3874" actId="1038"/>
          <ac:picMkLst>
            <pc:docMk/>
            <pc:sldMk cId="3273922519" sldId="279"/>
            <ac:picMk id="13314" creationId="{E5DF1012-F6C3-6713-ACFB-C23E903B0BCA}"/>
          </ac:picMkLst>
        </pc:picChg>
        <pc:cxnChg chg="add mod">
          <ac:chgData name="Richard Chalk" userId="287f8aa4f4de1d19" providerId="LiveId" clId="{404ACD4A-D5E2-4191-B481-235526E58B99}" dt="2023-05-08T07:20:56.064" v="3911" actId="1036"/>
          <ac:cxnSpMkLst>
            <pc:docMk/>
            <pc:sldMk cId="3273922519" sldId="279"/>
            <ac:cxnSpMk id="18" creationId="{1B17966C-FAA1-55B8-71C5-673A003A0FF8}"/>
          </ac:cxnSpMkLst>
        </pc:cxnChg>
      </pc:sldChg>
      <pc:sldChg chg="addSp delSp modSp add mod">
        <pc:chgData name="Richard Chalk" userId="287f8aa4f4de1d19" providerId="LiveId" clId="{404ACD4A-D5E2-4191-B481-235526E58B99}" dt="2023-05-08T14:45:13.494" v="7361" actId="1076"/>
        <pc:sldMkLst>
          <pc:docMk/>
          <pc:sldMk cId="2955502535" sldId="280"/>
        </pc:sldMkLst>
        <pc:spChg chg="add mod">
          <ac:chgData name="Richard Chalk" userId="287f8aa4f4de1d19" providerId="LiveId" clId="{404ACD4A-D5E2-4191-B481-235526E58B99}" dt="2023-05-08T06:59:27.477" v="3011" actId="207"/>
          <ac:spMkLst>
            <pc:docMk/>
            <pc:sldMk cId="2955502535" sldId="280"/>
            <ac:spMk id="4" creationId="{8B4845E9-C559-F2F6-9C6D-EB58D76034DC}"/>
          </ac:spMkLst>
        </pc:spChg>
        <pc:spChg chg="mod">
          <ac:chgData name="Richard Chalk" userId="287f8aa4f4de1d19" providerId="LiveId" clId="{404ACD4A-D5E2-4191-B481-235526E58B99}" dt="2023-05-08T06:56:56.752" v="2980" actId="1035"/>
          <ac:spMkLst>
            <pc:docMk/>
            <pc:sldMk cId="2955502535" sldId="280"/>
            <ac:spMk id="6" creationId="{922EE5EF-7215-8E14-BF73-6B4A2625A832}"/>
          </ac:spMkLst>
        </pc:spChg>
        <pc:spChg chg="mod">
          <ac:chgData name="Richard Chalk" userId="287f8aa4f4de1d19" providerId="LiveId" clId="{404ACD4A-D5E2-4191-B481-235526E58B99}" dt="2023-05-08T06:57:01.511" v="2990" actId="1035"/>
          <ac:spMkLst>
            <pc:docMk/>
            <pc:sldMk cId="2955502535" sldId="28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59:55.440" v="3013"/>
          <ac:spMkLst>
            <pc:docMk/>
            <pc:sldMk cId="2955502535" sldId="280"/>
            <ac:spMk id="9" creationId="{40130904-E970-A934-9FEF-1C9AC217A776}"/>
          </ac:spMkLst>
        </pc:spChg>
        <pc:spChg chg="mod">
          <ac:chgData name="Richard Chalk" userId="287f8aa4f4de1d19" providerId="LiveId" clId="{404ACD4A-D5E2-4191-B481-235526E58B99}" dt="2023-05-08T06:53:57.978" v="2832" actId="20577"/>
          <ac:spMkLst>
            <pc:docMk/>
            <pc:sldMk cId="2955502535" sldId="28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4:33.205" v="7358" actId="113"/>
          <ac:spMkLst>
            <pc:docMk/>
            <pc:sldMk cId="2955502535" sldId="28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54:51.860" v="2915" actId="1076"/>
          <ac:picMkLst>
            <pc:docMk/>
            <pc:sldMk cId="2955502535" sldId="280"/>
            <ac:picMk id="3" creationId="{412B5447-793B-F298-1FD8-EE6DF96B897C}"/>
          </ac:picMkLst>
        </pc:picChg>
        <pc:picChg chg="add mod">
          <ac:chgData name="Richard Chalk" userId="287f8aa4f4de1d19" providerId="LiveId" clId="{404ACD4A-D5E2-4191-B481-235526E58B99}" dt="2023-05-08T06:58:44.377" v="2997" actId="1076"/>
          <ac:picMkLst>
            <pc:docMk/>
            <pc:sldMk cId="2955502535" sldId="280"/>
            <ac:picMk id="5" creationId="{CC8DB123-3CF7-51B6-1163-0FA84898A2C2}"/>
          </ac:picMkLst>
        </pc:picChg>
        <pc:picChg chg="mod">
          <ac:chgData name="Richard Chalk" userId="287f8aa4f4de1d19" providerId="LiveId" clId="{404ACD4A-D5E2-4191-B481-235526E58B99}" dt="2023-05-08T06:56:56.752" v="2980" actId="1035"/>
          <ac:picMkLst>
            <pc:docMk/>
            <pc:sldMk cId="2955502535" sldId="280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14:45:13.494" v="7361" actId="1076"/>
          <ac:picMkLst>
            <pc:docMk/>
            <pc:sldMk cId="2955502535" sldId="280"/>
            <ac:picMk id="1026" creationId="{A3A3593D-9303-F1C4-D607-0E785E5B8BCB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2" creationId="{4DE448AF-B804-9B3A-04C7-6CF04F7C097D}"/>
          </ac:picMkLst>
        </pc:picChg>
      </pc:sldChg>
      <pc:sldChg chg="add del">
        <pc:chgData name="Richard Chalk" userId="287f8aa4f4de1d19" providerId="LiveId" clId="{404ACD4A-D5E2-4191-B481-235526E58B99}" dt="2023-05-08T07:28:53.328" v="4073" actId="47"/>
        <pc:sldMkLst>
          <pc:docMk/>
          <pc:sldMk cId="3579784862" sldId="281"/>
        </pc:sldMkLst>
      </pc:sldChg>
      <pc:sldChg chg="addSp delSp modSp add mod modNotesTx">
        <pc:chgData name="Richard Chalk" userId="287f8aa4f4de1d19" providerId="LiveId" clId="{404ACD4A-D5E2-4191-B481-235526E58B99}" dt="2023-05-08T14:46:11.112" v="7419" actId="20577"/>
        <pc:sldMkLst>
          <pc:docMk/>
          <pc:sldMk cId="2015735665" sldId="282"/>
        </pc:sldMkLst>
        <pc:spChg chg="add mod">
          <ac:chgData name="Richard Chalk" userId="287f8aa4f4de1d19" providerId="LiveId" clId="{404ACD4A-D5E2-4191-B481-235526E58B99}" dt="2023-05-08T07:06:51.197" v="3296" actId="207"/>
          <ac:spMkLst>
            <pc:docMk/>
            <pc:sldMk cId="2015735665" sldId="282"/>
            <ac:spMk id="2" creationId="{94CF55A3-A758-6A69-BC44-6E5F4717B578}"/>
          </ac:spMkLst>
        </pc:spChg>
        <pc:spChg chg="del">
          <ac:chgData name="Richard Chalk" userId="287f8aa4f4de1d19" providerId="LiveId" clId="{404ACD4A-D5E2-4191-B481-235526E58B99}" dt="2023-05-08T07:00:56.956" v="3023" actId="478"/>
          <ac:spMkLst>
            <pc:docMk/>
            <pc:sldMk cId="2015735665" sldId="282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8" creationId="{414DEC07-4155-1F06-BED5-165EBC05551F}"/>
          </ac:spMkLst>
        </pc:spChg>
        <pc:spChg chg="add del">
          <ac:chgData name="Richard Chalk" userId="287f8aa4f4de1d19" providerId="LiveId" clId="{404ACD4A-D5E2-4191-B481-235526E58B99}" dt="2023-05-08T07:06:47.167" v="3295" actId="22"/>
          <ac:spMkLst>
            <pc:docMk/>
            <pc:sldMk cId="2015735665" sldId="282"/>
            <ac:spMk id="11" creationId="{4E13631A-AA84-1879-FD82-2C2989165225}"/>
          </ac:spMkLst>
        </pc:spChg>
        <pc:spChg chg="add mod">
          <ac:chgData name="Richard Chalk" userId="287f8aa4f4de1d19" providerId="LiveId" clId="{404ACD4A-D5E2-4191-B481-235526E58B99}" dt="2023-05-08T07:07:06.701" v="3300" actId="14100"/>
          <ac:spMkLst>
            <pc:docMk/>
            <pc:sldMk cId="2015735665" sldId="282"/>
            <ac:spMk id="12" creationId="{D4DEEF34-3D24-1262-A42D-7E428CE118B3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3" creationId="{ED496E6C-FDF8-6C58-137F-0FA0FCF57BF0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4" creationId="{D68EF376-E7B0-7E7A-BFB2-F39344B35DBD}"/>
          </ac:spMkLst>
        </pc:spChg>
        <pc:spChg chg="add mod">
          <ac:chgData name="Richard Chalk" userId="287f8aa4f4de1d19" providerId="LiveId" clId="{404ACD4A-D5E2-4191-B481-235526E58B99}" dt="2023-05-08T07:07:53.309" v="3329" actId="1038"/>
          <ac:spMkLst>
            <pc:docMk/>
            <pc:sldMk cId="2015735665" sldId="282"/>
            <ac:spMk id="15" creationId="{2F923B6E-7CEA-F559-19AC-EEC6D542828E}"/>
          </ac:spMkLst>
        </pc:spChg>
        <pc:spChg chg="add mod">
          <ac:chgData name="Richard Chalk" userId="287f8aa4f4de1d19" providerId="LiveId" clId="{404ACD4A-D5E2-4191-B481-235526E58B99}" dt="2023-05-08T07:08:06.844" v="3331" actId="1076"/>
          <ac:spMkLst>
            <pc:docMk/>
            <pc:sldMk cId="2015735665" sldId="282"/>
            <ac:spMk id="16" creationId="{847527F5-FDEA-E0BA-5492-24309C764384}"/>
          </ac:spMkLst>
        </pc:spChg>
        <pc:spChg chg="add mod">
          <ac:chgData name="Richard Chalk" userId="287f8aa4f4de1d19" providerId="LiveId" clId="{404ACD4A-D5E2-4191-B481-235526E58B99}" dt="2023-05-08T07:08:13.991" v="3333" actId="1076"/>
          <ac:spMkLst>
            <pc:docMk/>
            <pc:sldMk cId="2015735665" sldId="282"/>
            <ac:spMk id="17" creationId="{AD8857BB-4C8D-F9E7-2D6D-086A99F41431}"/>
          </ac:spMkLst>
        </pc:spChg>
        <pc:spChg chg="add mod">
          <ac:chgData name="Richard Chalk" userId="287f8aa4f4de1d19" providerId="LiveId" clId="{404ACD4A-D5E2-4191-B481-235526E58B99}" dt="2023-05-08T07:08:19.767" v="3335" actId="1076"/>
          <ac:spMkLst>
            <pc:docMk/>
            <pc:sldMk cId="2015735665" sldId="282"/>
            <ac:spMk id="18" creationId="{CD08C615-2BAD-8D79-7D5C-5DECE2C85323}"/>
          </ac:spMkLst>
        </pc:spChg>
        <pc:spChg chg="add mod">
          <ac:chgData name="Richard Chalk" userId="287f8aa4f4de1d19" providerId="LiveId" clId="{404ACD4A-D5E2-4191-B481-235526E58B99}" dt="2023-05-08T07:08:26.664" v="3337" actId="1076"/>
          <ac:spMkLst>
            <pc:docMk/>
            <pc:sldMk cId="2015735665" sldId="282"/>
            <ac:spMk id="19" creationId="{10C58C70-32D9-22E3-59E1-649D0FB1D792}"/>
          </ac:spMkLst>
        </pc:spChg>
        <pc:spChg chg="add mod">
          <ac:chgData name="Richard Chalk" userId="287f8aa4f4de1d19" providerId="LiveId" clId="{404ACD4A-D5E2-4191-B481-235526E58B99}" dt="2023-05-08T07:08:32.050" v="3339" actId="1076"/>
          <ac:spMkLst>
            <pc:docMk/>
            <pc:sldMk cId="2015735665" sldId="282"/>
            <ac:spMk id="20" creationId="{470C8267-6655-5E40-D552-E5056843DA39}"/>
          </ac:spMkLst>
        </pc:spChg>
        <pc:spChg chg="add mod">
          <ac:chgData name="Richard Chalk" userId="287f8aa4f4de1d19" providerId="LiveId" clId="{404ACD4A-D5E2-4191-B481-235526E58B99}" dt="2023-05-08T07:09:13.926" v="3379" actId="1076"/>
          <ac:spMkLst>
            <pc:docMk/>
            <pc:sldMk cId="2015735665" sldId="282"/>
            <ac:spMk id="21" creationId="{3E2B7609-FF42-CE57-1EAE-C7C9FBF2D642}"/>
          </ac:spMkLst>
        </pc:spChg>
        <pc:spChg chg="add mod">
          <ac:chgData name="Richard Chalk" userId="287f8aa4f4de1d19" providerId="LiveId" clId="{404ACD4A-D5E2-4191-B481-235526E58B99}" dt="2023-05-08T07:09:17.847" v="3381" actId="1076"/>
          <ac:spMkLst>
            <pc:docMk/>
            <pc:sldMk cId="2015735665" sldId="282"/>
            <ac:spMk id="22" creationId="{A0649A0F-E463-6CF3-A384-3593478351BE}"/>
          </ac:spMkLst>
        </pc:spChg>
        <pc:spChg chg="add mod">
          <ac:chgData name="Richard Chalk" userId="287f8aa4f4de1d19" providerId="LiveId" clId="{404ACD4A-D5E2-4191-B481-235526E58B99}" dt="2023-05-08T07:09:24.009" v="3383" actId="1076"/>
          <ac:spMkLst>
            <pc:docMk/>
            <pc:sldMk cId="2015735665" sldId="282"/>
            <ac:spMk id="23" creationId="{BA114037-C217-D6AC-CB30-65B4801F8053}"/>
          </ac:spMkLst>
        </pc:spChg>
        <pc:spChg chg="add del mod">
          <ac:chgData name="Richard Chalk" userId="287f8aa4f4de1d19" providerId="LiveId" clId="{404ACD4A-D5E2-4191-B481-235526E58B99}" dt="2023-05-08T07:09:27.821" v="3385"/>
          <ac:spMkLst>
            <pc:docMk/>
            <pc:sldMk cId="2015735665" sldId="282"/>
            <ac:spMk id="24" creationId="{A4F94EE9-3E4F-5D7E-3DFD-810CD736670C}"/>
          </ac:spMkLst>
        </pc:spChg>
        <pc:spChg chg="add mod">
          <ac:chgData name="Richard Chalk" userId="287f8aa4f4de1d19" providerId="LiveId" clId="{404ACD4A-D5E2-4191-B481-235526E58B99}" dt="2023-05-08T07:09:36.963" v="3395" actId="1037"/>
          <ac:spMkLst>
            <pc:docMk/>
            <pc:sldMk cId="2015735665" sldId="282"/>
            <ac:spMk id="25" creationId="{72610CD6-A082-37FE-797A-41C50D65486A}"/>
          </ac:spMkLst>
        </pc:spChg>
        <pc:spChg chg="add mod">
          <ac:chgData name="Richard Chalk" userId="287f8aa4f4de1d19" providerId="LiveId" clId="{404ACD4A-D5E2-4191-B481-235526E58B99}" dt="2023-05-08T07:09:45.987" v="3399" actId="1076"/>
          <ac:spMkLst>
            <pc:docMk/>
            <pc:sldMk cId="2015735665" sldId="282"/>
            <ac:spMk id="26" creationId="{738FEA60-429E-1C08-BDA7-3A33CDA1F183}"/>
          </ac:spMkLst>
        </pc:spChg>
        <pc:spChg chg="add mod">
          <ac:chgData name="Richard Chalk" userId="287f8aa4f4de1d19" providerId="LiveId" clId="{404ACD4A-D5E2-4191-B481-235526E58B99}" dt="2023-05-08T07:10:05.622" v="3402" actId="1076"/>
          <ac:spMkLst>
            <pc:docMk/>
            <pc:sldMk cId="2015735665" sldId="282"/>
            <ac:spMk id="27" creationId="{E4115D60-075A-8235-8D32-867B7463A63B}"/>
          </ac:spMkLst>
        </pc:spChg>
        <pc:spChg chg="add mod">
          <ac:chgData name="Richard Chalk" userId="287f8aa4f4de1d19" providerId="LiveId" clId="{404ACD4A-D5E2-4191-B481-235526E58B99}" dt="2023-05-08T07:10:11.755" v="3404" actId="1076"/>
          <ac:spMkLst>
            <pc:docMk/>
            <pc:sldMk cId="2015735665" sldId="282"/>
            <ac:spMk id="28" creationId="{A7FD0C65-CE1A-AA4A-CE06-5AE327A6AC86}"/>
          </ac:spMkLst>
        </pc:spChg>
        <pc:spChg chg="add mod">
          <ac:chgData name="Richard Chalk" userId="287f8aa4f4de1d19" providerId="LiveId" clId="{404ACD4A-D5E2-4191-B481-235526E58B99}" dt="2023-05-08T07:10:17" v="3406" actId="1076"/>
          <ac:spMkLst>
            <pc:docMk/>
            <pc:sldMk cId="2015735665" sldId="282"/>
            <ac:spMk id="29" creationId="{DC98D764-DE49-BD75-73F9-364A56B71399}"/>
          </ac:spMkLst>
        </pc:spChg>
        <pc:spChg chg="add mod">
          <ac:chgData name="Richard Chalk" userId="287f8aa4f4de1d19" providerId="LiveId" clId="{404ACD4A-D5E2-4191-B481-235526E58B99}" dt="2023-05-08T07:10:20.533" v="3408" actId="1076"/>
          <ac:spMkLst>
            <pc:docMk/>
            <pc:sldMk cId="2015735665" sldId="282"/>
            <ac:spMk id="30" creationId="{DC61C7D4-29A2-A688-F86A-64DAE48945B6}"/>
          </ac:spMkLst>
        </pc:spChg>
        <pc:spChg chg="add mod">
          <ac:chgData name="Richard Chalk" userId="287f8aa4f4de1d19" providerId="LiveId" clId="{404ACD4A-D5E2-4191-B481-235526E58B99}" dt="2023-05-08T07:10:31.172" v="3410" actId="1076"/>
          <ac:spMkLst>
            <pc:docMk/>
            <pc:sldMk cId="2015735665" sldId="282"/>
            <ac:spMk id="31" creationId="{BACACA51-C7F1-A9A6-ACAB-7BD9D5425CB0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2" creationId="{D5EB5772-8F5D-A64C-EE68-1D6F8EC7931B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3" creationId="{F5660AEC-A038-4EF7-4A54-93F4FCD6C8F6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4" creationId="{75E6E5CD-EF3C-A9BE-7685-1C5F1005B5C5}"/>
          </ac:spMkLst>
        </pc:spChg>
        <pc:spChg chg="add mod">
          <ac:chgData name="Richard Chalk" userId="287f8aa4f4de1d19" providerId="LiveId" clId="{404ACD4A-D5E2-4191-B481-235526E58B99}" dt="2023-05-08T07:11:51.997" v="3454" actId="113"/>
          <ac:spMkLst>
            <pc:docMk/>
            <pc:sldMk cId="2015735665" sldId="282"/>
            <ac:spMk id="35" creationId="{B296ACDA-3B6B-7FC7-6D44-5A456A7C13CA}"/>
          </ac:spMkLst>
        </pc:spChg>
        <pc:spChg chg="mod">
          <ac:chgData name="Richard Chalk" userId="287f8aa4f4de1d19" providerId="LiveId" clId="{404ACD4A-D5E2-4191-B481-235526E58B99}" dt="2023-05-08T07:09:59.555" v="3401" actId="6549"/>
          <ac:spMkLst>
            <pc:docMk/>
            <pc:sldMk cId="2015735665" sldId="28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5:32.327" v="7362" actId="20577"/>
          <ac:spMkLst>
            <pc:docMk/>
            <pc:sldMk cId="2015735665" sldId="28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7:00:55.337" v="3022" actId="478"/>
          <ac:picMkLst>
            <pc:docMk/>
            <pc:sldMk cId="2015735665" sldId="282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7:00:56.956" v="3023" actId="478"/>
          <ac:picMkLst>
            <pc:docMk/>
            <pc:sldMk cId="2015735665" sldId="282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7:00:54.705" v="3021" actId="478"/>
          <ac:picMkLst>
            <pc:docMk/>
            <pc:sldMk cId="2015735665" sldId="282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7:06:12.509" v="3233"/>
          <ac:picMkLst>
            <pc:docMk/>
            <pc:sldMk cId="2015735665" sldId="282"/>
            <ac:picMk id="9" creationId="{7646C35D-C453-1168-17DB-FC7D4BB21025}"/>
          </ac:picMkLst>
        </pc:picChg>
        <pc:picChg chg="add mod">
          <ac:chgData name="Richard Chalk" userId="287f8aa4f4de1d19" providerId="LiveId" clId="{404ACD4A-D5E2-4191-B481-235526E58B99}" dt="2023-05-08T07:09:42.311" v="3398" actId="1076"/>
          <ac:picMkLst>
            <pc:docMk/>
            <pc:sldMk cId="2015735665" sldId="282"/>
            <ac:picMk id="10242" creationId="{5BAC7CAE-7F23-9C92-107A-BDF128D8F425}"/>
          </ac:picMkLst>
        </pc:picChg>
      </pc:sldChg>
      <pc:sldChg chg="modSp add mod">
        <pc:chgData name="Richard Chalk" userId="287f8aa4f4de1d19" providerId="LiveId" clId="{404ACD4A-D5E2-4191-B481-235526E58B99}" dt="2023-05-08T07:28:39.121" v="4072" actId="6549"/>
        <pc:sldMkLst>
          <pc:docMk/>
          <pc:sldMk cId="940861891" sldId="283"/>
        </pc:sldMkLst>
        <pc:spChg chg="mod">
          <ac:chgData name="Richard Chalk" userId="287f8aa4f4de1d19" providerId="LiveId" clId="{404ACD4A-D5E2-4191-B481-235526E58B99}" dt="2023-05-08T07:28:39.121" v="4072" actId="6549"/>
          <ac:spMkLst>
            <pc:docMk/>
            <pc:sldMk cId="940861891" sldId="283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07:34:49.076" v="4171" actId="20577"/>
        <pc:sldMkLst>
          <pc:docMk/>
          <pc:sldMk cId="2577552193" sldId="284"/>
        </pc:sldMkLst>
        <pc:spChg chg="mod">
          <ac:chgData name="Richard Chalk" userId="287f8aa4f4de1d19" providerId="LiveId" clId="{404ACD4A-D5E2-4191-B481-235526E58B99}" dt="2023-05-08T07:34:49.076" v="4171" actId="20577"/>
          <ac:spMkLst>
            <pc:docMk/>
            <pc:sldMk cId="2577552193" sldId="28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8:32.472" v="7473" actId="20577"/>
        <pc:sldMkLst>
          <pc:docMk/>
          <pc:sldMk cId="2880876226" sldId="285"/>
        </pc:sldMkLst>
        <pc:spChg chg="del">
          <ac:chgData name="Richard Chalk" userId="287f8aa4f4de1d19" providerId="LiveId" clId="{404ACD4A-D5E2-4191-B481-235526E58B99}" dt="2023-05-08T08:05:15.918" v="4226" actId="478"/>
          <ac:spMkLst>
            <pc:docMk/>
            <pc:sldMk cId="2880876226" sldId="285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8:05:13.211" v="4222" actId="478"/>
          <ac:spMkLst>
            <pc:docMk/>
            <pc:sldMk cId="2880876226" sldId="285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8:05:14.542" v="4224" actId="478"/>
          <ac:spMkLst>
            <pc:docMk/>
            <pc:sldMk cId="2880876226" sldId="285"/>
            <ac:spMk id="8" creationId="{414DEC07-4155-1F06-BED5-165EBC05551F}"/>
          </ac:spMkLst>
        </pc:spChg>
        <pc:spChg chg="add mod">
          <ac:chgData name="Richard Chalk" userId="287f8aa4f4de1d19" providerId="LiveId" clId="{404ACD4A-D5E2-4191-B481-235526E58B99}" dt="2023-05-08T08:11:18.546" v="4885" actId="1076"/>
          <ac:spMkLst>
            <pc:docMk/>
            <pc:sldMk cId="2880876226" sldId="285"/>
            <ac:spMk id="9" creationId="{4A0C6D67-E437-E87A-C1B5-FB33F22C9DE0}"/>
          </ac:spMkLst>
        </pc:spChg>
        <pc:spChg chg="add mod">
          <ac:chgData name="Richard Chalk" userId="287f8aa4f4de1d19" providerId="LiveId" clId="{404ACD4A-D5E2-4191-B481-235526E58B99}" dt="2023-05-08T08:28:32.400" v="5277" actId="1035"/>
          <ac:spMkLst>
            <pc:docMk/>
            <pc:sldMk cId="2880876226" sldId="285"/>
            <ac:spMk id="13" creationId="{44B469C7-C6A9-BC09-09C8-91557AAD7037}"/>
          </ac:spMkLst>
        </pc:spChg>
        <pc:spChg chg="add mod">
          <ac:chgData name="Richard Chalk" userId="287f8aa4f4de1d19" providerId="LiveId" clId="{404ACD4A-D5E2-4191-B481-235526E58B99}" dt="2023-05-08T08:27:25.231" v="5233" actId="207"/>
          <ac:spMkLst>
            <pc:docMk/>
            <pc:sldMk cId="2880876226" sldId="285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08:43.752" v="4494" actId="20577"/>
          <ac:spMkLst>
            <pc:docMk/>
            <pc:sldMk cId="2880876226" sldId="285"/>
            <ac:spMk id="126" creationId="{00000000-0000-0000-0000-000000000000}"/>
          </ac:spMkLst>
        </pc:spChg>
        <pc:spChg chg="mod ord">
          <ac:chgData name="Richard Chalk" userId="287f8aa4f4de1d19" providerId="LiveId" clId="{404ACD4A-D5E2-4191-B481-235526E58B99}" dt="2023-05-08T08:27:27.899" v="5234" actId="207"/>
          <ac:spMkLst>
            <pc:docMk/>
            <pc:sldMk cId="2880876226" sldId="285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8:23:28.461" v="5134" actId="478"/>
          <ac:picMkLst>
            <pc:docMk/>
            <pc:sldMk cId="2880876226" sldId="285"/>
            <ac:picMk id="2" creationId="{C8661307-E78A-480A-8A9E-536E36F944B1}"/>
          </ac:picMkLst>
        </pc:picChg>
        <pc:picChg chg="del">
          <ac:chgData name="Richard Chalk" userId="287f8aa4f4de1d19" providerId="LiveId" clId="{404ACD4A-D5E2-4191-B481-235526E58B99}" dt="2023-05-08T08:05:13.956" v="4223" actId="478"/>
          <ac:picMkLst>
            <pc:docMk/>
            <pc:sldMk cId="2880876226" sldId="285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8:05:15.127" v="4225" actId="478"/>
          <ac:picMkLst>
            <pc:docMk/>
            <pc:sldMk cId="2880876226" sldId="285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8:05:12.005" v="4221" actId="478"/>
          <ac:picMkLst>
            <pc:docMk/>
            <pc:sldMk cId="2880876226" sldId="285"/>
            <ac:picMk id="7" creationId="{CEC64844-CE72-C0AF-4CFF-5012EAA0D6C4}"/>
          </ac:picMkLst>
        </pc:picChg>
        <pc:picChg chg="add del mod">
          <ac:chgData name="Richard Chalk" userId="287f8aa4f4de1d19" providerId="LiveId" clId="{404ACD4A-D5E2-4191-B481-235526E58B99}" dt="2023-05-08T08:11:10.783" v="4884" actId="478"/>
          <ac:picMkLst>
            <pc:docMk/>
            <pc:sldMk cId="2880876226" sldId="285"/>
            <ac:picMk id="10" creationId="{4018879E-AC18-19EE-1EC0-631AF31D49DB}"/>
          </ac:picMkLst>
        </pc:picChg>
        <pc:picChg chg="add mod">
          <ac:chgData name="Richard Chalk" userId="287f8aa4f4de1d19" providerId="LiveId" clId="{404ACD4A-D5E2-4191-B481-235526E58B99}" dt="2023-05-08T08:28:32.400" v="5277" actId="1035"/>
          <ac:picMkLst>
            <pc:docMk/>
            <pc:sldMk cId="2880876226" sldId="285"/>
            <ac:picMk id="11" creationId="{D2D6BC9C-411A-34A7-8174-34D7367366CF}"/>
          </ac:picMkLst>
        </pc:picChg>
        <pc:picChg chg="add mod">
          <ac:chgData name="Richard Chalk" userId="287f8aa4f4de1d19" providerId="LiveId" clId="{404ACD4A-D5E2-4191-B481-235526E58B99}" dt="2023-05-08T08:26:53.028" v="5188" actId="1076"/>
          <ac:picMkLst>
            <pc:docMk/>
            <pc:sldMk cId="2880876226" sldId="285"/>
            <ac:picMk id="15" creationId="{157F4925-D878-FCFB-A81F-036DEC8E0A41}"/>
          </ac:picMkLst>
        </pc:picChg>
        <pc:picChg chg="add mod">
          <ac:chgData name="Richard Chalk" userId="287f8aa4f4de1d19" providerId="LiveId" clId="{404ACD4A-D5E2-4191-B481-235526E58B99}" dt="2023-05-08T08:28:25.405" v="5261"/>
          <ac:picMkLst>
            <pc:docMk/>
            <pc:sldMk cId="2880876226" sldId="285"/>
            <ac:picMk id="16" creationId="{32112FB8-A320-C52C-EB8E-87BAB49D9016}"/>
          </ac:picMkLst>
        </pc:picChg>
        <pc:picChg chg="add mod">
          <ac:chgData name="Richard Chalk" userId="287f8aa4f4de1d19" providerId="LiveId" clId="{404ACD4A-D5E2-4191-B481-235526E58B99}" dt="2023-05-08T08:10:49.298" v="4865" actId="1076"/>
          <ac:picMkLst>
            <pc:docMk/>
            <pc:sldMk cId="2880876226" sldId="285"/>
            <ac:picMk id="15362" creationId="{4B80E4F8-EDE5-D1B8-3304-262AD624B0F4}"/>
          </ac:picMkLst>
        </pc:picChg>
        <pc:picChg chg="add mod">
          <ac:chgData name="Richard Chalk" userId="287f8aa4f4de1d19" providerId="LiveId" clId="{404ACD4A-D5E2-4191-B481-235526E58B99}" dt="2023-05-08T08:24:21.422" v="5136" actId="1076"/>
          <ac:picMkLst>
            <pc:docMk/>
            <pc:sldMk cId="2880876226" sldId="285"/>
            <ac:picMk id="15364" creationId="{F0439FB1-8EC7-B2BD-E78E-E8BFA7A19516}"/>
          </ac:picMkLst>
        </pc:picChg>
        <pc:picChg chg="add mod">
          <ac:chgData name="Richard Chalk" userId="287f8aa4f4de1d19" providerId="LiveId" clId="{404ACD4A-D5E2-4191-B481-235526E58B99}" dt="2023-05-08T08:24:38.472" v="5138" actId="1076"/>
          <ac:picMkLst>
            <pc:docMk/>
            <pc:sldMk cId="2880876226" sldId="285"/>
            <ac:picMk id="15366" creationId="{555D17FC-D1EF-40C0-4D2D-3B740A98D9DB}"/>
          </ac:picMkLst>
        </pc:picChg>
      </pc:sldChg>
      <pc:sldChg chg="addSp delSp modSp add mod ord modNotesTx">
        <pc:chgData name="Richard Chalk" userId="287f8aa4f4de1d19" providerId="LiveId" clId="{404ACD4A-D5E2-4191-B481-235526E58B99}" dt="2023-05-08T14:47:44.026" v="7427" actId="20577"/>
        <pc:sldMkLst>
          <pc:docMk/>
          <pc:sldMk cId="0" sldId="286"/>
        </pc:sldMkLst>
        <pc:spChg chg="del">
          <ac:chgData name="Richard Chalk" userId="287f8aa4f4de1d19" providerId="LiveId" clId="{404ACD4A-D5E2-4191-B481-235526E58B99}" dt="2023-05-08T08:14:12.482" v="4903" actId="478"/>
          <ac:spMkLst>
            <pc:docMk/>
            <pc:sldMk cId="0" sldId="286"/>
            <ac:spMk id="2" creationId="{FA8BEA5A-30D0-1A09-CFD8-AD419FFAF9EA}"/>
          </ac:spMkLst>
        </pc:spChg>
        <pc:spChg chg="add mod">
          <ac:chgData name="Richard Chalk" userId="287f8aa4f4de1d19" providerId="LiveId" clId="{404ACD4A-D5E2-4191-B481-235526E58B99}" dt="2023-05-08T08:14:20.794" v="4905"/>
          <ac:spMkLst>
            <pc:docMk/>
            <pc:sldMk cId="0" sldId="286"/>
            <ac:spMk id="3" creationId="{252DAE51-C83E-9F48-791E-C98508B01C9C}"/>
          </ac:spMkLst>
        </pc:spChg>
        <pc:spChg chg="add mod">
          <ac:chgData name="Richard Chalk" userId="287f8aa4f4de1d19" providerId="LiveId" clId="{404ACD4A-D5E2-4191-B481-235526E58B99}" dt="2023-05-08T08:16:23.127" v="4937" actId="1076"/>
          <ac:spMkLst>
            <pc:docMk/>
            <pc:sldMk cId="0" sldId="286"/>
            <ac:spMk id="5" creationId="{42273D16-D95B-4DC6-E3B6-69893A19D5B0}"/>
          </ac:spMkLst>
        </pc:spChg>
        <pc:spChg chg="add mod">
          <ac:chgData name="Richard Chalk" userId="287f8aa4f4de1d19" providerId="LiveId" clId="{404ACD4A-D5E2-4191-B481-235526E58B99}" dt="2023-05-08T08:28:23.430" v="5260" actId="1035"/>
          <ac:spMkLst>
            <pc:docMk/>
            <pc:sldMk cId="0" sldId="286"/>
            <ac:spMk id="6" creationId="{26740D0F-DFD4-795F-29FC-6725F5174900}"/>
          </ac:spMkLst>
        </pc:spChg>
        <pc:spChg chg="del">
          <ac:chgData name="Richard Chalk" userId="287f8aa4f4de1d19" providerId="LiveId" clId="{404ACD4A-D5E2-4191-B481-235526E58B99}" dt="2023-05-08T08:14:20.442" v="4904" actId="478"/>
          <ac:spMkLst>
            <pc:docMk/>
            <pc:sldMk cId="0" sldId="286"/>
            <ac:spMk id="509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22:40.721" v="5129" actId="207"/>
          <ac:spMkLst>
            <pc:docMk/>
            <pc:sldMk cId="0" sldId="286"/>
            <ac:spMk id="510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16:23.127" v="4937" actId="1076"/>
          <ac:picMkLst>
            <pc:docMk/>
            <pc:sldMk cId="0" sldId="286"/>
            <ac:picMk id="4" creationId="{2B2D194C-EB6B-AF17-F600-D1622A659D3E}"/>
          </ac:picMkLst>
        </pc:picChg>
        <pc:picChg chg="add mod">
          <ac:chgData name="Richard Chalk" userId="287f8aa4f4de1d19" providerId="LiveId" clId="{404ACD4A-D5E2-4191-B481-235526E58B99}" dt="2023-05-08T08:28:23.430" v="5260" actId="1035"/>
          <ac:picMkLst>
            <pc:docMk/>
            <pc:sldMk cId="0" sldId="286"/>
            <ac:picMk id="7" creationId="{76A5094F-6910-941F-D0EB-46CE9E652B10}"/>
          </ac:picMkLst>
        </pc:picChg>
        <pc:picChg chg="add mod">
          <ac:chgData name="Richard Chalk" userId="287f8aa4f4de1d19" providerId="LiveId" clId="{404ACD4A-D5E2-4191-B481-235526E58B99}" dt="2023-05-08T08:23:04.260" v="5130"/>
          <ac:picMkLst>
            <pc:docMk/>
            <pc:sldMk cId="0" sldId="286"/>
            <ac:picMk id="8" creationId="{10D82F70-717C-32C3-0985-CC66610A7157}"/>
          </ac:picMkLst>
        </pc:picChg>
        <pc:picChg chg="add mod">
          <ac:chgData name="Richard Chalk" userId="287f8aa4f4de1d19" providerId="LiveId" clId="{404ACD4A-D5E2-4191-B481-235526E58B99}" dt="2023-05-08T08:28:18.009" v="5240"/>
          <ac:picMkLst>
            <pc:docMk/>
            <pc:sldMk cId="0" sldId="286"/>
            <ac:picMk id="9" creationId="{645288E1-377E-4418-9391-F9307D92DE63}"/>
          </ac:picMkLst>
        </pc:picChg>
      </pc:sldChg>
      <pc:sldChg chg="modSp add mod">
        <pc:chgData name="Richard Chalk" userId="287f8aa4f4de1d19" providerId="LiveId" clId="{404ACD4A-D5E2-4191-B481-235526E58B99}" dt="2023-05-08T08:29:42.144" v="5321" actId="20577"/>
        <pc:sldMkLst>
          <pc:docMk/>
          <pc:sldMk cId="1944858822" sldId="287"/>
        </pc:sldMkLst>
        <pc:spChg chg="mod">
          <ac:chgData name="Richard Chalk" userId="287f8aa4f4de1d19" providerId="LiveId" clId="{404ACD4A-D5E2-4191-B481-235526E58B99}" dt="2023-05-08T08:29:42.144" v="5321" actId="20577"/>
          <ac:spMkLst>
            <pc:docMk/>
            <pc:sldMk cId="1944858822" sldId="287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08:44:00.264" v="5751" actId="113"/>
        <pc:sldMkLst>
          <pc:docMk/>
          <pc:sldMk cId="897587156" sldId="288"/>
        </pc:sldMkLst>
        <pc:spChg chg="add mod">
          <ac:chgData name="Richard Chalk" userId="287f8aa4f4de1d19" providerId="LiveId" clId="{404ACD4A-D5E2-4191-B481-235526E58B99}" dt="2023-05-08T08:32:42.917" v="5450" actId="20577"/>
          <ac:spMkLst>
            <pc:docMk/>
            <pc:sldMk cId="897587156" sldId="288"/>
            <ac:spMk id="5" creationId="{38E3D0ED-9D91-52EF-3045-04F55B2C41E6}"/>
          </ac:spMkLst>
        </pc:spChg>
        <pc:spChg chg="add mod">
          <ac:chgData name="Richard Chalk" userId="287f8aa4f4de1d19" providerId="LiveId" clId="{404ACD4A-D5E2-4191-B481-235526E58B99}" dt="2023-05-08T08:33:03.361" v="5514" actId="20577"/>
          <ac:spMkLst>
            <pc:docMk/>
            <pc:sldMk cId="897587156" sldId="288"/>
            <ac:spMk id="7" creationId="{4477D5B8-0271-B704-FB42-AA157C6D9A12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9" creationId="{4A0C6D67-E437-E87A-C1B5-FB33F22C9DE0}"/>
          </ac:spMkLst>
        </pc:spChg>
        <pc:spChg chg="add del">
          <ac:chgData name="Richard Chalk" userId="287f8aa4f4de1d19" providerId="LiveId" clId="{404ACD4A-D5E2-4191-B481-235526E58B99}" dt="2023-05-08T08:35:03.384" v="5516" actId="22"/>
          <ac:spMkLst>
            <pc:docMk/>
            <pc:sldMk cId="897587156" sldId="288"/>
            <ac:spMk id="10" creationId="{0F376D93-79E7-9B24-02D1-D77B2C7F44D7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13" creationId="{44B469C7-C6A9-BC09-09C8-91557AAD7037}"/>
          </ac:spMkLst>
        </pc:spChg>
        <pc:spChg chg="del">
          <ac:chgData name="Richard Chalk" userId="287f8aa4f4de1d19" providerId="LiveId" clId="{404ACD4A-D5E2-4191-B481-235526E58B99}" dt="2023-05-08T08:29:25.249" v="5283" actId="478"/>
          <ac:spMkLst>
            <pc:docMk/>
            <pc:sldMk cId="897587156" sldId="288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35:11.676" v="5520" actId="20577"/>
          <ac:spMkLst>
            <pc:docMk/>
            <pc:sldMk cId="897587156" sldId="28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4:00.264" v="5751" actId="113"/>
          <ac:spMkLst>
            <pc:docMk/>
            <pc:sldMk cId="897587156" sldId="28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28:34.886" v="5278"/>
          <ac:picMkLst>
            <pc:docMk/>
            <pc:sldMk cId="897587156" sldId="288"/>
            <ac:picMk id="2" creationId="{43C86121-7DEC-4C89-FB35-94C68E50876E}"/>
          </ac:picMkLst>
        </pc:picChg>
        <pc:picChg chg="add mod">
          <ac:chgData name="Richard Chalk" userId="287f8aa4f4de1d19" providerId="LiveId" clId="{404ACD4A-D5E2-4191-B481-235526E58B99}" dt="2023-05-08T08:29:20.126" v="5281" actId="1076"/>
          <ac:picMkLst>
            <pc:docMk/>
            <pc:sldMk cId="897587156" sldId="288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8:32:28.462" v="5416"/>
          <ac:picMkLst>
            <pc:docMk/>
            <pc:sldMk cId="897587156" sldId="288"/>
            <ac:picMk id="4" creationId="{837B6141-5FCF-480F-8D46-C462B4D488B6}"/>
          </ac:picMkLst>
        </pc:picChg>
        <pc:picChg chg="add mod">
          <ac:chgData name="Richard Chalk" userId="287f8aa4f4de1d19" providerId="LiveId" clId="{404ACD4A-D5E2-4191-B481-235526E58B99}" dt="2023-05-08T08:32:55.952" v="5500" actId="1036"/>
          <ac:picMkLst>
            <pc:docMk/>
            <pc:sldMk cId="897587156" sldId="288"/>
            <ac:picMk id="6" creationId="{CF36C53C-2C6D-C716-5B2E-2072C94E0AB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1" creationId="{D2D6BC9C-411A-34A7-8174-34D7367366CF}"/>
          </ac:picMkLst>
        </pc:picChg>
        <pc:picChg chg="del">
          <ac:chgData name="Richard Chalk" userId="287f8aa4f4de1d19" providerId="LiveId" clId="{404ACD4A-D5E2-4191-B481-235526E58B99}" dt="2023-05-08T08:29:24.317" v="5282" actId="478"/>
          <ac:picMkLst>
            <pc:docMk/>
            <pc:sldMk cId="897587156" sldId="288"/>
            <ac:picMk id="15" creationId="{157F4925-D878-FCFB-A81F-036DEC8E0A41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2" creationId="{4B80E4F8-EDE5-D1B8-3304-262AD624B0F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4" creationId="{F0439FB1-8EC7-B2BD-E78E-E8BFA7A19516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6" creationId="{555D17FC-D1EF-40C0-4D2D-3B740A98D9DB}"/>
          </ac:picMkLst>
        </pc:picChg>
      </pc:sldChg>
      <pc:sldChg chg="modSp add mod modNotesTx">
        <pc:chgData name="Richard Chalk" userId="287f8aa4f4de1d19" providerId="LiveId" clId="{404ACD4A-D5E2-4191-B481-235526E58B99}" dt="2023-05-08T08:50:12.887" v="6177" actId="20577"/>
        <pc:sldMkLst>
          <pc:docMk/>
          <pc:sldMk cId="1608595304" sldId="289"/>
        </pc:sldMkLst>
        <pc:spChg chg="mod">
          <ac:chgData name="Richard Chalk" userId="287f8aa4f4de1d19" providerId="LiveId" clId="{404ACD4A-D5E2-4191-B481-235526E58B99}" dt="2023-05-08T08:38:17.724" v="5593" actId="20577"/>
          <ac:spMkLst>
            <pc:docMk/>
            <pc:sldMk cId="1608595304" sldId="289"/>
            <ac:spMk id="5" creationId="{38E3D0ED-9D91-52EF-3045-04F55B2C41E6}"/>
          </ac:spMkLst>
        </pc:spChg>
        <pc:spChg chg="mod">
          <ac:chgData name="Richard Chalk" userId="287f8aa4f4de1d19" providerId="LiveId" clId="{404ACD4A-D5E2-4191-B481-235526E58B99}" dt="2023-05-08T08:44:23.764" v="5761"/>
          <ac:spMkLst>
            <pc:docMk/>
            <pc:sldMk cId="1608595304" sldId="289"/>
            <ac:spMk id="7" creationId="{4477D5B8-0271-B704-FB42-AA157C6D9A12}"/>
          </ac:spMkLst>
        </pc:spChg>
        <pc:spChg chg="mod">
          <ac:chgData name="Richard Chalk" userId="287f8aa4f4de1d19" providerId="LiveId" clId="{404ACD4A-D5E2-4191-B481-235526E58B99}" dt="2023-05-08T08:35:15.715" v="5523" actId="20577"/>
          <ac:spMkLst>
            <pc:docMk/>
            <pc:sldMk cId="1608595304" sldId="28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50:12.887" v="6177" actId="20577"/>
          <ac:spMkLst>
            <pc:docMk/>
            <pc:sldMk cId="1608595304" sldId="289"/>
            <ac:spMk id="127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9:35.022" v="7482" actId="20577"/>
        <pc:sldMkLst>
          <pc:docMk/>
          <pc:sldMk cId="1483189853" sldId="290"/>
        </pc:sldMkLst>
        <pc:spChg chg="mod">
          <ac:chgData name="Richard Chalk" userId="287f8aa4f4de1d19" providerId="LiveId" clId="{404ACD4A-D5E2-4191-B481-235526E58B99}" dt="2023-05-08T08:48:21.205" v="6117" actId="1035"/>
          <ac:spMkLst>
            <pc:docMk/>
            <pc:sldMk cId="1483189853" sldId="290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8:48:07.809" v="6095" actId="478"/>
          <ac:spMkLst>
            <pc:docMk/>
            <pc:sldMk cId="1483189853" sldId="290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8:46:47.742" v="5893" actId="20577"/>
          <ac:spMkLst>
            <pc:docMk/>
            <pc:sldMk cId="1483189853" sldId="290"/>
            <ac:spMk id="9" creationId="{8CA20D26-B083-DCDE-3E31-1D1EA64F9029}"/>
          </ac:spMkLst>
        </pc:spChg>
        <pc:spChg chg="add mod">
          <ac:chgData name="Richard Chalk" userId="287f8aa4f4de1d19" providerId="LiveId" clId="{404ACD4A-D5E2-4191-B481-235526E58B99}" dt="2023-05-08T14:49:35.022" v="7482" actId="20577"/>
          <ac:spMkLst>
            <pc:docMk/>
            <pc:sldMk cId="1483189853" sldId="290"/>
            <ac:spMk id="11" creationId="{6A1CE1D1-3B73-92B2-55A2-F2E446A93B8D}"/>
          </ac:spMkLst>
        </pc:spChg>
        <pc:spChg chg="mod">
          <ac:chgData name="Richard Chalk" userId="287f8aa4f4de1d19" providerId="LiveId" clId="{404ACD4A-D5E2-4191-B481-235526E58B99}" dt="2023-05-08T08:44:49.673" v="5780" actId="5793"/>
          <ac:spMkLst>
            <pc:docMk/>
            <pc:sldMk cId="1483189853" sldId="29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6:52.674" v="5894" actId="14100"/>
          <ac:spMkLst>
            <pc:docMk/>
            <pc:sldMk cId="1483189853" sldId="29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8:44:37.997" v="5762" actId="478"/>
          <ac:picMkLst>
            <pc:docMk/>
            <pc:sldMk cId="1483189853" sldId="290"/>
            <ac:picMk id="3" creationId="{125F7134-8E07-9696-709E-126A55B1E3FF}"/>
          </ac:picMkLst>
        </pc:picChg>
        <pc:picChg chg="mod">
          <ac:chgData name="Richard Chalk" userId="287f8aa4f4de1d19" providerId="LiveId" clId="{404ACD4A-D5E2-4191-B481-235526E58B99}" dt="2023-05-08T08:48:21.205" v="6117" actId="1035"/>
          <ac:picMkLst>
            <pc:docMk/>
            <pc:sldMk cId="1483189853" sldId="290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8:45:45.750" v="5834" actId="478"/>
          <ac:picMkLst>
            <pc:docMk/>
            <pc:sldMk cId="1483189853" sldId="290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8:44:38.489" v="5763"/>
          <ac:picMkLst>
            <pc:docMk/>
            <pc:sldMk cId="1483189853" sldId="290"/>
            <ac:picMk id="8" creationId="{976E7A5A-3D80-09CA-C401-D6BFB4806EF1}"/>
          </ac:picMkLst>
        </pc:picChg>
        <pc:picChg chg="add mod">
          <ac:chgData name="Richard Chalk" userId="287f8aa4f4de1d19" providerId="LiveId" clId="{404ACD4A-D5E2-4191-B481-235526E58B99}" dt="2023-05-08T08:48:36.570" v="6165" actId="1037"/>
          <ac:picMkLst>
            <pc:docMk/>
            <pc:sldMk cId="1483189853" sldId="290"/>
            <ac:picMk id="10" creationId="{CE448479-1EA7-8432-C6C8-48A10365D4BD}"/>
          </ac:picMkLst>
        </pc:picChg>
      </pc:sldChg>
      <pc:sldChg chg="modSp add mod">
        <pc:chgData name="Richard Chalk" userId="287f8aa4f4de1d19" providerId="LiveId" clId="{404ACD4A-D5E2-4191-B481-235526E58B99}" dt="2023-05-08T08:49:28.813" v="6175" actId="20577"/>
        <pc:sldMkLst>
          <pc:docMk/>
          <pc:sldMk cId="3979350157" sldId="291"/>
        </pc:sldMkLst>
        <pc:spChg chg="mod">
          <ac:chgData name="Richard Chalk" userId="287f8aa4f4de1d19" providerId="LiveId" clId="{404ACD4A-D5E2-4191-B481-235526E58B99}" dt="2023-05-08T08:49:28.813" v="6175" actId="20577"/>
          <ac:spMkLst>
            <pc:docMk/>
            <pc:sldMk cId="3979350157" sldId="291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50:21.263" v="7538" actId="20577"/>
        <pc:sldMkLst>
          <pc:docMk/>
          <pc:sldMk cId="1363437650" sldId="292"/>
        </pc:sldMkLst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9:45:56.563" v="6408" actId="20577"/>
          <ac:spMkLst>
            <pc:docMk/>
            <pc:sldMk cId="1363437650" sldId="292"/>
            <ac:spMk id="8" creationId="{983B9055-71D5-8FBF-AAA7-48438816D5D4}"/>
          </ac:spMkLst>
        </pc:spChg>
        <pc:spChg chg="mod">
          <ac:chgData name="Richard Chalk" userId="287f8aa4f4de1d19" providerId="LiveId" clId="{404ACD4A-D5E2-4191-B481-235526E58B99}" dt="2023-05-08T09:39:53.405" v="6257" actId="20577"/>
          <ac:spMkLst>
            <pc:docMk/>
            <pc:sldMk cId="1363437650" sldId="29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44:53.467" v="6371" actId="6549"/>
          <ac:spMkLst>
            <pc:docMk/>
            <pc:sldMk cId="1363437650" sldId="29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1:35.404" v="6283" actId="478"/>
          <ac:picMkLst>
            <pc:docMk/>
            <pc:sldMk cId="1363437650" sldId="292"/>
            <ac:picMk id="3" creationId="{125F7134-8E07-9696-709E-126A55B1E3FF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9:50:51.488" v="6602"/>
          <ac:picMkLst>
            <pc:docMk/>
            <pc:sldMk cId="1363437650" sldId="292"/>
            <ac:picMk id="9" creationId="{2D275FE6-218B-0EF1-431D-A4D555A8516F}"/>
          </ac:picMkLst>
        </pc:picChg>
        <pc:picChg chg="add mod">
          <ac:chgData name="Richard Chalk" userId="287f8aa4f4de1d19" providerId="LiveId" clId="{404ACD4A-D5E2-4191-B481-235526E58B99}" dt="2023-05-08T09:42:30.246" v="6299" actId="1076"/>
          <ac:picMkLst>
            <pc:docMk/>
            <pc:sldMk cId="1363437650" sldId="292"/>
            <ac:picMk id="17410" creationId="{5A4A729C-66E4-C61D-8416-E63C163F31D7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9:55:01.331" v="6850" actId="6549"/>
        <pc:sldMkLst>
          <pc:docMk/>
          <pc:sldMk cId="3619287749" sldId="293"/>
        </pc:sldMkLst>
        <pc:spChg chg="mod">
          <ac:chgData name="Richard Chalk" userId="287f8aa4f4de1d19" providerId="LiveId" clId="{404ACD4A-D5E2-4191-B481-235526E58B99}" dt="2023-05-08T09:48:04.379" v="6479" actId="20577"/>
          <ac:spMkLst>
            <pc:docMk/>
            <pc:sldMk cId="3619287749" sldId="293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55:01.331" v="6850" actId="6549"/>
          <ac:spMkLst>
            <pc:docMk/>
            <pc:sldMk cId="3619287749" sldId="293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8:34.226" v="6490" actId="478"/>
          <ac:picMkLst>
            <pc:docMk/>
            <pc:sldMk cId="3619287749" sldId="293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8:35.433" v="6491" actId="478"/>
          <ac:picMkLst>
            <pc:docMk/>
            <pc:sldMk cId="3619287749" sldId="293"/>
            <ac:picMk id="6" creationId="{CF36C53C-2C6D-C716-5B2E-2072C94E0AB4}"/>
          </ac:picMkLst>
        </pc:picChg>
        <pc:picChg chg="add del mod">
          <ac:chgData name="Richard Chalk" userId="287f8aa4f4de1d19" providerId="LiveId" clId="{404ACD4A-D5E2-4191-B481-235526E58B99}" dt="2023-05-08T09:49:00.369" v="6495" actId="478"/>
          <ac:picMkLst>
            <pc:docMk/>
            <pc:sldMk cId="3619287749" sldId="293"/>
            <ac:picMk id="8" creationId="{63627305-7E31-8703-2F95-75C43A7C9FFE}"/>
          </ac:picMkLst>
        </pc:picChg>
        <pc:picChg chg="add mod">
          <ac:chgData name="Richard Chalk" userId="287f8aa4f4de1d19" providerId="LiveId" clId="{404ACD4A-D5E2-4191-B481-235526E58B99}" dt="2023-05-08T09:49:07.711" v="6509" actId="1037"/>
          <ac:picMkLst>
            <pc:docMk/>
            <pc:sldMk cId="3619287749" sldId="293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51:08.307" v="7546" actId="20577"/>
        <pc:sldMkLst>
          <pc:docMk/>
          <pc:sldMk cId="3057935187" sldId="294"/>
        </pc:sldMkLst>
        <pc:spChg chg="mod">
          <ac:chgData name="Richard Chalk" userId="287f8aa4f4de1d19" providerId="LiveId" clId="{404ACD4A-D5E2-4191-B481-235526E58B99}" dt="2023-05-08T09:51:17.348" v="6624" actId="20577"/>
          <ac:spMkLst>
            <pc:docMk/>
            <pc:sldMk cId="3057935187" sldId="294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1:08.307" v="7546" actId="20577"/>
          <ac:spMkLst>
            <pc:docMk/>
            <pc:sldMk cId="3057935187" sldId="294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51:02.897" v="6604" actId="478"/>
          <ac:picMkLst>
            <pc:docMk/>
            <pc:sldMk cId="3057935187" sldId="294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9:51:07.465" v="6605"/>
          <ac:picMkLst>
            <pc:docMk/>
            <pc:sldMk cId="3057935187" sldId="294"/>
            <ac:picMk id="4" creationId="{1DF112CC-7DA6-51DC-84CF-5C3A75A17B85}"/>
          </ac:picMkLst>
        </pc:picChg>
        <pc:picChg chg="add mod">
          <ac:chgData name="Richard Chalk" userId="287f8aa4f4de1d19" providerId="LiveId" clId="{404ACD4A-D5E2-4191-B481-235526E58B99}" dt="2023-05-08T09:51:51.769" v="6630" actId="1076"/>
          <ac:picMkLst>
            <pc:docMk/>
            <pc:sldMk cId="3057935187" sldId="294"/>
            <ac:picMk id="8" creationId="{C92C8598-7AA0-C350-4971-2FA305D5528F}"/>
          </ac:picMkLst>
        </pc:picChg>
        <pc:picChg chg="del">
          <ac:chgData name="Richard Chalk" userId="287f8aa4f4de1d19" providerId="LiveId" clId="{404ACD4A-D5E2-4191-B481-235526E58B99}" dt="2023-05-08T09:51:43.850" v="6627" actId="478"/>
          <ac:picMkLst>
            <pc:docMk/>
            <pc:sldMk cId="3057935187" sldId="294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1:39:12.152" v="6999" actId="113"/>
        <pc:sldMkLst>
          <pc:docMk/>
          <pc:sldMk cId="1028571296" sldId="295"/>
        </pc:sldMkLst>
        <pc:spChg chg="del">
          <ac:chgData name="Richard Chalk" userId="287f8aa4f4de1d19" providerId="LiveId" clId="{404ACD4A-D5E2-4191-B481-235526E58B99}" dt="2023-05-08T11:30:31.096" v="6889" actId="478"/>
          <ac:spMkLst>
            <pc:docMk/>
            <pc:sldMk cId="1028571296" sldId="295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11:31:36.979" v="6925" actId="478"/>
          <ac:spMkLst>
            <pc:docMk/>
            <pc:sldMk cId="1028571296" sldId="295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11:37:00.017" v="6990" actId="1076"/>
          <ac:spMkLst>
            <pc:docMk/>
            <pc:sldMk cId="1028571296" sldId="295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1:29:43.732" v="6885" actId="20577"/>
          <ac:spMkLst>
            <pc:docMk/>
            <pc:sldMk cId="1028571296" sldId="29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1:39:12.152" v="6999" actId="113"/>
          <ac:spMkLst>
            <pc:docMk/>
            <pc:sldMk cId="1028571296" sldId="295"/>
            <ac:spMk id="127" creationId="{00000000-0000-0000-0000-000000000000}"/>
          </ac:spMkLst>
        </pc:spChg>
        <pc:graphicFrameChg chg="add del mod modGraphic">
          <ac:chgData name="Richard Chalk" userId="287f8aa4f4de1d19" providerId="LiveId" clId="{404ACD4A-D5E2-4191-B481-235526E58B99}" dt="2023-05-08T11:30:06.619" v="6888" actId="478"/>
          <ac:graphicFrameMkLst>
            <pc:docMk/>
            <pc:sldMk cId="1028571296" sldId="295"/>
            <ac:graphicFrameMk id="3" creationId="{D0FB3D33-974A-F9E3-BF9B-CA2ACC1E9730}"/>
          </ac:graphicFrameMkLst>
        </pc:graphicFrameChg>
        <pc:picChg chg="del">
          <ac:chgData name="Richard Chalk" userId="287f8aa4f4de1d19" providerId="LiveId" clId="{404ACD4A-D5E2-4191-B481-235526E58B99}" dt="2023-05-08T11:29:46.446" v="6886" actId="478"/>
          <ac:picMkLst>
            <pc:docMk/>
            <pc:sldMk cId="1028571296" sldId="295"/>
            <ac:picMk id="4" creationId="{1DF112CC-7DA6-51DC-84CF-5C3A75A17B85}"/>
          </ac:picMkLst>
        </pc:picChg>
        <pc:picChg chg="del">
          <ac:chgData name="Richard Chalk" userId="287f8aa4f4de1d19" providerId="LiveId" clId="{404ACD4A-D5E2-4191-B481-235526E58B99}" dt="2023-05-08T09:57:49.611" v="6861" actId="478"/>
          <ac:picMkLst>
            <pc:docMk/>
            <pc:sldMk cId="1028571296" sldId="295"/>
            <ac:picMk id="8" creationId="{C92C8598-7AA0-C350-4971-2FA305D5528F}"/>
          </ac:picMkLst>
        </pc:picChg>
        <pc:picChg chg="add mod">
          <ac:chgData name="Richard Chalk" userId="287f8aa4f4de1d19" providerId="LiveId" clId="{404ACD4A-D5E2-4191-B481-235526E58B99}" dt="2023-05-08T11:37:18.310" v="6993" actId="167"/>
          <ac:picMkLst>
            <pc:docMk/>
            <pc:sldMk cId="1028571296" sldId="295"/>
            <ac:picMk id="10" creationId="{52BBE65E-7041-77B6-0C42-A7F15E46A5A4}"/>
          </ac:picMkLst>
        </pc:picChg>
      </pc:sldChg>
      <pc:sldChg chg="addSp modSp add mod">
        <pc:chgData name="Richard Chalk" userId="287f8aa4f4de1d19" providerId="LiveId" clId="{404ACD4A-D5E2-4191-B481-235526E58B99}" dt="2023-05-08T14:52:31.790" v="7550" actId="6549"/>
        <pc:sldMkLst>
          <pc:docMk/>
          <pc:sldMk cId="813653697" sldId="296"/>
        </pc:sldMkLst>
        <pc:spChg chg="add mod">
          <ac:chgData name="Richard Chalk" userId="287f8aa4f4de1d19" providerId="LiveId" clId="{404ACD4A-D5E2-4191-B481-235526E58B99}" dt="2023-05-08T11:37:22.084" v="6994"/>
          <ac:spMkLst>
            <pc:docMk/>
            <pc:sldMk cId="813653697" sldId="296"/>
            <ac:spMk id="4" creationId="{F3FF1DED-8200-5F77-7C48-B8DE53F8AE58}"/>
          </ac:spMkLst>
        </pc:spChg>
        <pc:spChg chg="mod">
          <ac:chgData name="Richard Chalk" userId="287f8aa4f4de1d19" providerId="LiveId" clId="{404ACD4A-D5E2-4191-B481-235526E58B99}" dt="2023-05-08T11:33:14.810" v="6951" actId="5793"/>
          <ac:spMkLst>
            <pc:docMk/>
            <pc:sldMk cId="813653697" sldId="29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31.790" v="7550" actId="6549"/>
          <ac:spMkLst>
            <pc:docMk/>
            <pc:sldMk cId="813653697" sldId="296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37:22.084" v="6994"/>
          <ac:picMkLst>
            <pc:docMk/>
            <pc:sldMk cId="813653697" sldId="296"/>
            <ac:picMk id="3" creationId="{128B4801-90B9-386F-C048-5D7E630C9CC4}"/>
          </ac:picMkLst>
        </pc:picChg>
      </pc:sldChg>
      <pc:sldChg chg="modSp add mod">
        <pc:chgData name="Richard Chalk" userId="287f8aa4f4de1d19" providerId="LiveId" clId="{404ACD4A-D5E2-4191-B481-235526E58B99}" dt="2023-05-08T15:15:27.906" v="7561" actId="20577"/>
        <pc:sldMkLst>
          <pc:docMk/>
          <pc:sldMk cId="3365389252" sldId="297"/>
        </pc:sldMkLst>
        <pc:spChg chg="mod">
          <ac:chgData name="Richard Chalk" userId="287f8aa4f4de1d19" providerId="LiveId" clId="{404ACD4A-D5E2-4191-B481-235526E58B99}" dt="2023-05-08T15:15:27.906" v="7561" actId="20577"/>
          <ac:spMkLst>
            <pc:docMk/>
            <pc:sldMk cId="3365389252" sldId="297"/>
            <ac:spMk id="118" creationId="{00000000-0000-0000-0000-000000000000}"/>
          </ac:spMkLst>
        </pc:spChg>
      </pc:sldChg>
      <pc:sldChg chg="addSp modSp add mod">
        <pc:chgData name="Richard Chalk" userId="287f8aa4f4de1d19" providerId="LiveId" clId="{404ACD4A-D5E2-4191-B481-235526E58B99}" dt="2023-05-08T15:15:34.502" v="7573" actId="20577"/>
        <pc:sldMkLst>
          <pc:docMk/>
          <pc:sldMk cId="1928615260" sldId="298"/>
        </pc:sldMkLst>
        <pc:spChg chg="add mod">
          <ac:chgData name="Richard Chalk" userId="287f8aa4f4de1d19" providerId="LiveId" clId="{404ACD4A-D5E2-4191-B481-235526E58B99}" dt="2023-05-08T11:49:08.865" v="7184" actId="14100"/>
          <ac:spMkLst>
            <pc:docMk/>
            <pc:sldMk cId="1928615260" sldId="298"/>
            <ac:spMk id="4" creationId="{DF70D83C-F9B3-572A-E005-46D94D645517}"/>
          </ac:spMkLst>
        </pc:spChg>
        <pc:spChg chg="mod">
          <ac:chgData name="Richard Chalk" userId="287f8aa4f4de1d19" providerId="LiveId" clId="{404ACD4A-D5E2-4191-B481-235526E58B99}" dt="2023-05-08T11:43:04.952" v="7004" actId="14100"/>
          <ac:spMkLst>
            <pc:docMk/>
            <pc:sldMk cId="1928615260" sldId="298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5:15:34.502" v="7573" actId="20577"/>
          <ac:spMkLst>
            <pc:docMk/>
            <pc:sldMk cId="1928615260" sldId="29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48.491" v="7551" actId="113"/>
          <ac:spMkLst>
            <pc:docMk/>
            <pc:sldMk cId="1928615260" sldId="29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45:26.827" v="7068" actId="1035"/>
          <ac:picMkLst>
            <pc:docMk/>
            <pc:sldMk cId="1928615260" sldId="298"/>
            <ac:picMk id="3" creationId="{7D2D9FE5-FF26-1D71-1635-54A73637416C}"/>
          </ac:picMkLst>
        </pc:picChg>
      </pc:sldChg>
      <pc:sldChg chg="addSp modSp add modNotes">
        <pc:chgData name="Richard Chalk" userId="287f8aa4f4de1d19" providerId="LiveId" clId="{404ACD4A-D5E2-4191-B481-235526E58B99}" dt="2023-05-08T15:21:50.871" v="7615"/>
        <pc:sldMkLst>
          <pc:docMk/>
          <pc:sldMk cId="0" sldId="299"/>
        </pc:sldMkLst>
        <pc:spChg chg="add mod">
          <ac:chgData name="Richard Chalk" userId="287f8aa4f4de1d19" providerId="LiveId" clId="{404ACD4A-D5E2-4191-B481-235526E58B99}" dt="2023-05-08T15:21:50.871" v="7615"/>
          <ac:spMkLst>
            <pc:docMk/>
            <pc:sldMk cId="0" sldId="299"/>
            <ac:spMk id="3" creationId="{C94366A8-7AB2-EE66-341E-A1BD0A71168D}"/>
          </ac:spMkLst>
        </pc:spChg>
        <pc:picChg chg="add mod">
          <ac:chgData name="Richard Chalk" userId="287f8aa4f4de1d19" providerId="LiveId" clId="{404ACD4A-D5E2-4191-B481-235526E58B99}" dt="2023-05-08T15:21:50.871" v="7615"/>
          <ac:picMkLst>
            <pc:docMk/>
            <pc:sldMk cId="0" sldId="299"/>
            <ac:picMk id="2" creationId="{8C6E6EBD-F315-E39C-D9AB-5F0DBF704255}"/>
          </ac:picMkLst>
        </pc:picChg>
      </pc:sldChg>
      <pc:sldChg chg="modSp add del mod">
        <pc:chgData name="Richard Chalk" userId="287f8aa4f4de1d19" providerId="LiveId" clId="{404ACD4A-D5E2-4191-B481-235526E58B99}" dt="2023-05-08T15:15:07.290" v="7558" actId="47"/>
        <pc:sldMkLst>
          <pc:docMk/>
          <pc:sldMk cId="375525908" sldId="299"/>
        </pc:sldMkLst>
        <pc:spChg chg="mod">
          <ac:chgData name="Richard Chalk" userId="287f8aa4f4de1d19" providerId="LiveId" clId="{404ACD4A-D5E2-4191-B481-235526E58B99}" dt="2023-05-08T14:55:37.223" v="7555" actId="20577"/>
          <ac:spMkLst>
            <pc:docMk/>
            <pc:sldMk cId="375525908" sldId="299"/>
            <ac:spMk id="126" creationId="{00000000-0000-0000-0000-000000000000}"/>
          </ac:spMkLst>
        </pc:spChg>
      </pc:sldChg>
      <pc:sldChg chg="addSp modSp add mod ord modNotes">
        <pc:chgData name="Richard Chalk" userId="287f8aa4f4de1d19" providerId="LiveId" clId="{404ACD4A-D5E2-4191-B481-235526E58B99}" dt="2023-05-08T15:22:01.667" v="7622" actId="20577"/>
        <pc:sldMkLst>
          <pc:docMk/>
          <pc:sldMk cId="0" sldId="300"/>
        </pc:sldMkLst>
        <pc:spChg chg="add mod">
          <ac:chgData name="Richard Chalk" userId="287f8aa4f4de1d19" providerId="LiveId" clId="{404ACD4A-D5E2-4191-B481-235526E58B99}" dt="2023-05-08T15:22:01.667" v="7622" actId="20577"/>
          <ac:spMkLst>
            <pc:docMk/>
            <pc:sldMk cId="0" sldId="300"/>
            <ac:spMk id="2" creationId="{B4819245-4329-76A9-2AA2-39F62299A7AA}"/>
          </ac:spMkLst>
        </pc:spChg>
      </pc:sldChg>
      <pc:sldChg chg="add ord modNotes">
        <pc:chgData name="Richard Chalk" userId="287f8aa4f4de1d19" providerId="LiveId" clId="{404ACD4A-D5E2-4191-B481-235526E58B99}" dt="2023-05-08T15:21:14.463" v="7591"/>
        <pc:sldMkLst>
          <pc:docMk/>
          <pc:sldMk cId="0" sldId="301"/>
        </pc:sldMkLst>
      </pc:sldChg>
      <pc:sldChg chg="addSp delSp modSp add modNotes">
        <pc:chgData name="Richard Chalk" userId="287f8aa4f4de1d19" providerId="LiveId" clId="{404ACD4A-D5E2-4191-B481-235526E58B99}" dt="2023-05-08T15:23:08.726" v="7625" actId="478"/>
        <pc:sldMkLst>
          <pc:docMk/>
          <pc:sldMk cId="0" sldId="302"/>
        </pc:sldMkLst>
        <pc:spChg chg="add del mod">
          <ac:chgData name="Richard Chalk" userId="287f8aa4f4de1d19" providerId="LiveId" clId="{404ACD4A-D5E2-4191-B481-235526E58B99}" dt="2023-05-08T15:23:08.726" v="7625" actId="478"/>
          <ac:spMkLst>
            <pc:docMk/>
            <pc:sldMk cId="0" sldId="302"/>
            <ac:spMk id="3" creationId="{5A30C94A-1158-C617-35E0-EAFD9DF40DA2}"/>
          </ac:spMkLst>
        </pc:spChg>
        <pc:picChg chg="add del mod">
          <ac:chgData name="Richard Chalk" userId="287f8aa4f4de1d19" providerId="LiveId" clId="{404ACD4A-D5E2-4191-B481-235526E58B99}" dt="2023-05-08T15:23:08.726" v="7625" actId="478"/>
          <ac:picMkLst>
            <pc:docMk/>
            <pc:sldMk cId="0" sldId="302"/>
            <ac:picMk id="2" creationId="{C06C7205-4E60-71BA-9919-42FB592564D5}"/>
          </ac:picMkLst>
        </pc:picChg>
      </pc:sldChg>
      <pc:sldChg chg="add">
        <pc:chgData name="Richard Chalk" userId="287f8aa4f4de1d19" providerId="LiveId" clId="{404ACD4A-D5E2-4191-B481-235526E58B99}" dt="2023-05-08T15:22:55.026" v="7624"/>
        <pc:sldMkLst>
          <pc:docMk/>
          <pc:sldMk cId="3949611291" sldId="303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4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5"/>
        </pc:sldMkLst>
      </pc:sldChg>
      <pc:sldChg chg="add ord modNotes">
        <pc:chgData name="Richard Chalk" userId="287f8aa4f4de1d19" providerId="LiveId" clId="{404ACD4A-D5E2-4191-B481-235526E58B99}" dt="2023-05-08T15:23:27.650" v="7627"/>
        <pc:sldMkLst>
          <pc:docMk/>
          <pc:sldMk cId="0" sldId="306"/>
        </pc:sldMkLst>
      </pc:sldChg>
      <pc:sldChg chg="addSp delSp modSp add mod modNotes">
        <pc:chgData name="Richard Chalk" userId="287f8aa4f4de1d19" providerId="LiveId" clId="{404ACD4A-D5E2-4191-B481-235526E58B99}" dt="2023-05-08T15:19:33.184" v="7588" actId="21"/>
        <pc:sldMkLst>
          <pc:docMk/>
          <pc:sldMk cId="0" sldId="307"/>
        </pc:sldMkLst>
        <pc:spChg chg="add del mod">
          <ac:chgData name="Richard Chalk" userId="287f8aa4f4de1d19" providerId="LiveId" clId="{404ACD4A-D5E2-4191-B481-235526E58B99}" dt="2023-05-08T15:19:33.184" v="7588" actId="21"/>
          <ac:spMkLst>
            <pc:docMk/>
            <pc:sldMk cId="0" sldId="307"/>
            <ac:spMk id="3" creationId="{F1018BE9-C9A5-0252-EE60-6E9A4F0F3954}"/>
          </ac:spMkLst>
        </pc:spChg>
        <pc:picChg chg="add del mod">
          <ac:chgData name="Richard Chalk" userId="287f8aa4f4de1d19" providerId="LiveId" clId="{404ACD4A-D5E2-4191-B481-235526E58B99}" dt="2023-05-08T15:19:33.184" v="7588" actId="21"/>
          <ac:picMkLst>
            <pc:docMk/>
            <pc:sldMk cId="0" sldId="307"/>
            <ac:picMk id="2" creationId="{3A861199-1F0A-EE51-5490-CB077F008991}"/>
          </ac:picMkLst>
        </pc:picChg>
      </pc:sldChg>
      <pc:sldChg chg="modSp add mod">
        <pc:chgData name="Richard Chalk" userId="287f8aa4f4de1d19" providerId="LiveId" clId="{404ACD4A-D5E2-4191-B481-235526E58B99}" dt="2023-05-08T15:15:09.996" v="7560" actId="27636"/>
        <pc:sldMkLst>
          <pc:docMk/>
          <pc:sldMk cId="0" sldId="308"/>
        </pc:sldMkLst>
        <pc:spChg chg="mod">
          <ac:chgData name="Richard Chalk" userId="287f8aa4f4de1d19" providerId="LiveId" clId="{404ACD4A-D5E2-4191-B481-235526E58B99}" dt="2023-05-08T15:15:09.996" v="7560" actId="27636"/>
          <ac:spMkLst>
            <pc:docMk/>
            <pc:sldMk cId="0" sldId="308"/>
            <ac:spMk id="727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1:40.765" v="7614" actId="20577"/>
        <pc:sldMkLst>
          <pc:docMk/>
          <pc:sldMk cId="3213385662" sldId="309"/>
        </pc:sldMkLst>
        <pc:spChg chg="mod">
          <ac:chgData name="Richard Chalk" userId="287f8aa4f4de1d19" providerId="LiveId" clId="{404ACD4A-D5E2-4191-B481-235526E58B99}" dt="2023-05-08T15:21:40.765" v="761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3:37.380" v="7633" actId="20577"/>
        <pc:sldMkLst>
          <pc:docMk/>
          <pc:sldMk cId="2116107592" sldId="310"/>
        </pc:sldMkLst>
        <pc:spChg chg="mod">
          <ac:chgData name="Richard Chalk" userId="287f8aa4f4de1d19" providerId="LiveId" clId="{404ACD4A-D5E2-4191-B481-235526E58B99}" dt="2023-05-08T15:23:37.380" v="7633" actId="20577"/>
          <ac:spMkLst>
            <pc:docMk/>
            <pc:sldMk cId="2116107592" sldId="310"/>
            <ac:spMk id="118" creationId="{00000000-0000-0000-0000-000000000000}"/>
          </ac:spMkLst>
        </pc:spChg>
      </pc:sldChg>
    </pc:docChg>
  </pc:docChgLst>
  <pc:docChgLst>
    <pc:chgData name="Richard Chalk" userId="287f8aa4f4de1d19" providerId="LiveId" clId="{4B0A88D6-0005-4246-9EC6-EC7998216DB1}"/>
    <pc:docChg chg="undo custSel addSld delSld modSld">
      <pc:chgData name="Richard Chalk" userId="287f8aa4f4de1d19" providerId="LiveId" clId="{4B0A88D6-0005-4246-9EC6-EC7998216DB1}" dt="2023-05-24T05:09:13.398" v="508" actId="1035"/>
      <pc:docMkLst>
        <pc:docMk/>
      </pc:docMkLst>
      <pc:sldChg chg="addSp delSp modSp mod modNotesTx">
        <pc:chgData name="Richard Chalk" userId="287f8aa4f4de1d19" providerId="LiveId" clId="{4B0A88D6-0005-4246-9EC6-EC7998216DB1}" dt="2023-05-22T13:24:10.786" v="94"/>
        <pc:sldMkLst>
          <pc:docMk/>
          <pc:sldMk cId="0" sldId="299"/>
        </pc:sldMkLst>
        <pc:spChg chg="add mod">
          <ac:chgData name="Richard Chalk" userId="287f8aa4f4de1d19" providerId="LiveId" clId="{4B0A88D6-0005-4246-9EC6-EC7998216DB1}" dt="2023-05-22T13:23:03.334" v="93" actId="1076"/>
          <ac:spMkLst>
            <pc:docMk/>
            <pc:sldMk cId="0" sldId="299"/>
            <ac:spMk id="3" creationId="{D6DC73C4-C35F-1C67-C767-6A580F7E3DEA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4" creationId="{8B3AB1EE-AC58-829A-A00C-D88D9F0C2DCE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5" creationId="{713CCC61-C25F-94C5-1822-E7D60F10ED6D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6" creationId="{6D984071-9FB7-E85F-A4E7-9E15C8B1AFC6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4B0A88D6-0005-4246-9EC6-EC7998216DB1}" dt="2023-05-22T13:22:55.134" v="92" actId="255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19:20.612" v="29" actId="1036"/>
          <ac:picMkLst>
            <pc:docMk/>
            <pc:sldMk cId="0" sldId="299"/>
            <ac:picMk id="2" creationId="{FE623C67-055F-0D15-5B2E-48CC94E51778}"/>
          </ac:picMkLst>
        </pc:picChg>
        <pc:picChg chg="add mod">
          <ac:chgData name="Richard Chalk" userId="287f8aa4f4de1d19" providerId="LiveId" clId="{4B0A88D6-0005-4246-9EC6-EC7998216DB1}" dt="2023-05-22T13:23:03.334" v="93" actId="1076"/>
          <ac:picMkLst>
            <pc:docMk/>
            <pc:sldMk cId="0" sldId="299"/>
            <ac:picMk id="7" creationId="{7C1D91D3-19D0-F9D7-6DF3-429A8B706C56}"/>
          </ac:picMkLst>
        </pc:picChg>
        <pc:picChg chg="del">
          <ac:chgData name="Richard Chalk" userId="287f8aa4f4de1d19" providerId="LiveId" clId="{4B0A88D6-0005-4246-9EC6-EC7998216DB1}" dt="2023-05-22T13:19:33.498" v="31" actId="478"/>
          <ac:picMkLst>
            <pc:docMk/>
            <pc:sldMk cId="0" sldId="299"/>
            <ac:picMk id="12" creationId="{F0F17147-809E-F720-9C5F-A24B65786008}"/>
          </ac:picMkLst>
        </pc:picChg>
        <pc:picChg chg="del">
          <ac:chgData name="Richard Chalk" userId="287f8aa4f4de1d19" providerId="LiveId" clId="{4B0A88D6-0005-4246-9EC6-EC7998216DB1}" dt="2023-05-22T13:20:14.574" v="59" actId="478"/>
          <ac:picMkLst>
            <pc:docMk/>
            <pc:sldMk cId="0" sldId="299"/>
            <ac:picMk id="13" creationId="{82083A09-37E3-6357-A891-7E1D92D9CA0B}"/>
          </ac:picMkLst>
        </pc:pic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0" sldId="302"/>
        </pc:sldMkLst>
      </pc:sldChg>
      <pc:sldChg chg="modSp mod">
        <pc:chgData name="Richard Chalk" userId="287f8aa4f4de1d19" providerId="LiveId" clId="{4B0A88D6-0005-4246-9EC6-EC7998216DB1}" dt="2023-05-22T12:37:51.120" v="18" actId="20577"/>
        <pc:sldMkLst>
          <pc:docMk/>
          <pc:sldMk cId="3213385662" sldId="309"/>
        </pc:sldMkLst>
        <pc:spChg chg="mod">
          <ac:chgData name="Richard Chalk" userId="287f8aa4f4de1d19" providerId="LiveId" clId="{4B0A88D6-0005-4246-9EC6-EC7998216DB1}" dt="2023-05-22T12:37:51.120" v="1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116107592" sldId="31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15542239" sldId="31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54389400" sldId="319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03649139" sldId="32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641953116" sldId="322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06031008" sldId="323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38433100" sldId="324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29127798" sldId="325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75093022" sldId="326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284636669" sldId="327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960202229" sldId="32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187645491" sldId="329"/>
        </pc:sldMkLst>
      </pc:sldChg>
      <pc:sldChg chg="addSp delSp modSp add mod modNotesTx">
        <pc:chgData name="Richard Chalk" userId="287f8aa4f4de1d19" providerId="LiveId" clId="{4B0A88D6-0005-4246-9EC6-EC7998216DB1}" dt="2023-05-22T13:52:06.669" v="431" actId="6549"/>
        <pc:sldMkLst>
          <pc:docMk/>
          <pc:sldMk cId="2636729480" sldId="330"/>
        </pc:sldMkLst>
        <pc:spChg chg="del">
          <ac:chgData name="Richard Chalk" userId="287f8aa4f4de1d19" providerId="LiveId" clId="{4B0A88D6-0005-4246-9EC6-EC7998216DB1}" dt="2023-05-22T13:27:07.117" v="112" actId="478"/>
          <ac:spMkLst>
            <pc:docMk/>
            <pc:sldMk cId="2636729480" sldId="330"/>
            <ac:spMk id="3" creationId="{D6DC73C4-C35F-1C67-C767-6A580F7E3DEA}"/>
          </ac:spMkLst>
        </pc:spChg>
        <pc:spChg chg="mod">
          <ac:chgData name="Richard Chalk" userId="287f8aa4f4de1d19" providerId="LiveId" clId="{4B0A88D6-0005-4246-9EC6-EC7998216DB1}" dt="2023-05-22T13:24:23.047" v="108" actId="20577"/>
          <ac:spMkLst>
            <pc:docMk/>
            <pc:sldMk cId="2636729480" sldId="330"/>
            <ac:spMk id="4" creationId="{4771B46A-233B-C554-9461-6E930E187917}"/>
          </ac:spMkLst>
        </pc:spChg>
        <pc:spChg chg="mod">
          <ac:chgData name="Richard Chalk" userId="287f8aa4f4de1d19" providerId="LiveId" clId="{4B0A88D6-0005-4246-9EC6-EC7998216DB1}" dt="2023-05-22T13:52:06.669" v="431" actId="6549"/>
          <ac:spMkLst>
            <pc:docMk/>
            <pc:sldMk cId="2636729480" sldId="330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27:26.287" v="116" actId="478"/>
          <ac:picMkLst>
            <pc:docMk/>
            <pc:sldMk cId="2636729480" sldId="330"/>
            <ac:picMk id="2" creationId="{FE623C67-055F-0D15-5B2E-48CC94E51778}"/>
          </ac:picMkLst>
        </pc:picChg>
        <pc:picChg chg="del">
          <ac:chgData name="Richard Chalk" userId="287f8aa4f4de1d19" providerId="LiveId" clId="{4B0A88D6-0005-4246-9EC6-EC7998216DB1}" dt="2023-05-22T13:27:07.117" v="112" actId="478"/>
          <ac:picMkLst>
            <pc:docMk/>
            <pc:sldMk cId="2636729480" sldId="330"/>
            <ac:picMk id="7" creationId="{7C1D91D3-19D0-F9D7-6DF3-429A8B706C56}"/>
          </ac:picMkLst>
        </pc:picChg>
        <pc:picChg chg="add mod">
          <ac:chgData name="Richard Chalk" userId="287f8aa4f4de1d19" providerId="LiveId" clId="{4B0A88D6-0005-4246-9EC6-EC7998216DB1}" dt="2023-05-22T13:27:18.670" v="114" actId="1076"/>
          <ac:picMkLst>
            <pc:docMk/>
            <pc:sldMk cId="2636729480" sldId="330"/>
            <ac:picMk id="8" creationId="{EDF3101B-623F-10AB-668B-8790F0CF8B8E}"/>
          </ac:picMkLst>
        </pc:picChg>
      </pc:sldChg>
      <pc:sldChg chg="new del">
        <pc:chgData name="Richard Chalk" userId="287f8aa4f4de1d19" providerId="LiveId" clId="{4B0A88D6-0005-4246-9EC6-EC7998216DB1}" dt="2023-05-22T13:51:30.527" v="427" actId="47"/>
        <pc:sldMkLst>
          <pc:docMk/>
          <pc:sldMk cId="2577173038" sldId="331"/>
        </pc:sldMkLst>
      </pc:sldChg>
      <pc:sldChg chg="addSp modSp add mod">
        <pc:chgData name="Richard Chalk" userId="287f8aa4f4de1d19" providerId="LiveId" clId="{4B0A88D6-0005-4246-9EC6-EC7998216DB1}" dt="2023-05-22T13:46:53.541" v="289" actId="6549"/>
        <pc:sldMkLst>
          <pc:docMk/>
          <pc:sldMk cId="742752064" sldId="332"/>
        </pc:sldMkLst>
        <pc:spChg chg="mod">
          <ac:chgData name="Richard Chalk" userId="287f8aa4f4de1d19" providerId="LiveId" clId="{4B0A88D6-0005-4246-9EC6-EC7998216DB1}" dt="2023-05-22T13:46:53.541" v="289" actId="6549"/>
          <ac:spMkLst>
            <pc:docMk/>
            <pc:sldMk cId="742752064" sldId="332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34:51.077" v="193" actId="1076"/>
          <ac:picMkLst>
            <pc:docMk/>
            <pc:sldMk cId="742752064" sldId="332"/>
            <ac:picMk id="2" creationId="{7EBFBCFB-1C01-5B6E-D77F-2FE7DC017AC0}"/>
          </ac:picMkLst>
        </pc:picChg>
      </pc:sldChg>
      <pc:sldChg chg="addSp delSp modSp add mod">
        <pc:chgData name="Richard Chalk" userId="287f8aa4f4de1d19" providerId="LiveId" clId="{4B0A88D6-0005-4246-9EC6-EC7998216DB1}" dt="2023-05-24T05:09:13.398" v="508" actId="1035"/>
        <pc:sldMkLst>
          <pc:docMk/>
          <pc:sldMk cId="3088392065" sldId="333"/>
        </pc:sldMkLst>
        <pc:spChg chg="mod">
          <ac:chgData name="Richard Chalk" userId="287f8aa4f4de1d19" providerId="LiveId" clId="{4B0A88D6-0005-4246-9EC6-EC7998216DB1}" dt="2023-05-22T13:42:47.717" v="220" actId="20577"/>
          <ac:spMkLst>
            <pc:docMk/>
            <pc:sldMk cId="3088392065" sldId="333"/>
            <ac:spMk id="4" creationId="{4771B46A-233B-C554-9461-6E930E187917}"/>
          </ac:spMkLst>
        </pc:spChg>
        <pc:spChg chg="add mod">
          <ac:chgData name="Richard Chalk" userId="287f8aa4f4de1d19" providerId="LiveId" clId="{4B0A88D6-0005-4246-9EC6-EC7998216DB1}" dt="2023-05-24T05:09:10.195" v="488" actId="1035"/>
          <ac:spMkLst>
            <pc:docMk/>
            <pc:sldMk cId="3088392065" sldId="333"/>
            <ac:spMk id="7" creationId="{7414A13A-65D0-B7D1-E503-EEF9E84FB25E}"/>
          </ac:spMkLst>
        </pc:spChg>
        <pc:spChg chg="add mod">
          <ac:chgData name="Richard Chalk" userId="287f8aa4f4de1d19" providerId="LiveId" clId="{4B0A88D6-0005-4246-9EC6-EC7998216DB1}" dt="2023-05-24T05:09:13.398" v="508" actId="1035"/>
          <ac:spMkLst>
            <pc:docMk/>
            <pc:sldMk cId="3088392065" sldId="333"/>
            <ac:spMk id="8" creationId="{4BF0993C-D628-E78C-10B6-6303BA0B5086}"/>
          </ac:spMkLst>
        </pc:spChg>
        <pc:spChg chg="mod">
          <ac:chgData name="Richard Chalk" userId="287f8aa4f4de1d19" providerId="LiveId" clId="{4B0A88D6-0005-4246-9EC6-EC7998216DB1}" dt="2023-05-22T13:55:43.399" v="432" actId="14100"/>
          <ac:spMkLst>
            <pc:docMk/>
            <pc:sldMk cId="3088392065" sldId="333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43:03.167" v="222" actId="1076"/>
          <ac:picMkLst>
            <pc:docMk/>
            <pc:sldMk cId="3088392065" sldId="333"/>
            <ac:picMk id="2" creationId="{351CED33-F6E0-F6D5-3EDA-576DA6D85A96}"/>
          </ac:picMkLst>
        </pc:picChg>
        <pc:picChg chg="del">
          <ac:chgData name="Richard Chalk" userId="287f8aa4f4de1d19" providerId="LiveId" clId="{4B0A88D6-0005-4246-9EC6-EC7998216DB1}" dt="2023-05-22T13:42:44.261" v="214" actId="478"/>
          <ac:picMkLst>
            <pc:docMk/>
            <pc:sldMk cId="3088392065" sldId="333"/>
            <ac:picMk id="8" creationId="{EDF3101B-623F-10AB-668B-8790F0CF8B8E}"/>
          </ac:picMkLst>
        </pc:picChg>
        <pc:picChg chg="add mod">
          <ac:chgData name="Richard Chalk" userId="287f8aa4f4de1d19" providerId="LiveId" clId="{4B0A88D6-0005-4246-9EC6-EC7998216DB1}" dt="2023-05-24T05:09:10.195" v="488" actId="1035"/>
          <ac:picMkLst>
            <pc:docMk/>
            <pc:sldMk cId="3088392065" sldId="333"/>
            <ac:picMk id="1026" creationId="{593DE792-5A7C-7AC4-D646-A3669933DB6E}"/>
          </ac:picMkLst>
        </pc:picChg>
      </pc:sldChg>
      <pc:sldChg chg="addSp delSp modSp add mod">
        <pc:chgData name="Richard Chalk" userId="287f8aa4f4de1d19" providerId="LiveId" clId="{4B0A88D6-0005-4246-9EC6-EC7998216DB1}" dt="2023-05-22T13:51:16.596" v="426" actId="1076"/>
        <pc:sldMkLst>
          <pc:docMk/>
          <pc:sldMk cId="965548167" sldId="334"/>
        </pc:sldMkLst>
        <pc:spChg chg="add mod">
          <ac:chgData name="Richard Chalk" userId="287f8aa4f4de1d19" providerId="LiveId" clId="{4B0A88D6-0005-4246-9EC6-EC7998216DB1}" dt="2023-05-22T13:51:16.596" v="426" actId="1076"/>
          <ac:spMkLst>
            <pc:docMk/>
            <pc:sldMk cId="965548167" sldId="334"/>
            <ac:spMk id="3" creationId="{C7D9BB9B-30E0-8E15-049F-FFAB21B099AD}"/>
          </ac:spMkLst>
        </pc:spChg>
        <pc:spChg chg="mod">
          <ac:chgData name="Richard Chalk" userId="287f8aa4f4de1d19" providerId="LiveId" clId="{4B0A88D6-0005-4246-9EC6-EC7998216DB1}" dt="2023-05-22T13:50:28.150" v="344" actId="6549"/>
          <ac:spMkLst>
            <pc:docMk/>
            <pc:sldMk cId="965548167" sldId="334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48:01.380" v="300" actId="478"/>
          <ac:picMkLst>
            <pc:docMk/>
            <pc:sldMk cId="965548167" sldId="334"/>
            <ac:picMk id="2" creationId="{7EBFBCFB-1C01-5B6E-D77F-2FE7DC017AC0}"/>
          </ac:picMkLst>
        </pc:picChg>
        <pc:picChg chg="add mod">
          <ac:chgData name="Richard Chalk" userId="287f8aa4f4de1d19" providerId="LiveId" clId="{4B0A88D6-0005-4246-9EC6-EC7998216DB1}" dt="2023-05-22T13:51:16.596" v="426" actId="1076"/>
          <ac:picMkLst>
            <pc:docMk/>
            <pc:sldMk cId="965548167" sldId="334"/>
            <ac:picMk id="7" creationId="{B1DFCDF9-2EE9-4E92-8C8C-2C92C54FEBC5}"/>
          </ac:picMkLst>
        </pc:picChg>
      </pc:sldChg>
    </pc:docChg>
  </pc:docChgLst>
  <pc:docChgLst>
    <pc:chgData name="Richard Chalk" userId="287f8aa4f4de1d19" providerId="LiveId" clId="{2AD64E2E-7881-447F-AFE5-5127ACB40255}"/>
    <pc:docChg chg="undo custSel addSld delSld modSld sldOrd">
      <pc:chgData name="Richard Chalk" userId="287f8aa4f4de1d19" providerId="LiveId" clId="{2AD64E2E-7881-447F-AFE5-5127ACB40255}" dt="2023-05-26T09:00:53.060" v="3039" actId="20577"/>
      <pc:docMkLst>
        <pc:docMk/>
      </pc:docMkLst>
      <pc:sldChg chg="addSp delSp modSp mod modNotesTx">
        <pc:chgData name="Richard Chalk" userId="287f8aa4f4de1d19" providerId="LiveId" clId="{2AD64E2E-7881-447F-AFE5-5127ACB40255}" dt="2023-05-26T05:28:52.051" v="759" actId="207"/>
        <pc:sldMkLst>
          <pc:docMk/>
          <pc:sldMk cId="0" sldId="299"/>
        </pc:sldMkLst>
        <pc:spChg chg="del">
          <ac:chgData name="Richard Chalk" userId="287f8aa4f4de1d19" providerId="LiveId" clId="{2AD64E2E-7881-447F-AFE5-5127ACB40255}" dt="2023-05-26T05:09:06.030" v="6" actId="478"/>
          <ac:spMkLst>
            <pc:docMk/>
            <pc:sldMk cId="0" sldId="299"/>
            <ac:spMk id="3" creationId="{D6DC73C4-C35F-1C67-C767-6A580F7E3DEA}"/>
          </ac:spMkLst>
        </pc:spChg>
        <pc:spChg chg="add mod">
          <ac:chgData name="Richard Chalk" userId="287f8aa4f4de1d19" providerId="LiveId" clId="{2AD64E2E-7881-447F-AFE5-5127ACB40255}" dt="2023-05-26T05:14:00.382" v="258" actId="1036"/>
          <ac:spMkLst>
            <pc:docMk/>
            <pc:sldMk cId="0" sldId="299"/>
            <ac:spMk id="8" creationId="{ED4034BF-9681-112F-0FAB-73923168F7F7}"/>
          </ac:spMkLst>
        </pc:spChg>
        <pc:spChg chg="add mod">
          <ac:chgData name="Richard Chalk" userId="287f8aa4f4de1d19" providerId="LiveId" clId="{2AD64E2E-7881-447F-AFE5-5127ACB40255}" dt="2023-05-26T05:14:26.160" v="262" actId="14100"/>
          <ac:spMkLst>
            <pc:docMk/>
            <pc:sldMk cId="0" sldId="299"/>
            <ac:spMk id="9" creationId="{CCEA4855-3742-0F67-41FF-2E633499E6F3}"/>
          </ac:spMkLst>
        </pc:spChg>
        <pc:spChg chg="add mod">
          <ac:chgData name="Richard Chalk" userId="287f8aa4f4de1d19" providerId="LiveId" clId="{2AD64E2E-7881-447F-AFE5-5127ACB40255}" dt="2023-05-26T05:28:52.051" v="759" actId="207"/>
          <ac:spMkLst>
            <pc:docMk/>
            <pc:sldMk cId="0" sldId="299"/>
            <ac:spMk id="10" creationId="{4954C17A-179C-416C-29F4-C3A75547DF4E}"/>
          </ac:spMkLst>
        </pc:spChg>
        <pc:spChg chg="add mod">
          <ac:chgData name="Richard Chalk" userId="287f8aa4f4de1d19" providerId="LiveId" clId="{2AD64E2E-7881-447F-AFE5-5127ACB40255}" dt="2023-05-26T05:27:31.333" v="622" actId="1076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2AD64E2E-7881-447F-AFE5-5127ACB40255}" dt="2023-05-26T05:18:20.341" v="307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2AD64E2E-7881-447F-AFE5-5127ACB40255}" dt="2023-05-26T05:09:17.006" v="9" actId="478"/>
          <ac:picMkLst>
            <pc:docMk/>
            <pc:sldMk cId="0" sldId="299"/>
            <ac:picMk id="2" creationId="{FE623C67-055F-0D15-5B2E-48CC94E51778}"/>
          </ac:picMkLst>
        </pc:picChg>
        <pc:picChg chg="del">
          <ac:chgData name="Richard Chalk" userId="287f8aa4f4de1d19" providerId="LiveId" clId="{2AD64E2E-7881-447F-AFE5-5127ACB40255}" dt="2023-05-26T05:09:06.030" v="6" actId="478"/>
          <ac:picMkLst>
            <pc:docMk/>
            <pc:sldMk cId="0" sldId="299"/>
            <ac:picMk id="7" creationId="{7C1D91D3-19D0-F9D7-6DF3-429A8B706C56}"/>
          </ac:picMkLst>
        </pc:picChg>
        <pc:picChg chg="add mod">
          <ac:chgData name="Richard Chalk" userId="287f8aa4f4de1d19" providerId="LiveId" clId="{2AD64E2E-7881-447F-AFE5-5127ACB40255}" dt="2023-05-26T05:18:33.885" v="309" actId="1076"/>
          <ac:picMkLst>
            <pc:docMk/>
            <pc:sldMk cId="0" sldId="299"/>
            <ac:picMk id="11" creationId="{34BE43FA-7C45-A149-7F08-7DEC314E6BF4}"/>
          </ac:picMkLst>
        </pc:picChg>
        <pc:picChg chg="add mod">
          <ac:chgData name="Richard Chalk" userId="287f8aa4f4de1d19" providerId="LiveId" clId="{2AD64E2E-7881-447F-AFE5-5127ACB40255}" dt="2023-05-26T05:13:54.605" v="218" actId="167"/>
          <ac:picMkLst>
            <pc:docMk/>
            <pc:sldMk cId="0" sldId="299"/>
            <ac:picMk id="1026" creationId="{856A9D6A-4E20-880F-8DD9-FA385A31654B}"/>
          </ac:picMkLst>
        </pc:picChg>
      </pc:sldChg>
      <pc:sldChg chg="modSp mod">
        <pc:chgData name="Richard Chalk" userId="287f8aa4f4de1d19" providerId="LiveId" clId="{2AD64E2E-7881-447F-AFE5-5127ACB40255}" dt="2023-05-24T05:27:36.409" v="5" actId="20577"/>
        <pc:sldMkLst>
          <pc:docMk/>
          <pc:sldMk cId="3213385662" sldId="309"/>
        </pc:sldMkLst>
        <pc:spChg chg="mod">
          <ac:chgData name="Richard Chalk" userId="287f8aa4f4de1d19" providerId="LiveId" clId="{2AD64E2E-7881-447F-AFE5-5127ACB40255}" dt="2023-05-24T05:27:36.409" v="5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2AD64E2E-7881-447F-AFE5-5127ACB40255}" dt="2023-05-26T08:10:48.945" v="1194" actId="1582"/>
        <pc:sldMkLst>
          <pc:docMk/>
          <pc:sldMk cId="2636729480" sldId="330"/>
        </pc:sldMkLst>
        <pc:spChg chg="add mod">
          <ac:chgData name="Richard Chalk" userId="287f8aa4f4de1d19" providerId="LiveId" clId="{2AD64E2E-7881-447F-AFE5-5127ACB40255}" dt="2023-05-26T05:20:24.786" v="382" actId="113"/>
          <ac:spMkLst>
            <pc:docMk/>
            <pc:sldMk cId="2636729480" sldId="330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5:15:14.432" v="267" actId="20577"/>
          <ac:spMkLst>
            <pc:docMk/>
            <pc:sldMk cId="2636729480" sldId="330"/>
            <ac:spMk id="4" creationId="{4771B46A-233B-C554-9461-6E930E187917}"/>
          </ac:spMkLst>
        </pc:spChg>
        <pc:spChg chg="add mod">
          <ac:chgData name="Richard Chalk" userId="287f8aa4f4de1d19" providerId="LiveId" clId="{2AD64E2E-7881-447F-AFE5-5127ACB40255}" dt="2023-05-26T05:17:46.924" v="304" actId="1076"/>
          <ac:spMkLst>
            <pc:docMk/>
            <pc:sldMk cId="2636729480" sldId="330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5:15:17.842" v="268" actId="478"/>
          <ac:spMkLst>
            <pc:docMk/>
            <pc:sldMk cId="2636729480" sldId="330"/>
            <ac:spMk id="658" creationId="{00000000-0000-0000-0000-000000000000}"/>
          </ac:spMkLst>
        </pc:spChg>
        <pc:cxnChg chg="add mod">
          <ac:chgData name="Richard Chalk" userId="287f8aa4f4de1d19" providerId="LiveId" clId="{2AD64E2E-7881-447F-AFE5-5127ACB40255}" dt="2023-05-26T08:10:48.945" v="1194" actId="1582"/>
          <ac:cxnSpMkLst>
            <pc:docMk/>
            <pc:sldMk cId="2636729480" sldId="330"/>
            <ac:cxnSpMk id="10" creationId="{A043E28A-CA45-7CCE-FEA1-6A62C205E1A1}"/>
          </ac:cxnSpMkLst>
        </pc:cxnChg>
      </pc:sldChg>
      <pc:sldChg chg="del">
        <pc:chgData name="Richard Chalk" userId="287f8aa4f4de1d19" providerId="LiveId" clId="{2AD64E2E-7881-447F-AFE5-5127ACB40255}" dt="2023-05-26T05:26:47.668" v="619" actId="47"/>
        <pc:sldMkLst>
          <pc:docMk/>
          <pc:sldMk cId="742752064" sldId="332"/>
        </pc:sldMkLst>
      </pc:sldChg>
      <pc:sldChg chg="delSp del">
        <pc:chgData name="Richard Chalk" userId="287f8aa4f4de1d19" providerId="LiveId" clId="{2AD64E2E-7881-447F-AFE5-5127ACB40255}" dt="2023-05-26T05:28:59.536" v="760" actId="47"/>
        <pc:sldMkLst>
          <pc:docMk/>
          <pc:sldMk cId="3088392065" sldId="333"/>
        </pc:sldMkLst>
        <pc:spChg chg="del">
          <ac:chgData name="Richard Chalk" userId="287f8aa4f4de1d19" providerId="LiveId" clId="{2AD64E2E-7881-447F-AFE5-5127ACB40255}" dt="2023-05-26T05:27:10.081" v="620" actId="478"/>
          <ac:spMkLst>
            <pc:docMk/>
            <pc:sldMk cId="3088392065" sldId="333"/>
            <ac:spMk id="7" creationId="{7414A13A-65D0-B7D1-E503-EEF9E84FB25E}"/>
          </ac:spMkLst>
        </pc:spChg>
        <pc:picChg chg="del">
          <ac:chgData name="Richard Chalk" userId="287f8aa4f4de1d19" providerId="LiveId" clId="{2AD64E2E-7881-447F-AFE5-5127ACB40255}" dt="2023-05-26T05:27:10.081" v="620" actId="478"/>
          <ac:picMkLst>
            <pc:docMk/>
            <pc:sldMk cId="3088392065" sldId="333"/>
            <ac:picMk id="1026" creationId="{593DE792-5A7C-7AC4-D646-A3669933DB6E}"/>
          </ac:picMkLst>
        </pc:picChg>
      </pc:sldChg>
      <pc:sldChg chg="del">
        <pc:chgData name="Richard Chalk" userId="287f8aa4f4de1d19" providerId="LiveId" clId="{2AD64E2E-7881-447F-AFE5-5127ACB40255}" dt="2023-05-26T05:26:47.668" v="619" actId="47"/>
        <pc:sldMkLst>
          <pc:docMk/>
          <pc:sldMk cId="965548167" sldId="334"/>
        </pc:sldMkLst>
      </pc:sldChg>
      <pc:sldChg chg="addSp delSp modSp add mod modNotesTx">
        <pc:chgData name="Richard Chalk" userId="287f8aa4f4de1d19" providerId="LiveId" clId="{2AD64E2E-7881-447F-AFE5-5127ACB40255}" dt="2023-05-26T05:30:01.847" v="771" actId="20577"/>
        <pc:sldMkLst>
          <pc:docMk/>
          <pc:sldMk cId="736325870" sldId="335"/>
        </pc:sldMkLst>
        <pc:spChg chg="mod">
          <ac:chgData name="Richard Chalk" userId="287f8aa4f4de1d19" providerId="LiveId" clId="{2AD64E2E-7881-447F-AFE5-5127ACB40255}" dt="2023-05-26T05:25:50.125" v="615" actId="113"/>
          <ac:spMkLst>
            <pc:docMk/>
            <pc:sldMk cId="736325870" sldId="335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5:22:27.342" v="418" actId="20577"/>
          <ac:spMkLst>
            <pc:docMk/>
            <pc:sldMk cId="736325870" sldId="335"/>
            <ac:spMk id="4" creationId="{4771B46A-233B-C554-9461-6E930E187917}"/>
          </ac:spMkLst>
        </pc:spChg>
        <pc:spChg chg="del">
          <ac:chgData name="Richard Chalk" userId="287f8aa4f4de1d19" providerId="LiveId" clId="{2AD64E2E-7881-447F-AFE5-5127ACB40255}" dt="2023-05-26T05:24:00.820" v="419" actId="478"/>
          <ac:spMkLst>
            <pc:docMk/>
            <pc:sldMk cId="736325870" sldId="335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5:27:56.199" v="710" actId="1035"/>
          <ac:spMkLst>
            <pc:docMk/>
            <pc:sldMk cId="736325870" sldId="335"/>
            <ac:spMk id="9" creationId="{8707FB91-5FBF-E47D-71AA-22B9B4C5BC4E}"/>
          </ac:spMkLst>
        </pc:spChg>
        <pc:picChg chg="add mod">
          <ac:chgData name="Richard Chalk" userId="287f8aa4f4de1d19" providerId="LiveId" clId="{2AD64E2E-7881-447F-AFE5-5127ACB40255}" dt="2023-05-26T05:27:50.049" v="684" actId="1035"/>
          <ac:picMkLst>
            <pc:docMk/>
            <pc:sldMk cId="736325870" sldId="335"/>
            <ac:picMk id="2050" creationId="{F2D0956E-3E5C-CAB4-F542-236F1E657BE0}"/>
          </ac:picMkLst>
        </pc:picChg>
      </pc:sldChg>
      <pc:sldChg chg="addSp modSp add mod modNotesTx">
        <pc:chgData name="Richard Chalk" userId="287f8aa4f4de1d19" providerId="LiveId" clId="{2AD64E2E-7881-447F-AFE5-5127ACB40255}" dt="2023-05-26T05:37:10.168" v="1005" actId="1035"/>
        <pc:sldMkLst>
          <pc:docMk/>
          <pc:sldMk cId="3796371140" sldId="336"/>
        </pc:sldMkLst>
        <pc:spChg chg="mod">
          <ac:chgData name="Richard Chalk" userId="287f8aa4f4de1d19" providerId="LiveId" clId="{2AD64E2E-7881-447F-AFE5-5127ACB40255}" dt="2023-05-26T05:34:50.888" v="915" actId="14100"/>
          <ac:spMkLst>
            <pc:docMk/>
            <pc:sldMk cId="3796371140" sldId="336"/>
            <ac:spMk id="2" creationId="{A66DDAC4-13F8-DAC5-DBAA-01A35A2EF434}"/>
          </ac:spMkLst>
        </pc:spChg>
        <pc:spChg chg="add mod">
          <ac:chgData name="Richard Chalk" userId="287f8aa4f4de1d19" providerId="LiveId" clId="{2AD64E2E-7881-447F-AFE5-5127ACB40255}" dt="2023-05-26T05:35:20.981" v="917" actId="21"/>
          <ac:spMkLst>
            <pc:docMk/>
            <pc:sldMk cId="3796371140" sldId="336"/>
            <ac:spMk id="3" creationId="{0CD579ED-09AE-891F-2ADE-658AB4320FFD}"/>
          </ac:spMkLst>
        </pc:spChg>
        <pc:spChg chg="mod">
          <ac:chgData name="Richard Chalk" userId="287f8aa4f4de1d19" providerId="LiveId" clId="{2AD64E2E-7881-447F-AFE5-5127ACB40255}" dt="2023-05-26T05:30:20.414" v="775" actId="20577"/>
          <ac:spMkLst>
            <pc:docMk/>
            <pc:sldMk cId="3796371140" sldId="336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5:34:17.003" v="830" actId="1036"/>
          <ac:spMkLst>
            <pc:docMk/>
            <pc:sldMk cId="3796371140" sldId="336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5:36:07.641" v="937" actId="113"/>
          <ac:spMkLst>
            <pc:docMk/>
            <pc:sldMk cId="3796371140" sldId="336"/>
            <ac:spMk id="9" creationId="{DD501700-C547-6C53-1555-8DB23CAFE7F3}"/>
          </ac:spMkLst>
        </pc:spChg>
        <pc:spChg chg="add mod">
          <ac:chgData name="Richard Chalk" userId="287f8aa4f4de1d19" providerId="LiveId" clId="{2AD64E2E-7881-447F-AFE5-5127ACB40255}" dt="2023-05-26T05:36:32.452" v="940" actId="1036"/>
          <ac:spMkLst>
            <pc:docMk/>
            <pc:sldMk cId="3796371140" sldId="336"/>
            <ac:spMk id="11" creationId="{8EDEA8CE-9044-6434-5E4B-1716E5E7A266}"/>
          </ac:spMkLst>
        </pc:spChg>
        <pc:spChg chg="add mod">
          <ac:chgData name="Richard Chalk" userId="287f8aa4f4de1d19" providerId="LiveId" clId="{2AD64E2E-7881-447F-AFE5-5127ACB40255}" dt="2023-05-26T05:37:10.168" v="1005" actId="1035"/>
          <ac:spMkLst>
            <pc:docMk/>
            <pc:sldMk cId="3796371140" sldId="336"/>
            <ac:spMk id="12" creationId="{E844AC98-7879-3A16-FF54-353B403564F3}"/>
          </ac:spMkLst>
        </pc:spChg>
        <pc:picChg chg="add mod">
          <ac:chgData name="Richard Chalk" userId="287f8aa4f4de1d19" providerId="LiveId" clId="{2AD64E2E-7881-447F-AFE5-5127ACB40255}" dt="2023-05-26T05:36:02.295" v="935" actId="1076"/>
          <ac:picMkLst>
            <pc:docMk/>
            <pc:sldMk cId="3796371140" sldId="336"/>
            <ac:picMk id="10" creationId="{8460D479-1E99-45BB-5B30-B7AF39BF93C7}"/>
          </ac:picMkLst>
        </pc:picChg>
        <pc:picChg chg="add mod">
          <ac:chgData name="Richard Chalk" userId="287f8aa4f4de1d19" providerId="LiveId" clId="{2AD64E2E-7881-447F-AFE5-5127ACB40255}" dt="2023-05-26T05:37:10.168" v="1005" actId="1035"/>
          <ac:picMkLst>
            <pc:docMk/>
            <pc:sldMk cId="3796371140" sldId="336"/>
            <ac:picMk id="13" creationId="{52E4C39B-897E-A213-2D9B-47CEB5EB987E}"/>
          </ac:picMkLst>
        </pc:picChg>
      </pc:sldChg>
      <pc:sldChg chg="addSp modSp add mod ord modNotesTx">
        <pc:chgData name="Richard Chalk" userId="287f8aa4f4de1d19" providerId="LiveId" clId="{2AD64E2E-7881-447F-AFE5-5127ACB40255}" dt="2023-05-26T08:15:58.920" v="1614" actId="20577"/>
        <pc:sldMkLst>
          <pc:docMk/>
          <pc:sldMk cId="1961463139" sldId="337"/>
        </pc:sldMkLst>
        <pc:spChg chg="mod">
          <ac:chgData name="Richard Chalk" userId="287f8aa4f4de1d19" providerId="LiveId" clId="{2AD64E2E-7881-447F-AFE5-5127ACB40255}" dt="2023-05-26T08:14:09.309" v="1606" actId="14100"/>
          <ac:spMkLst>
            <pc:docMk/>
            <pc:sldMk cId="1961463139" sldId="337"/>
            <ac:spMk id="2" creationId="{A66DDAC4-13F8-DAC5-DBAA-01A35A2EF434}"/>
          </ac:spMkLst>
        </pc:spChg>
        <pc:spChg chg="add mod">
          <ac:chgData name="Richard Chalk" userId="287f8aa4f4de1d19" providerId="LiveId" clId="{2AD64E2E-7881-447F-AFE5-5127ACB40255}" dt="2023-05-26T08:10:15.182" v="1153" actId="14100"/>
          <ac:spMkLst>
            <pc:docMk/>
            <pc:sldMk cId="1961463139" sldId="337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07:20.429" v="1013" actId="20577"/>
          <ac:spMkLst>
            <pc:docMk/>
            <pc:sldMk cId="1961463139" sldId="337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11:18.270" v="1215" actId="20577"/>
          <ac:spMkLst>
            <pc:docMk/>
            <pc:sldMk cId="1961463139" sldId="337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8:11:36.974" v="1219" actId="1582"/>
          <ac:spMkLst>
            <pc:docMk/>
            <pc:sldMk cId="1961463139" sldId="337"/>
            <ac:spMk id="10" creationId="{F017FA0B-BF92-BD10-2F3A-F2A9520A5661}"/>
          </ac:spMkLst>
        </pc:spChg>
        <pc:spChg chg="add mod">
          <ac:chgData name="Richard Chalk" userId="287f8aa4f4de1d19" providerId="LiveId" clId="{2AD64E2E-7881-447F-AFE5-5127ACB40255}" dt="2023-05-26T08:11:45.632" v="1266" actId="14100"/>
          <ac:spMkLst>
            <pc:docMk/>
            <pc:sldMk cId="1961463139" sldId="337"/>
            <ac:spMk id="11" creationId="{51CE8298-8659-51E8-55A3-74F967004572}"/>
          </ac:spMkLst>
        </pc:spChg>
        <pc:spChg chg="add mod">
          <ac:chgData name="Richard Chalk" userId="287f8aa4f4de1d19" providerId="LiveId" clId="{2AD64E2E-7881-447F-AFE5-5127ACB40255}" dt="2023-05-26T08:11:58.333" v="1336" actId="14100"/>
          <ac:spMkLst>
            <pc:docMk/>
            <pc:sldMk cId="1961463139" sldId="337"/>
            <ac:spMk id="12" creationId="{B9F34C64-F449-0610-D3A1-008D041A8E22}"/>
          </ac:spMkLst>
        </pc:spChg>
        <pc:spChg chg="add mod">
          <ac:chgData name="Richard Chalk" userId="287f8aa4f4de1d19" providerId="LiveId" clId="{2AD64E2E-7881-447F-AFE5-5127ACB40255}" dt="2023-05-26T08:13:06.861" v="1479" actId="207"/>
          <ac:spMkLst>
            <pc:docMk/>
            <pc:sldMk cId="1961463139" sldId="337"/>
            <ac:spMk id="13" creationId="{4F16204D-483A-6EB5-51D3-6044B34884C4}"/>
          </ac:spMkLst>
        </pc:spChg>
        <pc:spChg chg="add mod">
          <ac:chgData name="Richard Chalk" userId="287f8aa4f4de1d19" providerId="LiveId" clId="{2AD64E2E-7881-447F-AFE5-5127ACB40255}" dt="2023-05-26T08:13:26.996" v="1495" actId="1036"/>
          <ac:spMkLst>
            <pc:docMk/>
            <pc:sldMk cId="1961463139" sldId="337"/>
            <ac:spMk id="14" creationId="{8B050BCA-E922-3FEC-81D5-09D1935D8413}"/>
          </ac:spMkLst>
        </pc:spChg>
        <pc:spChg chg="add mod">
          <ac:chgData name="Richard Chalk" userId="287f8aa4f4de1d19" providerId="LiveId" clId="{2AD64E2E-7881-447F-AFE5-5127ACB40255}" dt="2023-05-26T08:13:46.265" v="1597" actId="20577"/>
          <ac:spMkLst>
            <pc:docMk/>
            <pc:sldMk cId="1961463139" sldId="337"/>
            <ac:spMk id="15" creationId="{2C07B542-A200-6F92-761E-08E750203913}"/>
          </ac:spMkLst>
        </pc:spChg>
        <pc:spChg chg="add mod">
          <ac:chgData name="Richard Chalk" userId="287f8aa4f4de1d19" providerId="LiveId" clId="{2AD64E2E-7881-447F-AFE5-5127ACB40255}" dt="2023-05-26T08:13:43.713" v="1595" actId="20577"/>
          <ac:spMkLst>
            <pc:docMk/>
            <pc:sldMk cId="1961463139" sldId="337"/>
            <ac:spMk id="16" creationId="{5C7CA0E8-2131-24C5-F7E7-B97CC0432AD7}"/>
          </ac:spMkLst>
        </pc:spChg>
        <pc:cxnChg chg="add mod">
          <ac:chgData name="Richard Chalk" userId="287f8aa4f4de1d19" providerId="LiveId" clId="{2AD64E2E-7881-447F-AFE5-5127ACB40255}" dt="2023-05-26T08:10:54.551" v="1210" actId="1037"/>
          <ac:cxnSpMkLst>
            <pc:docMk/>
            <pc:sldMk cId="1961463139" sldId="337"/>
            <ac:cxnSpMk id="9" creationId="{373051BF-A8E9-63AE-0774-5DE1E07E5DF8}"/>
          </ac:cxnSpMkLst>
        </pc:cxnChg>
      </pc:sldChg>
      <pc:sldChg chg="addSp delSp modSp add mod modNotesTx">
        <pc:chgData name="Richard Chalk" userId="287f8aa4f4de1d19" providerId="LiveId" clId="{2AD64E2E-7881-447F-AFE5-5127ACB40255}" dt="2023-05-26T08:25:48.152" v="1873" actId="20577"/>
        <pc:sldMkLst>
          <pc:docMk/>
          <pc:sldMk cId="450334359" sldId="338"/>
        </pc:sldMkLst>
        <pc:spChg chg="mod">
          <ac:chgData name="Richard Chalk" userId="287f8aa4f4de1d19" providerId="LiveId" clId="{2AD64E2E-7881-447F-AFE5-5127ACB40255}" dt="2023-05-26T08:22:42.603" v="1764" actId="20577"/>
          <ac:spMkLst>
            <pc:docMk/>
            <pc:sldMk cId="450334359" sldId="338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17:46.870" v="1640" actId="14100"/>
          <ac:spMkLst>
            <pc:docMk/>
            <pc:sldMk cId="450334359" sldId="338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16:20.124" v="1620" actId="20577"/>
          <ac:spMkLst>
            <pc:docMk/>
            <pc:sldMk cId="450334359" sldId="338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19:21.303" v="1702" actId="6549"/>
          <ac:spMkLst>
            <pc:docMk/>
            <pc:sldMk cId="450334359" sldId="338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0" creationId="{F017FA0B-BF92-BD10-2F3A-F2A9520A5661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1" creationId="{51CE8298-8659-51E8-55A3-74F967004572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2" creationId="{B9F34C64-F449-0610-D3A1-008D041A8E22}"/>
          </ac:spMkLst>
        </pc:spChg>
        <pc:spChg chg="del mod">
          <ac:chgData name="Richard Chalk" userId="287f8aa4f4de1d19" providerId="LiveId" clId="{2AD64E2E-7881-447F-AFE5-5127ACB40255}" dt="2023-05-26T08:19:25.979" v="1703" actId="478"/>
          <ac:spMkLst>
            <pc:docMk/>
            <pc:sldMk cId="450334359" sldId="338"/>
            <ac:spMk id="13" creationId="{4F16204D-483A-6EB5-51D3-6044B34884C4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4" creationId="{8B050BCA-E922-3FEC-81D5-09D1935D8413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5" creationId="{2C07B542-A200-6F92-761E-08E750203913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6" creationId="{5C7CA0E8-2131-24C5-F7E7-B97CC0432AD7}"/>
          </ac:spMkLst>
        </pc:spChg>
        <pc:spChg chg="add mod">
          <ac:chgData name="Richard Chalk" userId="287f8aa4f4de1d19" providerId="LiveId" clId="{2AD64E2E-7881-447F-AFE5-5127ACB40255}" dt="2023-05-26T08:20:15.571" v="1757" actId="207"/>
          <ac:spMkLst>
            <pc:docMk/>
            <pc:sldMk cId="450334359" sldId="338"/>
            <ac:spMk id="17" creationId="{8A7F8E25-6B34-8B55-E80E-E11E533EFEE3}"/>
          </ac:spMkLst>
        </pc:spChg>
        <pc:spChg chg="add mod">
          <ac:chgData name="Richard Chalk" userId="287f8aa4f4de1d19" providerId="LiveId" clId="{2AD64E2E-7881-447F-AFE5-5127ACB40255}" dt="2023-05-26T08:22:30.878" v="1760" actId="14100"/>
          <ac:spMkLst>
            <pc:docMk/>
            <pc:sldMk cId="450334359" sldId="338"/>
            <ac:spMk id="19" creationId="{1E03BA63-BE73-ED5B-6A2C-9B9C0A9E8F2A}"/>
          </ac:spMkLst>
        </pc:spChg>
        <pc:picChg chg="add mod">
          <ac:chgData name="Richard Chalk" userId="287f8aa4f4de1d19" providerId="LiveId" clId="{2AD64E2E-7881-447F-AFE5-5127ACB40255}" dt="2023-05-26T08:20:09.322" v="1755" actId="1076"/>
          <ac:picMkLst>
            <pc:docMk/>
            <pc:sldMk cId="450334359" sldId="338"/>
            <ac:picMk id="18" creationId="{866BCC05-C346-8448-BA9F-A4C04D157C8C}"/>
          </ac:picMkLst>
        </pc:picChg>
      </pc:sldChg>
      <pc:sldChg chg="addSp delSp modSp add mod modNotesTx">
        <pc:chgData name="Richard Chalk" userId="287f8aa4f4de1d19" providerId="LiveId" clId="{2AD64E2E-7881-447F-AFE5-5127ACB40255}" dt="2023-05-26T08:32:51.978" v="1935" actId="22"/>
        <pc:sldMkLst>
          <pc:docMk/>
          <pc:sldMk cId="54387181" sldId="339"/>
        </pc:sldMkLst>
        <pc:spChg chg="mod">
          <ac:chgData name="Richard Chalk" userId="287f8aa4f4de1d19" providerId="LiveId" clId="{2AD64E2E-7881-447F-AFE5-5127ACB40255}" dt="2023-05-26T08:27:16.797" v="1889" actId="20577"/>
          <ac:spMkLst>
            <pc:docMk/>
            <pc:sldMk cId="54387181" sldId="339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26:11.729" v="1882" actId="20577"/>
          <ac:spMkLst>
            <pc:docMk/>
            <pc:sldMk cId="54387181" sldId="339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28:50.847" v="1900" actId="6549"/>
          <ac:spMkLst>
            <pc:docMk/>
            <pc:sldMk cId="54387181" sldId="339"/>
            <ac:spMk id="7" creationId="{C7C6E6A3-236C-3FA5-E13C-1FA96F552B99}"/>
          </ac:spMkLst>
        </pc:spChg>
        <pc:spChg chg="add del">
          <ac:chgData name="Richard Chalk" userId="287f8aa4f4de1d19" providerId="LiveId" clId="{2AD64E2E-7881-447F-AFE5-5127ACB40255}" dt="2023-05-26T08:32:51.978" v="1935" actId="22"/>
          <ac:spMkLst>
            <pc:docMk/>
            <pc:sldMk cId="54387181" sldId="339"/>
            <ac:spMk id="11" creationId="{099FE62C-4401-16A2-F064-E5456DFF7F3D}"/>
          </ac:spMkLst>
        </pc:spChg>
        <pc:spChg chg="mod">
          <ac:chgData name="Richard Chalk" userId="287f8aa4f4de1d19" providerId="LiveId" clId="{2AD64E2E-7881-447F-AFE5-5127ACB40255}" dt="2023-05-26T08:29:09.731" v="1928" actId="1035"/>
          <ac:spMkLst>
            <pc:docMk/>
            <pc:sldMk cId="54387181" sldId="339"/>
            <ac:spMk id="19" creationId="{1E03BA63-BE73-ED5B-6A2C-9B9C0A9E8F2A}"/>
          </ac:spMkLst>
        </pc:spChg>
      </pc:sldChg>
      <pc:sldChg chg="addSp delSp modSp add mod modNotesTx">
        <pc:chgData name="Richard Chalk" userId="287f8aa4f4de1d19" providerId="LiveId" clId="{2AD64E2E-7881-447F-AFE5-5127ACB40255}" dt="2023-05-26T09:00:53.060" v="3039" actId="20577"/>
        <pc:sldMkLst>
          <pc:docMk/>
          <pc:sldMk cId="2136242104" sldId="340"/>
        </pc:sldMkLst>
        <pc:spChg chg="mod">
          <ac:chgData name="Richard Chalk" userId="287f8aa4f4de1d19" providerId="LiveId" clId="{2AD64E2E-7881-447F-AFE5-5127ACB40255}" dt="2023-05-26T08:52:40.573" v="2646" actId="21"/>
          <ac:spMkLst>
            <pc:docMk/>
            <pc:sldMk cId="2136242104" sldId="340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53:34.175" v="2721" actId="20577"/>
          <ac:spMkLst>
            <pc:docMk/>
            <pc:sldMk cId="2136242104" sldId="340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32:59.725" v="1943" actId="20577"/>
          <ac:spMkLst>
            <pc:docMk/>
            <pc:sldMk cId="2136242104" sldId="340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9:00:18.230" v="3026" actId="20577"/>
          <ac:spMkLst>
            <pc:docMk/>
            <pc:sldMk cId="2136242104" sldId="340"/>
            <ac:spMk id="7" creationId="{C7C6E6A3-236C-3FA5-E13C-1FA96F552B99}"/>
          </ac:spMkLst>
        </pc:spChg>
        <pc:spChg chg="add del">
          <ac:chgData name="Richard Chalk" userId="287f8aa4f4de1d19" providerId="LiveId" clId="{2AD64E2E-7881-447F-AFE5-5127ACB40255}" dt="2023-05-26T08:49:14.869" v="2516" actId="478"/>
          <ac:spMkLst>
            <pc:docMk/>
            <pc:sldMk cId="2136242104" sldId="340"/>
            <ac:spMk id="10" creationId="{E6CE48A9-6C0F-056D-D104-06EE37F5D61F}"/>
          </ac:spMkLst>
        </pc:spChg>
        <pc:spChg chg="add del">
          <ac:chgData name="Richard Chalk" userId="287f8aa4f4de1d19" providerId="LiveId" clId="{2AD64E2E-7881-447F-AFE5-5127ACB40255}" dt="2023-05-26T08:49:16.530" v="2518" actId="478"/>
          <ac:spMkLst>
            <pc:docMk/>
            <pc:sldMk cId="2136242104" sldId="340"/>
            <ac:spMk id="11" creationId="{A6E38696-C06A-7E9E-A1C3-9328F5D23BDB}"/>
          </ac:spMkLst>
        </pc:spChg>
        <pc:spChg chg="add del">
          <ac:chgData name="Richard Chalk" userId="287f8aa4f4de1d19" providerId="LiveId" clId="{2AD64E2E-7881-447F-AFE5-5127ACB40255}" dt="2023-05-26T08:55:02.100" v="2733" actId="478"/>
          <ac:spMkLst>
            <pc:docMk/>
            <pc:sldMk cId="2136242104" sldId="340"/>
            <ac:spMk id="13" creationId="{77499D30-28EB-BC01-0587-FC009B487763}"/>
          </ac:spMkLst>
        </pc:spChg>
        <pc:spChg chg="mod">
          <ac:chgData name="Richard Chalk" userId="287f8aa4f4de1d19" providerId="LiveId" clId="{2AD64E2E-7881-447F-AFE5-5127ACB40255}" dt="2023-05-26T08:51:55.714" v="2563" actId="20577"/>
          <ac:spMkLst>
            <pc:docMk/>
            <pc:sldMk cId="2136242104" sldId="340"/>
            <ac:spMk id="17" creationId="{8A7F8E25-6B34-8B55-E80E-E11E533EFEE3}"/>
          </ac:spMkLst>
        </pc:spChg>
        <pc:spChg chg="del">
          <ac:chgData name="Richard Chalk" userId="287f8aa4f4de1d19" providerId="LiveId" clId="{2AD64E2E-7881-447F-AFE5-5127ACB40255}" dt="2023-05-26T08:52:03.337" v="2564" actId="478"/>
          <ac:spMkLst>
            <pc:docMk/>
            <pc:sldMk cId="2136242104" sldId="340"/>
            <ac:spMk id="19" creationId="{1E03BA63-BE73-ED5B-6A2C-9B9C0A9E8F2A}"/>
          </ac:spMkLst>
        </pc:spChg>
        <pc:picChg chg="add del mod">
          <ac:chgData name="Richard Chalk" userId="287f8aa4f4de1d19" providerId="LiveId" clId="{2AD64E2E-7881-447F-AFE5-5127ACB40255}" dt="2023-05-26T08:49:46.324" v="2521" actId="478"/>
          <ac:picMkLst>
            <pc:docMk/>
            <pc:sldMk cId="2136242104" sldId="340"/>
            <ac:picMk id="5126" creationId="{13DB4390-B47D-1C24-64D8-3147D11134AE}"/>
          </ac:picMkLst>
        </pc:picChg>
        <pc:picChg chg="add mod">
          <ac:chgData name="Richard Chalk" userId="287f8aa4f4de1d19" providerId="LiveId" clId="{2AD64E2E-7881-447F-AFE5-5127ACB40255}" dt="2023-05-26T08:53:24.270" v="2714" actId="1036"/>
          <ac:picMkLst>
            <pc:docMk/>
            <pc:sldMk cId="2136242104" sldId="340"/>
            <ac:picMk id="5128" creationId="{B06083A7-DEB3-4D72-4DE8-3403162AA088}"/>
          </ac:picMkLst>
        </pc:picChg>
        <pc:cxnChg chg="mod">
          <ac:chgData name="Richard Chalk" userId="287f8aa4f4de1d19" providerId="LiveId" clId="{2AD64E2E-7881-447F-AFE5-5127ACB40255}" dt="2023-05-26T08:52:21.519" v="2599" actId="1037"/>
          <ac:cxnSpMkLst>
            <pc:docMk/>
            <pc:sldMk cId="2136242104" sldId="340"/>
            <ac:cxnSpMk id="9" creationId="{373051BF-A8E9-63AE-0774-5DE1E07E5DF8}"/>
          </ac:cxnSpMkLst>
        </pc:cxnChg>
      </pc:sldChg>
      <pc:sldChg chg="addSp modSp add mod modNotesTx">
        <pc:chgData name="Richard Chalk" userId="287f8aa4f4de1d19" providerId="LiveId" clId="{2AD64E2E-7881-447F-AFE5-5127ACB40255}" dt="2023-05-26T08:47:26.228" v="2469" actId="20577"/>
        <pc:sldMkLst>
          <pc:docMk/>
          <pc:sldMk cId="3442611223" sldId="341"/>
        </pc:sldMkLst>
        <pc:spChg chg="mod">
          <ac:chgData name="Richard Chalk" userId="287f8aa4f4de1d19" providerId="LiveId" clId="{2AD64E2E-7881-447F-AFE5-5127ACB40255}" dt="2023-05-26T08:36:31.946" v="2162" actId="21"/>
          <ac:spMkLst>
            <pc:docMk/>
            <pc:sldMk cId="3442611223" sldId="341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33:13.758" v="1952" actId="20577"/>
          <ac:spMkLst>
            <pc:docMk/>
            <pc:sldMk cId="3442611223" sldId="341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42:22.299" v="2300" actId="20577"/>
          <ac:spMkLst>
            <pc:docMk/>
            <pc:sldMk cId="3442611223" sldId="341"/>
            <ac:spMk id="7" creationId="{C7C6E6A3-236C-3FA5-E13C-1FA96F552B99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0" creationId="{F017FA0B-BF92-BD10-2F3A-F2A9520A5661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1" creationId="{51CE8298-8659-51E8-55A3-74F967004572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2" creationId="{B9F34C64-F449-0610-D3A1-008D041A8E22}"/>
          </ac:spMkLst>
        </pc:spChg>
        <pc:spChg chg="mod">
          <ac:chgData name="Richard Chalk" userId="287f8aa4f4de1d19" providerId="LiveId" clId="{2AD64E2E-7881-447F-AFE5-5127ACB40255}" dt="2023-05-26T08:43:22.202" v="2398" actId="20577"/>
          <ac:spMkLst>
            <pc:docMk/>
            <pc:sldMk cId="3442611223" sldId="341"/>
            <ac:spMk id="13" creationId="{4F16204D-483A-6EB5-51D3-6044B34884C4}"/>
          </ac:spMkLst>
        </pc:spChg>
        <pc:spChg chg="mod">
          <ac:chgData name="Richard Chalk" userId="287f8aa4f4de1d19" providerId="LiveId" clId="{2AD64E2E-7881-447F-AFE5-5127ACB40255}" dt="2023-05-26T08:42:55.779" v="2345" actId="1037"/>
          <ac:spMkLst>
            <pc:docMk/>
            <pc:sldMk cId="3442611223" sldId="341"/>
            <ac:spMk id="14" creationId="{8B050BCA-E922-3FEC-81D5-09D1935D8413}"/>
          </ac:spMkLst>
        </pc:spChg>
        <pc:spChg chg="mod">
          <ac:chgData name="Richard Chalk" userId="287f8aa4f4de1d19" providerId="LiveId" clId="{2AD64E2E-7881-447F-AFE5-5127ACB40255}" dt="2023-05-26T08:42:42.265" v="2323" actId="1035"/>
          <ac:spMkLst>
            <pc:docMk/>
            <pc:sldMk cId="3442611223" sldId="341"/>
            <ac:spMk id="15" creationId="{2C07B542-A200-6F92-761E-08E750203913}"/>
          </ac:spMkLst>
        </pc:spChg>
        <pc:spChg chg="mod">
          <ac:chgData name="Richard Chalk" userId="287f8aa4f4de1d19" providerId="LiveId" clId="{2AD64E2E-7881-447F-AFE5-5127ACB40255}" dt="2023-05-26T08:42:48.668" v="2335" actId="1036"/>
          <ac:spMkLst>
            <pc:docMk/>
            <pc:sldMk cId="3442611223" sldId="341"/>
            <ac:spMk id="16" creationId="{5C7CA0E8-2131-24C5-F7E7-B97CC0432AD7}"/>
          </ac:spMkLst>
        </pc:spChg>
        <pc:spChg chg="add mod">
          <ac:chgData name="Richard Chalk" userId="287f8aa4f4de1d19" providerId="LiveId" clId="{2AD64E2E-7881-447F-AFE5-5127ACB40255}" dt="2023-05-26T08:36:58.745" v="2171" actId="207"/>
          <ac:spMkLst>
            <pc:docMk/>
            <pc:sldMk cId="3442611223" sldId="341"/>
            <ac:spMk id="17" creationId="{DAE67625-28AC-96F4-0899-2FCC49BFCC41}"/>
          </ac:spMkLst>
        </pc:spChg>
        <pc:picChg chg="add mod">
          <ac:chgData name="Richard Chalk" userId="287f8aa4f4de1d19" providerId="LiveId" clId="{2AD64E2E-7881-447F-AFE5-5127ACB40255}" dt="2023-05-26T08:36:51.272" v="2169" actId="1076"/>
          <ac:picMkLst>
            <pc:docMk/>
            <pc:sldMk cId="3442611223" sldId="341"/>
            <ac:picMk id="18" creationId="{488DC685-8458-8672-F1C7-031197BAC005}"/>
          </ac:picMkLst>
        </pc:picChg>
      </pc:sldChg>
      <pc:sldChg chg="addSp delSp modSp add mod">
        <pc:chgData name="Richard Chalk" userId="287f8aa4f4de1d19" providerId="LiveId" clId="{2AD64E2E-7881-447F-AFE5-5127ACB40255}" dt="2023-05-26T08:59:05.330" v="3025" actId="207"/>
        <pc:sldMkLst>
          <pc:docMk/>
          <pc:sldMk cId="1482596028" sldId="342"/>
        </pc:sldMkLst>
        <pc:spChg chg="mod">
          <ac:chgData name="Richard Chalk" userId="287f8aa4f4de1d19" providerId="LiveId" clId="{2AD64E2E-7881-447F-AFE5-5127ACB40255}" dt="2023-05-26T08:56:05.902" v="2767" actId="113"/>
          <ac:spMkLst>
            <pc:docMk/>
            <pc:sldMk cId="1482596028" sldId="342"/>
            <ac:spMk id="2" creationId="{A66DDAC4-13F8-DAC5-DBAA-01A35A2EF434}"/>
          </ac:spMkLst>
        </pc:spChg>
        <pc:spChg chg="del">
          <ac:chgData name="Richard Chalk" userId="287f8aa4f4de1d19" providerId="LiveId" clId="{2AD64E2E-7881-447F-AFE5-5127ACB40255}" dt="2023-05-26T08:56:11.746" v="2768" actId="478"/>
          <ac:spMkLst>
            <pc:docMk/>
            <pc:sldMk cId="1482596028" sldId="342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57:23.073" v="2805" actId="6549"/>
          <ac:spMkLst>
            <pc:docMk/>
            <pc:sldMk cId="1482596028" sldId="342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58:51.008" v="3019" actId="1037"/>
          <ac:spMkLst>
            <pc:docMk/>
            <pc:sldMk cId="1482596028" sldId="342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8:54:58.750" v="2732" actId="478"/>
          <ac:spMkLst>
            <pc:docMk/>
            <pc:sldMk cId="1482596028" sldId="342"/>
            <ac:spMk id="13" creationId="{77499D30-28EB-BC01-0587-FC009B487763}"/>
          </ac:spMkLst>
        </pc:spChg>
        <pc:spChg chg="mod">
          <ac:chgData name="Richard Chalk" userId="287f8aa4f4de1d19" providerId="LiveId" clId="{2AD64E2E-7881-447F-AFE5-5127ACB40255}" dt="2023-05-26T08:59:05.330" v="3025" actId="207"/>
          <ac:spMkLst>
            <pc:docMk/>
            <pc:sldMk cId="1482596028" sldId="342"/>
            <ac:spMk id="17" creationId="{8A7F8E25-6B34-8B55-E80E-E11E533EFEE3}"/>
          </ac:spMkLst>
        </pc:spChg>
        <pc:picChg chg="del">
          <ac:chgData name="Richard Chalk" userId="287f8aa4f4de1d19" providerId="LiveId" clId="{2AD64E2E-7881-447F-AFE5-5127ACB40255}" dt="2023-05-26T08:55:32.758" v="2735" actId="478"/>
          <ac:picMkLst>
            <pc:docMk/>
            <pc:sldMk cId="1482596028" sldId="342"/>
            <ac:picMk id="8" creationId="{EDF3101B-623F-10AB-668B-8790F0CF8B8E}"/>
          </ac:picMkLst>
        </pc:picChg>
        <pc:picChg chg="add mod">
          <ac:chgData name="Richard Chalk" userId="287f8aa4f4de1d19" providerId="LiveId" clId="{2AD64E2E-7881-447F-AFE5-5127ACB40255}" dt="2023-05-26T08:55:42.971" v="2737" actId="1076"/>
          <ac:picMkLst>
            <pc:docMk/>
            <pc:sldMk cId="1482596028" sldId="342"/>
            <ac:picMk id="10" creationId="{E3987DED-31D1-4942-312C-660241CF4513}"/>
          </ac:picMkLst>
        </pc:picChg>
        <pc:picChg chg="mod">
          <ac:chgData name="Richard Chalk" userId="287f8aa4f4de1d19" providerId="LiveId" clId="{2AD64E2E-7881-447F-AFE5-5127ACB40255}" dt="2023-05-26T08:58:40.528" v="2999" actId="1037"/>
          <ac:picMkLst>
            <pc:docMk/>
            <pc:sldMk cId="1482596028" sldId="342"/>
            <ac:picMk id="18" creationId="{866BCC05-C346-8448-BA9F-A4C04D157C8C}"/>
          </ac:picMkLst>
        </pc:picChg>
        <pc:picChg chg="del">
          <ac:chgData name="Richard Chalk" userId="287f8aa4f4de1d19" providerId="LiveId" clId="{2AD64E2E-7881-447F-AFE5-5127ACB40255}" dt="2023-05-26T08:55:31.298" v="2734" actId="478"/>
          <ac:picMkLst>
            <pc:docMk/>
            <pc:sldMk cId="1482596028" sldId="342"/>
            <ac:picMk id="5128" creationId="{B06083A7-DEB3-4D72-4DE8-3403162AA088}"/>
          </ac:picMkLst>
        </pc:picChg>
      </pc:sldChg>
    </pc:docChg>
  </pc:docChgLst>
  <pc:docChgLst>
    <pc:chgData name="Richard Chalk" userId="287f8aa4f4de1d19" providerId="LiveId" clId="{B7263E12-8C98-4C0D-9AB5-1239202F60B2}"/>
    <pc:docChg chg="undo custSel addSld delSld modSld sldOrd">
      <pc:chgData name="Richard Chalk" userId="287f8aa4f4de1d19" providerId="LiveId" clId="{B7263E12-8C98-4C0D-9AB5-1239202F60B2}" dt="2023-05-12T09:39:15.488" v="2177" actId="1076"/>
      <pc:docMkLst>
        <pc:docMk/>
      </pc:docMkLst>
      <pc:sldChg chg="addSp modSp mod">
        <pc:chgData name="Richard Chalk" userId="287f8aa4f4de1d19" providerId="LiveId" clId="{B7263E12-8C98-4C0D-9AB5-1239202F60B2}" dt="2023-05-12T08:44:49.064" v="27" actId="552"/>
        <pc:sldMkLst>
          <pc:docMk/>
          <pc:sldMk cId="0" sldId="299"/>
        </pc:sldMkLst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2" creationId="{916716D2-1199-DA83-4032-C4C3E1EE2908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3" creationId="{521D2D56-30D7-4260-8CE7-D5BB398193FF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0" creationId="{C239DA78-E37A-D25E-DB39-F2BE33A3FAEB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1" creationId="{0CEC7D0C-2714-CE41-FDA9-EA2274999D89}"/>
          </ac:spMkLst>
        </pc:spChg>
        <pc:spChg chg="mod">
          <ac:chgData name="Richard Chalk" userId="287f8aa4f4de1d19" providerId="LiveId" clId="{B7263E12-8C98-4C0D-9AB5-1239202F60B2}" dt="2023-05-12T08:44:07.791" v="8" actId="207"/>
          <ac:spMkLst>
            <pc:docMk/>
            <pc:sldMk cId="0" sldId="299"/>
            <ac:spMk id="658" creationId="{00000000-0000-0000-0000-000000000000}"/>
          </ac:spMkLst>
        </pc:spChg>
      </pc:sldChg>
      <pc:sldChg chg="del">
        <pc:chgData name="Richard Chalk" userId="287f8aa4f4de1d19" providerId="LiveId" clId="{B7263E12-8C98-4C0D-9AB5-1239202F60B2}" dt="2023-05-12T09:23:38.837" v="1686" actId="47"/>
        <pc:sldMkLst>
          <pc:docMk/>
          <pc:sldMk cId="3949611291" sldId="303"/>
        </pc:sldMkLst>
      </pc:sldChg>
      <pc:sldChg chg="addSp delSp modSp del mod modNotes">
        <pc:chgData name="Richard Chalk" userId="287f8aa4f4de1d19" providerId="LiveId" clId="{B7263E12-8C98-4C0D-9AB5-1239202F60B2}" dt="2023-05-12T08:52:56.122" v="164" actId="47"/>
        <pc:sldMkLst>
          <pc:docMk/>
          <pc:sldMk cId="0" sldId="305"/>
        </pc:sldMkLst>
        <pc:spChg chg="add mod">
          <ac:chgData name="Richard Chalk" userId="287f8aa4f4de1d19" providerId="LiveId" clId="{B7263E12-8C98-4C0D-9AB5-1239202F60B2}" dt="2023-05-12T08:45:57.990" v="40" actId="20577"/>
          <ac:spMkLst>
            <pc:docMk/>
            <pc:sldMk cId="0" sldId="305"/>
            <ac:spMk id="3" creationId="{923ED475-0EC0-8924-1C2F-2A2146E4B2BB}"/>
          </ac:spMkLst>
        </pc:spChg>
        <pc:spChg chg="del">
          <ac:chgData name="Richard Chalk" userId="287f8aa4f4de1d19" providerId="LiveId" clId="{B7263E12-8C98-4C0D-9AB5-1239202F60B2}" dt="2023-05-12T08:45:47.592" v="29" actId="478"/>
          <ac:spMkLst>
            <pc:docMk/>
            <pc:sldMk cId="0" sldId="305"/>
            <ac:spMk id="704" creationId="{00000000-0000-0000-0000-000000000000}"/>
          </ac:spMkLst>
        </pc:spChg>
        <pc:picChg chg="add mod">
          <ac:chgData name="Richard Chalk" userId="287f8aa4f4de1d19" providerId="LiveId" clId="{B7263E12-8C98-4C0D-9AB5-1239202F60B2}" dt="2023-05-12T08:45:38.362" v="28"/>
          <ac:picMkLst>
            <pc:docMk/>
            <pc:sldMk cId="0" sldId="305"/>
            <ac:picMk id="2" creationId="{0C2877AF-34FD-E84E-B448-512FD0AACD93}"/>
          </ac:picMkLst>
        </pc:picChg>
      </pc:sldChg>
      <pc:sldChg chg="del">
        <pc:chgData name="Richard Chalk" userId="287f8aa4f4de1d19" providerId="LiveId" clId="{B7263E12-8C98-4C0D-9AB5-1239202F60B2}" dt="2023-05-12T09:15:48.051" v="1265" actId="47"/>
        <pc:sldMkLst>
          <pc:docMk/>
          <pc:sldMk cId="0" sldId="306"/>
        </pc:sldMkLst>
      </pc:sldChg>
      <pc:sldChg chg="del">
        <pc:chgData name="Richard Chalk" userId="287f8aa4f4de1d19" providerId="LiveId" clId="{B7263E12-8C98-4C0D-9AB5-1239202F60B2}" dt="2023-05-12T09:08:55.472" v="953" actId="47"/>
        <pc:sldMkLst>
          <pc:docMk/>
          <pc:sldMk cId="0" sldId="307"/>
        </pc:sldMkLst>
      </pc:sldChg>
      <pc:sldChg chg="del">
        <pc:chgData name="Richard Chalk" userId="287f8aa4f4de1d19" providerId="LiveId" clId="{B7263E12-8C98-4C0D-9AB5-1239202F60B2}" dt="2023-05-12T09:20:21.938" v="1509" actId="47"/>
        <pc:sldMkLst>
          <pc:docMk/>
          <pc:sldMk cId="0" sldId="308"/>
        </pc:sldMkLst>
      </pc:sldChg>
      <pc:sldChg chg="modSp add mod ord">
        <pc:chgData name="Richard Chalk" userId="287f8aa4f4de1d19" providerId="LiveId" clId="{B7263E12-8C98-4C0D-9AB5-1239202F60B2}" dt="2023-05-12T08:46:40.509" v="54" actId="20577"/>
        <pc:sldMkLst>
          <pc:docMk/>
          <pc:sldMk cId="2239375013" sldId="311"/>
        </pc:sldMkLst>
        <pc:spChg chg="mod">
          <ac:chgData name="Richard Chalk" userId="287f8aa4f4de1d19" providerId="LiveId" clId="{B7263E12-8C98-4C0D-9AB5-1239202F60B2}" dt="2023-05-12T08:46:40.509" v="54" actId="20577"/>
          <ac:spMkLst>
            <pc:docMk/>
            <pc:sldMk cId="2239375013" sldId="311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B7263E12-8C98-4C0D-9AB5-1239202F60B2}" dt="2023-05-12T08:52:47.125" v="163" actId="113"/>
        <pc:sldMkLst>
          <pc:docMk/>
          <pc:sldMk cId="3713879004" sldId="312"/>
        </pc:sldMkLst>
        <pc:spChg chg="mod">
          <ac:chgData name="Richard Chalk" userId="287f8aa4f4de1d19" providerId="LiveId" clId="{B7263E12-8C98-4C0D-9AB5-1239202F60B2}" dt="2023-05-12T08:52:47.125" v="163" actId="113"/>
          <ac:spMkLst>
            <pc:docMk/>
            <pc:sldMk cId="3713879004" sldId="312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8:52:20.462" v="147" actId="1037"/>
          <ac:spMkLst>
            <pc:docMk/>
            <pc:sldMk cId="3713879004" sldId="312"/>
            <ac:spMk id="4" creationId="{C3104FC1-4DD5-4F03-2B53-AFB6E3151B1C}"/>
          </ac:spMkLst>
        </pc:spChg>
        <pc:spChg chg="mod">
          <ac:chgData name="Richard Chalk" userId="287f8aa4f4de1d19" providerId="LiveId" clId="{B7263E12-8C98-4C0D-9AB5-1239202F60B2}" dt="2023-05-12T08:51:41.390" v="138" actId="14100"/>
          <ac:spMkLst>
            <pc:docMk/>
            <pc:sldMk cId="3713879004" sldId="312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8:47:58.258" v="109" actId="20577"/>
          <ac:spMkLst>
            <pc:docMk/>
            <pc:sldMk cId="3713879004" sldId="312"/>
            <ac:spMk id="6" creationId="{1FAF2A17-E211-CBB3-E7B4-7210C49D29AE}"/>
          </ac:spMkLst>
        </pc:spChg>
        <pc:spChg chg="add del mod">
          <ac:chgData name="Richard Chalk" userId="287f8aa4f4de1d19" providerId="LiveId" clId="{B7263E12-8C98-4C0D-9AB5-1239202F60B2}" dt="2023-05-12T08:52:24.941" v="148" actId="478"/>
          <ac:spMkLst>
            <pc:docMk/>
            <pc:sldMk cId="3713879004" sldId="312"/>
            <ac:spMk id="8" creationId="{EF547F1E-68D6-A082-1118-F66D1E418EF3}"/>
          </ac:spMkLst>
        </pc:spChg>
        <pc:spChg chg="add mod">
          <ac:chgData name="Richard Chalk" userId="287f8aa4f4de1d19" providerId="LiveId" clId="{B7263E12-8C98-4C0D-9AB5-1239202F60B2}" dt="2023-05-12T08:52:39.372" v="162" actId="1038"/>
          <ac:spMkLst>
            <pc:docMk/>
            <pc:sldMk cId="3713879004" sldId="312"/>
            <ac:spMk id="9" creationId="{C6CEE384-8C88-DAB0-38DD-8EE840FD8368}"/>
          </ac:spMkLst>
        </pc:spChg>
        <pc:picChg chg="del">
          <ac:chgData name="Richard Chalk" userId="287f8aa4f4de1d19" providerId="LiveId" clId="{B7263E12-8C98-4C0D-9AB5-1239202F60B2}" dt="2023-05-12T08:47:22.645" v="82" actId="478"/>
          <ac:picMkLst>
            <pc:docMk/>
            <pc:sldMk cId="3713879004" sldId="312"/>
            <ac:picMk id="7" creationId="{0EC6CA0C-FEAC-C173-FC0C-F5B196CA2C52}"/>
          </ac:picMkLst>
        </pc:picChg>
      </pc:sldChg>
      <pc:sldChg chg="addSp delSp modSp add mod ord modNotesTx">
        <pc:chgData name="Richard Chalk" userId="287f8aa4f4de1d19" providerId="LiveId" clId="{B7263E12-8C98-4C0D-9AB5-1239202F60B2}" dt="2023-05-12T09:39:15.488" v="2177" actId="1076"/>
        <pc:sldMkLst>
          <pc:docMk/>
          <pc:sldMk cId="1976385336" sldId="313"/>
        </pc:sldMkLst>
        <pc:spChg chg="mod">
          <ac:chgData name="Richard Chalk" userId="287f8aa4f4de1d19" providerId="LiveId" clId="{B7263E12-8C98-4C0D-9AB5-1239202F60B2}" dt="2023-05-12T08:53:44.037" v="175" actId="20577"/>
          <ac:spMkLst>
            <pc:docMk/>
            <pc:sldMk cId="1976385336" sldId="313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8:53:59.858" v="177" actId="478"/>
          <ac:spMkLst>
            <pc:docMk/>
            <pc:sldMk cId="1976385336" sldId="313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21:56.748" v="1679" actId="207"/>
          <ac:spMkLst>
            <pc:docMk/>
            <pc:sldMk cId="1976385336" sldId="313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2" creationId="{42539011-8A3A-FFD4-0708-BF5D935B7958}"/>
          </ac:spMkLst>
        </pc:spChg>
        <pc:spChg chg="add del">
          <ac:chgData name="Richard Chalk" userId="287f8aa4f4de1d19" providerId="LiveId" clId="{B7263E12-8C98-4C0D-9AB5-1239202F60B2}" dt="2023-05-12T09:01:40.862" v="481" actId="22"/>
          <ac:spMkLst>
            <pc:docMk/>
            <pc:sldMk cId="1976385336" sldId="313"/>
            <ac:spMk id="14" creationId="{9A0B03C2-914F-6F14-A896-A584B98608BE}"/>
          </ac:spMkLst>
        </pc:spChg>
        <pc:spChg chg="add del mod">
          <ac:chgData name="Richard Chalk" userId="287f8aa4f4de1d19" providerId="LiveId" clId="{B7263E12-8C98-4C0D-9AB5-1239202F60B2}" dt="2023-05-12T09:01:57.238" v="488" actId="22"/>
          <ac:spMkLst>
            <pc:docMk/>
            <pc:sldMk cId="1976385336" sldId="313"/>
            <ac:spMk id="16" creationId="{DFDB524A-5A64-13C2-191E-AA672502B583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8" creationId="{E14764AC-B206-7088-4B75-F49210125733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19" creationId="{32012C8B-7BE6-C8E4-12EB-D2CB1B9C5967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21" creationId="{1E270143-E124-1352-EB8D-4E13B46D5E8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2" creationId="{619FA4F6-D637-E7D7-504A-0F188020935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3" creationId="{93B47A44-B57C-EF2C-0D89-C4D5F594B921}"/>
          </ac:spMkLst>
        </pc:spChg>
        <pc:spChg chg="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695" creationId="{00000000-0000-0000-0000-000000000000}"/>
          </ac:spMkLst>
        </pc:spChg>
        <pc:grpChg chg="add mod">
          <ac:chgData name="Richard Chalk" userId="287f8aa4f4de1d19" providerId="LiveId" clId="{B7263E12-8C98-4C0D-9AB5-1239202F60B2}" dt="2023-05-12T09:21:29.787" v="1664" actId="1038"/>
          <ac:grpSpMkLst>
            <pc:docMk/>
            <pc:sldMk cId="1976385336" sldId="313"/>
            <ac:grpSpMk id="24" creationId="{D29EDB3C-B23B-20BB-E95D-243B30B5791E}"/>
          </ac:grpSpMkLst>
        </pc:grpChg>
        <pc:grpChg chg="add mod">
          <ac:chgData name="Richard Chalk" userId="287f8aa4f4de1d19" providerId="LiveId" clId="{B7263E12-8C98-4C0D-9AB5-1239202F60B2}" dt="2023-05-12T09:21:20.277" v="1597" actId="1037"/>
          <ac:grpSpMkLst>
            <pc:docMk/>
            <pc:sldMk cId="1976385336" sldId="313"/>
            <ac:grpSpMk id="25" creationId="{8C1948A0-68B9-4AC7-2FF3-F2D41085D933}"/>
          </ac:grpSpMkLst>
        </pc:grpChg>
        <pc:picChg chg="add del">
          <ac:chgData name="Richard Chalk" userId="287f8aa4f4de1d19" providerId="LiveId" clId="{B7263E12-8C98-4C0D-9AB5-1239202F60B2}" dt="2023-05-12T08:59:57.150" v="462" actId="478"/>
          <ac:picMkLst>
            <pc:docMk/>
            <pc:sldMk cId="1976385336" sldId="313"/>
            <ac:picMk id="8" creationId="{F1CB20E8-064F-EB6E-ABD8-85812420934A}"/>
          </ac:picMkLst>
        </pc:picChg>
        <pc:picChg chg="add mod">
          <ac:chgData name="Richard Chalk" userId="287f8aa4f4de1d19" providerId="LiveId" clId="{B7263E12-8C98-4C0D-9AB5-1239202F60B2}" dt="2023-05-12T09:20:57.874" v="1510" actId="164"/>
          <ac:picMkLst>
            <pc:docMk/>
            <pc:sldMk cId="1976385336" sldId="313"/>
            <ac:picMk id="11" creationId="{B4AA5361-6F44-32D2-6484-9395E9E5282C}"/>
          </ac:picMkLst>
        </pc:picChg>
        <pc:picChg chg="add del mod">
          <ac:chgData name="Richard Chalk" userId="287f8aa4f4de1d19" providerId="LiveId" clId="{B7263E12-8C98-4C0D-9AB5-1239202F60B2}" dt="2023-05-12T08:58:13.765" v="448" actId="478"/>
          <ac:picMkLst>
            <pc:docMk/>
            <pc:sldMk cId="1976385336" sldId="313"/>
            <ac:picMk id="1026" creationId="{A0495036-A4D9-8849-6E7D-18A16933285A}"/>
          </ac:picMkLst>
        </pc:picChg>
        <pc:picChg chg="add mod">
          <ac:chgData name="Richard Chalk" userId="287f8aa4f4de1d19" providerId="LiveId" clId="{B7263E12-8C98-4C0D-9AB5-1239202F60B2}" dt="2023-05-12T09:39:15.488" v="2177" actId="1076"/>
          <ac:picMkLst>
            <pc:docMk/>
            <pc:sldMk cId="1976385336" sldId="313"/>
            <ac:picMk id="1028" creationId="{8E0C4F8A-4737-F725-718F-7CEE75BB8531}"/>
          </ac:picMkLst>
        </pc:picChg>
        <pc:picChg chg="add del mod">
          <ac:chgData name="Richard Chalk" userId="287f8aa4f4de1d19" providerId="LiveId" clId="{B7263E12-8C98-4C0D-9AB5-1239202F60B2}" dt="2023-05-12T08:59:01.362" v="454" actId="478"/>
          <ac:picMkLst>
            <pc:docMk/>
            <pc:sldMk cId="1976385336" sldId="313"/>
            <ac:picMk id="1030" creationId="{F1A61EE1-F785-8035-AB4A-9F5A3ACB6AF4}"/>
          </ac:picMkLst>
        </pc:picChg>
        <pc:picChg chg="add mod">
          <ac:chgData name="Richard Chalk" userId="287f8aa4f4de1d19" providerId="LiveId" clId="{B7263E12-8C98-4C0D-9AB5-1239202F60B2}" dt="2023-05-12T09:21:20.277" v="1597" actId="1037"/>
          <ac:picMkLst>
            <pc:docMk/>
            <pc:sldMk cId="1976385336" sldId="313"/>
            <ac:picMk id="1032" creationId="{4E828CFB-D072-62DD-020A-1DB00C087362}"/>
          </ac:picMkLst>
        </pc:picChg>
        <pc:picChg chg="add del">
          <ac:chgData name="Richard Chalk" userId="287f8aa4f4de1d19" providerId="LiveId" clId="{B7263E12-8C98-4C0D-9AB5-1239202F60B2}" dt="2023-05-12T08:59:29.963" v="458" actId="478"/>
          <ac:picMkLst>
            <pc:docMk/>
            <pc:sldMk cId="1976385336" sldId="313"/>
            <ac:picMk id="1034" creationId="{694E7974-3B93-8346-F656-82D3D5E37964}"/>
          </ac:picMkLst>
        </pc:picChg>
        <pc:picChg chg="add del mod">
          <ac:chgData name="Richard Chalk" userId="287f8aa4f4de1d19" providerId="LiveId" clId="{B7263E12-8C98-4C0D-9AB5-1239202F60B2}" dt="2023-05-12T09:00:01.852" v="466" actId="478"/>
          <ac:picMkLst>
            <pc:docMk/>
            <pc:sldMk cId="1976385336" sldId="313"/>
            <ac:picMk id="1036" creationId="{2FC73F82-E970-A180-E9C3-549BA710E323}"/>
          </ac:picMkLst>
        </pc:picChg>
      </pc:sldChg>
      <pc:sldChg chg="addSp delSp modSp add mod">
        <pc:chgData name="Richard Chalk" userId="287f8aa4f4de1d19" providerId="LiveId" clId="{B7263E12-8C98-4C0D-9AB5-1239202F60B2}" dt="2023-05-12T09:16:06.107" v="1298" actId="14100"/>
        <pc:sldMkLst>
          <pc:docMk/>
          <pc:sldMk cId="1166244466" sldId="314"/>
        </pc:sldMkLst>
        <pc:spChg chg="mod">
          <ac:chgData name="Richard Chalk" userId="287f8aa4f4de1d19" providerId="LiveId" clId="{B7263E12-8C98-4C0D-9AB5-1239202F60B2}" dt="2023-05-12T09:09:35.599" v="956" actId="20577"/>
          <ac:spMkLst>
            <pc:docMk/>
            <pc:sldMk cId="1166244466" sldId="314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9:10:30.433" v="959" actId="478"/>
          <ac:spMkLst>
            <pc:docMk/>
            <pc:sldMk cId="1166244466" sldId="314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9:10:27.569" v="958" actId="478"/>
          <ac:spMkLst>
            <pc:docMk/>
            <pc:sldMk cId="1166244466" sldId="314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13:56.162" v="1194" actId="207"/>
          <ac:spMkLst>
            <pc:docMk/>
            <pc:sldMk cId="1166244466" sldId="314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16:06.107" v="1298" actId="14100"/>
          <ac:spMkLst>
            <pc:docMk/>
            <pc:sldMk cId="1166244466" sldId="314"/>
            <ac:spMk id="7" creationId="{46A3BBFB-A6EF-D074-D270-5C362F1C03BF}"/>
          </ac:spMkLst>
        </pc:spChg>
        <pc:spChg chg="del">
          <ac:chgData name="Richard Chalk" userId="287f8aa4f4de1d19" providerId="LiveId" clId="{B7263E12-8C98-4C0D-9AB5-1239202F60B2}" dt="2023-05-12T09:10:31.616" v="960" actId="478"/>
          <ac:spMkLst>
            <pc:docMk/>
            <pc:sldMk cId="1166244466" sldId="314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12:59.077" v="1168" actId="20577"/>
          <ac:spMkLst>
            <pc:docMk/>
            <pc:sldMk cId="1166244466" sldId="314"/>
            <ac:spMk id="12" creationId="{F7067998-CFA8-CC77-820D-B50E4116A171}"/>
          </ac:spMkLst>
        </pc:spChg>
        <pc:spChg chg="add mod">
          <ac:chgData name="Richard Chalk" userId="287f8aa4f4de1d19" providerId="LiveId" clId="{B7263E12-8C98-4C0D-9AB5-1239202F60B2}" dt="2023-05-12T09:13:10.358" v="1172" actId="1035"/>
          <ac:spMkLst>
            <pc:docMk/>
            <pc:sldMk cId="1166244466" sldId="314"/>
            <ac:spMk id="13" creationId="{6A14F13F-8063-2902-B7F8-EDA5E515C996}"/>
          </ac:spMkLst>
        </pc:spChg>
        <pc:spChg chg="add mod">
          <ac:chgData name="Richard Chalk" userId="287f8aa4f4de1d19" providerId="LiveId" clId="{B7263E12-8C98-4C0D-9AB5-1239202F60B2}" dt="2023-05-12T09:13:14.503" v="1174" actId="1076"/>
          <ac:spMkLst>
            <pc:docMk/>
            <pc:sldMk cId="1166244466" sldId="314"/>
            <ac:spMk id="14" creationId="{3E265A43-969E-721B-2C48-9DADF48454D7}"/>
          </ac:spMkLst>
        </pc:spChg>
        <pc:spChg chg="add mod">
          <ac:chgData name="Richard Chalk" userId="287f8aa4f4de1d19" providerId="LiveId" clId="{B7263E12-8C98-4C0D-9AB5-1239202F60B2}" dt="2023-05-12T09:15:19.620" v="1235" actId="1037"/>
          <ac:spMkLst>
            <pc:docMk/>
            <pc:sldMk cId="1166244466" sldId="314"/>
            <ac:spMk id="16" creationId="{2A0A543B-2E80-8BDF-59B8-4E58C6922981}"/>
          </ac:spMkLst>
        </pc:spChg>
        <pc:spChg chg="add mod">
          <ac:chgData name="Richard Chalk" userId="287f8aa4f4de1d19" providerId="LiveId" clId="{B7263E12-8C98-4C0D-9AB5-1239202F60B2}" dt="2023-05-12T09:15:43.095" v="1264" actId="1038"/>
          <ac:spMkLst>
            <pc:docMk/>
            <pc:sldMk cId="1166244466" sldId="314"/>
            <ac:spMk id="17" creationId="{AA934D95-DAFB-C67C-5E5C-ECE320B4B599}"/>
          </ac:spMkLst>
        </pc:spChg>
        <pc:cxnChg chg="add mod">
          <ac:chgData name="Richard Chalk" userId="287f8aa4f4de1d19" providerId="LiveId" clId="{B7263E12-8C98-4C0D-9AB5-1239202F60B2}" dt="2023-05-12T09:11:15.945" v="1079" actId="1582"/>
          <ac:cxnSpMkLst>
            <pc:docMk/>
            <pc:sldMk cId="1166244466" sldId="314"/>
            <ac:cxnSpMk id="10" creationId="{5DAEEE62-B08B-C056-53DB-A6B250F43D82}"/>
          </ac:cxnSpMkLst>
        </pc:cxnChg>
      </pc:sldChg>
      <pc:sldChg chg="addSp delSp modSp add mod">
        <pc:chgData name="Richard Chalk" userId="287f8aa4f4de1d19" providerId="LiveId" clId="{B7263E12-8C98-4C0D-9AB5-1239202F60B2}" dt="2023-05-12T09:20:11.915" v="1508" actId="1035"/>
        <pc:sldMkLst>
          <pc:docMk/>
          <pc:sldMk cId="125677320" sldId="315"/>
        </pc:sldMkLst>
        <pc:spChg chg="mod">
          <ac:chgData name="Richard Chalk" userId="287f8aa4f4de1d19" providerId="LiveId" clId="{B7263E12-8C98-4C0D-9AB5-1239202F60B2}" dt="2023-05-12T09:16:30.390" v="1305" actId="20577"/>
          <ac:spMkLst>
            <pc:docMk/>
            <pc:sldMk cId="125677320" sldId="315"/>
            <ac:spMk id="2" creationId="{ECDD28F4-C2BD-5E5B-5623-08130E6BF6C2}"/>
          </ac:spMkLst>
        </pc:spChg>
        <pc:spChg chg="add del">
          <ac:chgData name="Richard Chalk" userId="287f8aa4f4de1d19" providerId="LiveId" clId="{B7263E12-8C98-4C0D-9AB5-1239202F60B2}" dt="2023-05-12T09:18:58.150" v="1374" actId="22"/>
          <ac:spMkLst>
            <pc:docMk/>
            <pc:sldMk cId="125677320" sldId="315"/>
            <ac:spMk id="5" creationId="{C97108E6-9AC3-9C2B-A0E1-81DC856955AD}"/>
          </ac:spMkLst>
        </pc:spChg>
        <pc:spChg chg="mod">
          <ac:chgData name="Richard Chalk" userId="287f8aa4f4de1d19" providerId="LiveId" clId="{B7263E12-8C98-4C0D-9AB5-1239202F60B2}" dt="2023-05-12T09:20:11.915" v="1508" actId="1035"/>
          <ac:spMkLst>
            <pc:docMk/>
            <pc:sldMk cId="125677320" sldId="315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9:16:34.508" v="1306" actId="478"/>
          <ac:spMkLst>
            <pc:docMk/>
            <pc:sldMk cId="125677320" sldId="315"/>
            <ac:spMk id="7" creationId="{46A3BBFB-A6EF-D074-D270-5C362F1C03BF}"/>
          </ac:spMkLst>
        </pc:spChg>
        <pc:spChg chg="add mod">
          <ac:chgData name="Richard Chalk" userId="287f8aa4f4de1d19" providerId="LiveId" clId="{B7263E12-8C98-4C0D-9AB5-1239202F60B2}" dt="2023-05-12T09:19:53.681" v="1441" actId="1038"/>
          <ac:spMkLst>
            <pc:docMk/>
            <pc:sldMk cId="125677320" sldId="315"/>
            <ac:spMk id="9" creationId="{7724F5C4-BF2A-68ED-24DE-113ABBCBE1C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2" creationId="{F7067998-CFA8-CC77-820D-B50E4116A171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3" creationId="{6A14F13F-8063-2902-B7F8-EDA5E515C996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4" creationId="{3E265A43-969E-721B-2C48-9DADF48454D7}"/>
          </ac:spMkLst>
        </pc:spChg>
        <pc:spChg chg="del">
          <ac:chgData name="Richard Chalk" userId="287f8aa4f4de1d19" providerId="LiveId" clId="{B7263E12-8C98-4C0D-9AB5-1239202F60B2}" dt="2023-05-12T09:16:35.899" v="1307" actId="478"/>
          <ac:spMkLst>
            <pc:docMk/>
            <pc:sldMk cId="125677320" sldId="315"/>
            <ac:spMk id="16" creationId="{2A0A543B-2E80-8BDF-59B8-4E58C6922981}"/>
          </ac:spMkLst>
        </pc:spChg>
        <pc:spChg chg="del">
          <ac:chgData name="Richard Chalk" userId="287f8aa4f4de1d19" providerId="LiveId" clId="{B7263E12-8C98-4C0D-9AB5-1239202F60B2}" dt="2023-05-12T09:16:36.715" v="1308" actId="478"/>
          <ac:spMkLst>
            <pc:docMk/>
            <pc:sldMk cId="125677320" sldId="315"/>
            <ac:spMk id="17" creationId="{AA934D95-DAFB-C67C-5E5C-ECE320B4B59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695" creationId="{00000000-0000-0000-0000-000000000000}"/>
          </ac:spMkLst>
        </pc:spChg>
      </pc:sldChg>
      <pc:sldChg chg="addSp modSp add mod modNotesTx">
        <pc:chgData name="Richard Chalk" userId="287f8aa4f4de1d19" providerId="LiveId" clId="{B7263E12-8C98-4C0D-9AB5-1239202F60B2}" dt="2023-05-12T09:30:55.514" v="1959"/>
        <pc:sldMkLst>
          <pc:docMk/>
          <pc:sldMk cId="294146352" sldId="316"/>
        </pc:sldMkLst>
        <pc:spChg chg="mod">
          <ac:chgData name="Richard Chalk" userId="287f8aa4f4de1d19" providerId="LiveId" clId="{B7263E12-8C98-4C0D-9AB5-1239202F60B2}" dt="2023-05-12T09:23:36.474" v="1685" actId="20577"/>
          <ac:spMkLst>
            <pc:docMk/>
            <pc:sldMk cId="294146352" sldId="316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9:28:32.302" v="1779" actId="1582"/>
          <ac:spMkLst>
            <pc:docMk/>
            <pc:sldMk cId="294146352" sldId="316"/>
            <ac:spMk id="4" creationId="{9DAEDD46-45E0-DFD0-0CB8-1C1B58F7517B}"/>
          </ac:spMkLst>
        </pc:spChg>
        <pc:spChg chg="add mod">
          <ac:chgData name="Richard Chalk" userId="287f8aa4f4de1d19" providerId="LiveId" clId="{B7263E12-8C98-4C0D-9AB5-1239202F60B2}" dt="2023-05-12T09:28:54.004" v="1849" actId="14100"/>
          <ac:spMkLst>
            <pc:docMk/>
            <pc:sldMk cId="294146352" sldId="316"/>
            <ac:spMk id="5" creationId="{6935D031-502B-BCAF-BAB4-E9F0C088D4D0}"/>
          </ac:spMkLst>
        </pc:spChg>
        <pc:spChg chg="mod">
          <ac:chgData name="Richard Chalk" userId="287f8aa4f4de1d19" providerId="LiveId" clId="{B7263E12-8C98-4C0D-9AB5-1239202F60B2}" dt="2023-05-12T09:25:22.745" v="1716" actId="14100"/>
          <ac:spMkLst>
            <pc:docMk/>
            <pc:sldMk cId="294146352" sldId="316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29:20.093" v="1862" actId="1076"/>
          <ac:spMkLst>
            <pc:docMk/>
            <pc:sldMk cId="294146352" sldId="316"/>
            <ac:spMk id="7" creationId="{0849AA61-9E40-93E5-F9F3-64FFC46D4B95}"/>
          </ac:spMkLst>
        </pc:spChg>
        <pc:spChg chg="add mod">
          <ac:chgData name="Richard Chalk" userId="287f8aa4f4de1d19" providerId="LiveId" clId="{B7263E12-8C98-4C0D-9AB5-1239202F60B2}" dt="2023-05-12T09:29:30.263" v="1909" actId="20577"/>
          <ac:spMkLst>
            <pc:docMk/>
            <pc:sldMk cId="294146352" sldId="316"/>
            <ac:spMk id="8" creationId="{EC48EBD8-D5D2-85F7-2301-5DB5B501D25F}"/>
          </ac:spMkLst>
        </pc:spChg>
        <pc:spChg chg="mod">
          <ac:chgData name="Richard Chalk" userId="287f8aa4f4de1d19" providerId="LiveId" clId="{B7263E12-8C98-4C0D-9AB5-1239202F60B2}" dt="2023-05-12T09:27:46.250" v="1773" actId="1038"/>
          <ac:spMkLst>
            <pc:docMk/>
            <pc:sldMk cId="294146352" sldId="316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0:37.786" v="1958" actId="1076"/>
          <ac:spMkLst>
            <pc:docMk/>
            <pc:sldMk cId="294146352" sldId="316"/>
            <ac:spMk id="11" creationId="{8BEAD17E-9447-D5BF-8FF1-A270BFBA12D2}"/>
          </ac:spMkLst>
        </pc:spChg>
        <pc:picChg chg="add mod">
          <ac:chgData name="Richard Chalk" userId="287f8aa4f4de1d19" providerId="LiveId" clId="{B7263E12-8C98-4C0D-9AB5-1239202F60B2}" dt="2023-05-12T09:30:37.786" v="1958" actId="1076"/>
          <ac:picMkLst>
            <pc:docMk/>
            <pc:sldMk cId="294146352" sldId="316"/>
            <ac:picMk id="12" creationId="{259109B9-ADA8-DBB1-C5CC-DB5D6C17D094}"/>
          </ac:picMkLst>
        </pc:picChg>
      </pc:sldChg>
      <pc:sldChg chg="addSp delSp modSp add mod modNotesTx">
        <pc:chgData name="Richard Chalk" userId="287f8aa4f4de1d19" providerId="LiveId" clId="{B7263E12-8C98-4C0D-9AB5-1239202F60B2}" dt="2023-05-12T09:37:26.265" v="2175" actId="20577"/>
        <pc:sldMkLst>
          <pc:docMk/>
          <pc:sldMk cId="2794907855" sldId="317"/>
        </pc:sldMkLst>
        <pc:spChg chg="mod">
          <ac:chgData name="Richard Chalk" userId="287f8aa4f4de1d19" providerId="LiveId" clId="{B7263E12-8C98-4C0D-9AB5-1239202F60B2}" dt="2023-05-12T09:31:25.298" v="1971" actId="20577"/>
          <ac:spMkLst>
            <pc:docMk/>
            <pc:sldMk cId="2794907855" sldId="317"/>
            <ac:spMk id="2" creationId="{ECDD28F4-C2BD-5E5B-5623-08130E6BF6C2}"/>
          </ac:spMkLst>
        </pc:spChg>
        <pc:spChg chg="add del mod">
          <ac:chgData name="Richard Chalk" userId="287f8aa4f4de1d19" providerId="LiveId" clId="{B7263E12-8C98-4C0D-9AB5-1239202F60B2}" dt="2023-05-12T09:36:00.421" v="2162" actId="478"/>
          <ac:spMkLst>
            <pc:docMk/>
            <pc:sldMk cId="2794907855" sldId="317"/>
            <ac:spMk id="5" creationId="{433C496F-11EF-2B51-A05A-19532636FFA9}"/>
          </ac:spMkLst>
        </pc:spChg>
        <pc:spChg chg="mod">
          <ac:chgData name="Richard Chalk" userId="287f8aa4f4de1d19" providerId="LiveId" clId="{B7263E12-8C98-4C0D-9AB5-1239202F60B2}" dt="2023-05-12T09:33:13.372" v="1985" actId="20577"/>
          <ac:spMkLst>
            <pc:docMk/>
            <pc:sldMk cId="2794907855" sldId="317"/>
            <ac:spMk id="6" creationId="{1FAF2A17-E211-CBB3-E7B4-7210C49D29AE}"/>
          </ac:spMkLst>
        </pc:spChg>
        <pc:spChg chg="add mod ord">
          <ac:chgData name="Richard Chalk" userId="287f8aa4f4de1d19" providerId="LiveId" clId="{B7263E12-8C98-4C0D-9AB5-1239202F60B2}" dt="2023-05-12T09:37:12.246" v="2172" actId="14100"/>
          <ac:spMkLst>
            <pc:docMk/>
            <pc:sldMk cId="2794907855" sldId="317"/>
            <ac:spMk id="8" creationId="{9B3D7100-D559-8D3B-8E0D-1DB036914ED2}"/>
          </ac:spMkLst>
        </pc:spChg>
        <pc:spChg chg="del mod">
          <ac:chgData name="Richard Chalk" userId="287f8aa4f4de1d19" providerId="LiveId" clId="{B7263E12-8C98-4C0D-9AB5-1239202F60B2}" dt="2023-05-12T09:34:00.898" v="2119" actId="478"/>
          <ac:spMkLst>
            <pc:docMk/>
            <pc:sldMk cId="2794907855" sldId="317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6:22.422" v="2168" actId="207"/>
          <ac:spMkLst>
            <pc:docMk/>
            <pc:sldMk cId="2794907855" sldId="317"/>
            <ac:spMk id="11" creationId="{8672035C-7C3C-3E62-899C-9E0836EFBBD3}"/>
          </ac:spMkLst>
        </pc:spChg>
        <pc:picChg chg="add mod">
          <ac:chgData name="Richard Chalk" userId="287f8aa4f4de1d19" providerId="LiveId" clId="{B7263E12-8C98-4C0D-9AB5-1239202F60B2}" dt="2023-05-12T09:36:11.328" v="2164" actId="1076"/>
          <ac:picMkLst>
            <pc:docMk/>
            <pc:sldMk cId="2794907855" sldId="317"/>
            <ac:picMk id="12" creationId="{BE27E8AD-C667-8E1E-DCBC-AC9AEC076CCD}"/>
          </ac:picMkLst>
        </pc:picChg>
      </pc:sldChg>
    </pc:docChg>
  </pc:docChgLst>
  <pc:docChgLst>
    <pc:chgData name="Richard Chalk" userId="287f8aa4f4de1d19" providerId="LiveId" clId="{E49372D8-8483-46EC-82A5-346207739A06}"/>
    <pc:docChg chg="custSel addSld modSld">
      <pc:chgData name="Richard Chalk" userId="287f8aa4f4de1d19" providerId="LiveId" clId="{E49372D8-8483-46EC-82A5-346207739A06}" dt="2022-11-14T14:29:51.802" v="332" actId="20577"/>
      <pc:docMkLst>
        <pc:docMk/>
      </pc:docMkLst>
      <pc:sldChg chg="modSp mod">
        <pc:chgData name="Richard Chalk" userId="287f8aa4f4de1d19" providerId="LiveId" clId="{E49372D8-8483-46EC-82A5-346207739A06}" dt="2022-11-11T10:10:30.058" v="11" actId="20577"/>
        <pc:sldMkLst>
          <pc:docMk/>
          <pc:sldMk cId="0" sldId="258"/>
        </pc:sldMkLst>
        <pc:spChg chg="mod">
          <ac:chgData name="Richard Chalk" userId="287f8aa4f4de1d19" providerId="LiveId" clId="{E49372D8-8483-46EC-82A5-346207739A06}" dt="2022-11-11T10:10:30.058" v="11" actId="20577"/>
          <ac:spMkLst>
            <pc:docMk/>
            <pc:sldMk cId="0" sldId="258"/>
            <ac:spMk id="136" creationId="{00000000-0000-0000-0000-000000000000}"/>
          </ac:spMkLst>
        </pc:spChg>
      </pc:sldChg>
      <pc:sldChg chg="modSp add mod">
        <pc:chgData name="Richard Chalk" userId="287f8aa4f4de1d19" providerId="LiveId" clId="{E49372D8-8483-46EC-82A5-346207739A06}" dt="2022-11-14T14:29:51.802" v="332" actId="20577"/>
        <pc:sldMkLst>
          <pc:docMk/>
          <pc:sldMk cId="2987041011" sldId="259"/>
        </pc:sldMkLst>
        <pc:spChg chg="mod">
          <ac:chgData name="Richard Chalk" userId="287f8aa4f4de1d19" providerId="LiveId" clId="{E49372D8-8483-46EC-82A5-346207739A06}" dt="2022-11-11T10:10:39.892" v="16" actId="20577"/>
          <ac:spMkLst>
            <pc:docMk/>
            <pc:sldMk cId="2987041011" sldId="259"/>
            <ac:spMk id="135" creationId="{00000000-0000-0000-0000-000000000000}"/>
          </ac:spMkLst>
        </pc:spChg>
        <pc:spChg chg="mod">
          <ac:chgData name="Richard Chalk" userId="287f8aa4f4de1d19" providerId="LiveId" clId="{E49372D8-8483-46EC-82A5-346207739A06}" dt="2022-11-14T14:29:51.802" v="332" actId="20577"/>
          <ac:spMkLst>
            <pc:docMk/>
            <pc:sldMk cId="2987041011" sldId="259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7813CD59-52AB-4F89-B7BA-5C7056CBD4C6}"/>
    <pc:docChg chg="undo custSel addSld delSld modSld">
      <pc:chgData name="Richard Chalk" userId="287f8aa4f4de1d19" providerId="LiveId" clId="{7813CD59-52AB-4F89-B7BA-5C7056CBD4C6}" dt="2023-04-29T20:30:07.511" v="1184" actId="113"/>
      <pc:docMkLst>
        <pc:docMk/>
      </pc:docMkLst>
      <pc:sldChg chg="modSp mod">
        <pc:chgData name="Richard Chalk" userId="287f8aa4f4de1d19" providerId="LiveId" clId="{7813CD59-52AB-4F89-B7BA-5C7056CBD4C6}" dt="2023-04-29T19:51:51.710" v="100" actId="207"/>
        <pc:sldMkLst>
          <pc:docMk/>
          <pc:sldMk cId="0" sldId="256"/>
        </pc:sldMkLst>
        <pc:spChg chg="mod">
          <ac:chgData name="Richard Chalk" userId="287f8aa4f4de1d19" providerId="LiveId" clId="{7813CD59-52AB-4F89-B7BA-5C7056CBD4C6}" dt="2023-04-29T19:51:51.710" v="100" actId="207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">
        <pc:chgData name="Richard Chalk" userId="287f8aa4f4de1d19" providerId="LiveId" clId="{7813CD59-52AB-4F89-B7BA-5C7056CBD4C6}" dt="2023-04-29T20:00:13.693" v="333" actId="1076"/>
        <pc:sldMkLst>
          <pc:docMk/>
          <pc:sldMk cId="0" sldId="257"/>
        </pc:sldMkLst>
        <pc:spChg chg="mod">
          <ac:chgData name="Richard Chalk" userId="287f8aa4f4de1d19" providerId="LiveId" clId="{7813CD59-52AB-4F89-B7BA-5C7056CBD4C6}" dt="2023-04-29T19:51:56.666" v="101" actId="207"/>
          <ac:spMkLst>
            <pc:docMk/>
            <pc:sldMk cId="0" sldId="257"/>
            <ac:spMk id="126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9:13.606" v="321" actId="14100"/>
          <ac:spMkLst>
            <pc:docMk/>
            <pc:sldMk cId="0" sldId="257"/>
            <ac:spMk id="127" creationId="{00000000-0000-0000-0000-000000000000}"/>
          </ac:spMkLst>
        </pc:spChg>
        <pc:picChg chg="mod ord">
          <ac:chgData name="Richard Chalk" userId="287f8aa4f4de1d19" providerId="LiveId" clId="{7813CD59-52AB-4F89-B7BA-5C7056CBD4C6}" dt="2023-04-29T19:51:15.574" v="95" actId="1038"/>
          <ac:picMkLst>
            <pc:docMk/>
            <pc:sldMk cId="0" sldId="257"/>
            <ac:picMk id="3" creationId="{143BD36C-96AA-1372-4D44-554B3007C308}"/>
          </ac:picMkLst>
        </pc:picChg>
        <pc:picChg chg="del">
          <ac:chgData name="Richard Chalk" userId="287f8aa4f4de1d19" providerId="LiveId" clId="{7813CD59-52AB-4F89-B7BA-5C7056CBD4C6}" dt="2023-04-29T19:51:20.950" v="96" actId="478"/>
          <ac:picMkLst>
            <pc:docMk/>
            <pc:sldMk cId="0" sldId="257"/>
            <ac:picMk id="128" creationId="{00000000-0000-0000-0000-000000000000}"/>
          </ac:picMkLst>
        </pc:picChg>
        <pc:picChg chg="add mod">
          <ac:chgData name="Richard Chalk" userId="287f8aa4f4de1d19" providerId="LiveId" clId="{7813CD59-52AB-4F89-B7BA-5C7056CBD4C6}" dt="2023-04-29T19:59:57.007" v="329" actId="1076"/>
          <ac:picMkLst>
            <pc:docMk/>
            <pc:sldMk cId="0" sldId="257"/>
            <ac:picMk id="2050" creationId="{30233214-8DEF-52D0-FA15-20E8577D6D38}"/>
          </ac:picMkLst>
        </pc:picChg>
        <pc:picChg chg="add mod">
          <ac:chgData name="Richard Chalk" userId="287f8aa4f4de1d19" providerId="LiveId" clId="{7813CD59-52AB-4F89-B7BA-5C7056CBD4C6}" dt="2023-04-29T19:59:37.087" v="324" actId="1076"/>
          <ac:picMkLst>
            <pc:docMk/>
            <pc:sldMk cId="0" sldId="257"/>
            <ac:picMk id="2052" creationId="{74A359EC-53D2-9F7F-B118-10D36749B6F7}"/>
          </ac:picMkLst>
        </pc:picChg>
        <pc:picChg chg="add mod">
          <ac:chgData name="Richard Chalk" userId="287f8aa4f4de1d19" providerId="LiveId" clId="{7813CD59-52AB-4F89-B7BA-5C7056CBD4C6}" dt="2023-04-29T19:59:54.412" v="328" actId="167"/>
          <ac:picMkLst>
            <pc:docMk/>
            <pc:sldMk cId="0" sldId="257"/>
            <ac:picMk id="2054" creationId="{536F9954-DBF7-8CDE-501B-51E0CC3C69C7}"/>
          </ac:picMkLst>
        </pc:picChg>
        <pc:picChg chg="add mod">
          <ac:chgData name="Richard Chalk" userId="287f8aa4f4de1d19" providerId="LiveId" clId="{7813CD59-52AB-4F89-B7BA-5C7056CBD4C6}" dt="2023-04-29T20:00:13.693" v="333" actId="1076"/>
          <ac:picMkLst>
            <pc:docMk/>
            <pc:sldMk cId="0" sldId="257"/>
            <ac:picMk id="2056" creationId="{CC440FEC-E00C-A149-C547-FE5C2FF6F5B1}"/>
          </ac:picMkLst>
        </pc:picChg>
      </pc:sldChg>
      <pc:sldChg chg="addSp delSp modSp mod">
        <pc:chgData name="Richard Chalk" userId="287f8aa4f4de1d19" providerId="LiveId" clId="{7813CD59-52AB-4F89-B7BA-5C7056CBD4C6}" dt="2023-04-29T20:04:22.568" v="444" actId="1035"/>
        <pc:sldMkLst>
          <pc:docMk/>
          <pc:sldMk cId="0" sldId="258"/>
        </pc:sldMkLst>
        <pc:spChg chg="add mod ord">
          <ac:chgData name="Richard Chalk" userId="287f8aa4f4de1d19" providerId="LiveId" clId="{7813CD59-52AB-4F89-B7BA-5C7056CBD4C6}" dt="2023-04-29T20:04:18.739" v="432" actId="1035"/>
          <ac:spMkLst>
            <pc:docMk/>
            <pc:sldMk cId="0" sldId="258"/>
            <ac:spMk id="2" creationId="{5541FC04-68D5-6B01-8AA5-B7804C02C066}"/>
          </ac:spMkLst>
        </pc:spChg>
        <pc:spChg chg="add mod">
          <ac:chgData name="Richard Chalk" userId="287f8aa4f4de1d19" providerId="LiveId" clId="{7813CD59-52AB-4F89-B7BA-5C7056CBD4C6}" dt="2023-04-29T19:53:43.219" v="112" actId="14100"/>
          <ac:spMkLst>
            <pc:docMk/>
            <pc:sldMk cId="0" sldId="258"/>
            <ac:spMk id="3" creationId="{509A1F0E-0C92-27A8-02CD-AC500A27247A}"/>
          </ac:spMkLst>
        </pc:spChg>
        <pc:spChg chg="mod">
          <ac:chgData name="Richard Chalk" userId="287f8aa4f4de1d19" providerId="LiveId" clId="{7813CD59-52AB-4F89-B7BA-5C7056CBD4C6}" dt="2023-04-29T19:58:25.413" v="300" actId="20577"/>
          <ac:spMkLst>
            <pc:docMk/>
            <pc:sldMk cId="0" sldId="258"/>
            <ac:spMk id="135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8:00.772" v="253" actId="207"/>
          <ac:spMkLst>
            <pc:docMk/>
            <pc:sldMk cId="0" sldId="258"/>
            <ac:spMk id="136" creationId="{00000000-0000-0000-0000-000000000000}"/>
          </ac:spMkLst>
        </pc:sp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4" creationId="{849AEE54-0E37-75AF-DE75-1923E8AECA2D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5" creationId="{AAAA1475-4176-CD6E-DB18-B2C26DCC9549}"/>
          </ac:picMkLst>
        </pc:picChg>
        <pc:picChg chg="add mod">
          <ac:chgData name="Richard Chalk" userId="287f8aa4f4de1d19" providerId="LiveId" clId="{7813CD59-52AB-4F89-B7BA-5C7056CBD4C6}" dt="2023-04-29T19:57:11.445" v="240" actId="1076"/>
          <ac:picMkLst>
            <pc:docMk/>
            <pc:sldMk cId="0" sldId="258"/>
            <ac:picMk id="1026" creationId="{AEF80BC5-9567-35E1-741C-B583B037B702}"/>
          </ac:picMkLst>
        </pc:picChg>
        <pc:picChg chg="add mod">
          <ac:chgData name="Richard Chalk" userId="287f8aa4f4de1d19" providerId="LiveId" clId="{7813CD59-52AB-4F89-B7BA-5C7056CBD4C6}" dt="2023-04-29T19:57:23.140" v="244" actId="1076"/>
          <ac:picMkLst>
            <pc:docMk/>
            <pc:sldMk cId="0" sldId="258"/>
            <ac:picMk id="1028" creationId="{29F4F7CA-3BDC-7442-124D-5EAF71F65575}"/>
          </ac:picMkLst>
        </pc:picChg>
        <pc:picChg chg="add mod">
          <ac:chgData name="Richard Chalk" userId="287f8aa4f4de1d19" providerId="LiveId" clId="{7813CD59-52AB-4F89-B7BA-5C7056CBD4C6}" dt="2023-04-29T19:56:14.031" v="202" actId="1076"/>
          <ac:picMkLst>
            <pc:docMk/>
            <pc:sldMk cId="0" sldId="258"/>
            <ac:picMk id="1030" creationId="{9F202EAE-2C4E-9AA4-A240-7BE7F7524213}"/>
          </ac:picMkLst>
        </pc:picChg>
        <pc:picChg chg="add mod">
          <ac:chgData name="Richard Chalk" userId="287f8aa4f4de1d19" providerId="LiveId" clId="{7813CD59-52AB-4F89-B7BA-5C7056CBD4C6}" dt="2023-04-29T19:57:20.532" v="243" actId="1076"/>
          <ac:picMkLst>
            <pc:docMk/>
            <pc:sldMk cId="0" sldId="258"/>
            <ac:picMk id="1032" creationId="{3699514E-73EE-8178-8E7E-53F7B8467FA2}"/>
          </ac:picMkLst>
        </pc:picChg>
        <pc:picChg chg="add mod">
          <ac:chgData name="Richard Chalk" userId="287f8aa4f4de1d19" providerId="LiveId" clId="{7813CD59-52AB-4F89-B7BA-5C7056CBD4C6}" dt="2023-04-29T19:55:53.122" v="192" actId="1076"/>
          <ac:picMkLst>
            <pc:docMk/>
            <pc:sldMk cId="0" sldId="258"/>
            <ac:picMk id="1034" creationId="{9A9667E7-2245-DE4E-B9E3-9E4BE08E739F}"/>
          </ac:picMkLst>
        </pc:picChg>
        <pc:picChg chg="add mod">
          <ac:chgData name="Richard Chalk" userId="287f8aa4f4de1d19" providerId="LiveId" clId="{7813CD59-52AB-4F89-B7BA-5C7056CBD4C6}" dt="2023-04-29T19:57:26.062" v="245" actId="1076"/>
          <ac:picMkLst>
            <pc:docMk/>
            <pc:sldMk cId="0" sldId="258"/>
            <ac:picMk id="1036" creationId="{75E51673-68CC-887F-832E-CBD886260B6D}"/>
          </ac:picMkLst>
        </pc:picChg>
        <pc:picChg chg="add del mod">
          <ac:chgData name="Richard Chalk" userId="287f8aa4f4de1d19" providerId="LiveId" clId="{7813CD59-52AB-4F89-B7BA-5C7056CBD4C6}" dt="2023-04-29T19:57:45.166" v="248" actId="478"/>
          <ac:picMkLst>
            <pc:docMk/>
            <pc:sldMk cId="0" sldId="258"/>
            <ac:picMk id="1038" creationId="{CE12C600-7761-2372-AE71-163BF8C71269}"/>
          </ac:picMkLst>
        </pc:picChg>
        <pc:picChg chg="add mod">
          <ac:chgData name="Richard Chalk" userId="287f8aa4f4de1d19" providerId="LiveId" clId="{7813CD59-52AB-4F89-B7BA-5C7056CBD4C6}" dt="2023-04-29T19:57:55.020" v="251" actId="1076"/>
          <ac:picMkLst>
            <pc:docMk/>
            <pc:sldMk cId="0" sldId="258"/>
            <ac:picMk id="1040" creationId="{F214255F-9A68-8E87-17DB-1B56CFD93837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2" creationId="{F28CE27F-956E-8B86-C668-0D5DE8588CF5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4" creationId="{CA50339D-343A-DBA4-8D1B-E3C4D5BF1031}"/>
          </ac:picMkLst>
        </pc:picChg>
        <pc:picChg chg="add del mod">
          <ac:chgData name="Richard Chalk" userId="287f8aa4f4de1d19" providerId="LiveId" clId="{7813CD59-52AB-4F89-B7BA-5C7056CBD4C6}" dt="2023-04-29T20:02:28.715" v="362" actId="478"/>
          <ac:picMkLst>
            <pc:docMk/>
            <pc:sldMk cId="0" sldId="258"/>
            <ac:picMk id="1046" creationId="{2FAE748A-6C8F-78E5-A739-50DA5D07CF81}"/>
          </ac:picMkLst>
        </pc:picChg>
        <pc:picChg chg="add del mod">
          <ac:chgData name="Richard Chalk" userId="287f8aa4f4de1d19" providerId="LiveId" clId="{7813CD59-52AB-4F89-B7BA-5C7056CBD4C6}" dt="2023-04-29T20:02:27.395" v="361" actId="478"/>
          <ac:picMkLst>
            <pc:docMk/>
            <pc:sldMk cId="0" sldId="258"/>
            <ac:picMk id="1048" creationId="{F2CF0296-70A8-0401-4753-15947365F559}"/>
          </ac:picMkLst>
        </pc:picChg>
        <pc:picChg chg="add del mod">
          <ac:chgData name="Richard Chalk" userId="287f8aa4f4de1d19" providerId="LiveId" clId="{7813CD59-52AB-4F89-B7BA-5C7056CBD4C6}" dt="2023-04-29T20:02:16.549" v="358"/>
          <ac:picMkLst>
            <pc:docMk/>
            <pc:sldMk cId="0" sldId="258"/>
            <ac:picMk id="1050" creationId="{7358B8DF-B933-D92D-83F4-6C5F0931DBAE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52" creationId="{FAAA6C73-5E14-1163-829F-1CDF12B0FFE3}"/>
          </ac:picMkLst>
        </pc:picChg>
      </pc:sldChg>
      <pc:sldChg chg="addSp delSp modSp mod">
        <pc:chgData name="Richard Chalk" userId="287f8aa4f4de1d19" providerId="LiveId" clId="{7813CD59-52AB-4F89-B7BA-5C7056CBD4C6}" dt="2023-04-29T20:18:06.586" v="953" actId="1035"/>
        <pc:sldMkLst>
          <pc:docMk/>
          <pc:sldMk cId="2987041011" sldId="259"/>
        </pc:sldMkLst>
        <pc:spChg chg="add mod">
          <ac:chgData name="Richard Chalk" userId="287f8aa4f4de1d19" providerId="LiveId" clId="{7813CD59-52AB-4F89-B7BA-5C7056CBD4C6}" dt="2023-04-29T20:17:44.225" v="935" actId="20577"/>
          <ac:spMkLst>
            <pc:docMk/>
            <pc:sldMk cId="2987041011" sldId="259"/>
            <ac:spMk id="4" creationId="{83229C76-E9FD-B6C1-DF45-E16B2B3C9244}"/>
          </ac:spMkLst>
        </pc:spChg>
        <pc:spChg chg="mod">
          <ac:chgData name="Richard Chalk" userId="287f8aa4f4de1d19" providerId="LiveId" clId="{7813CD59-52AB-4F89-B7BA-5C7056CBD4C6}" dt="2023-04-29T20:12:44.204" v="806" actId="20577"/>
          <ac:spMkLst>
            <pc:docMk/>
            <pc:sldMk cId="2987041011" sldId="259"/>
            <ac:spMk id="135" creationId="{00000000-0000-0000-0000-000000000000}"/>
          </ac:spMkLst>
        </pc:spChg>
        <pc:spChg chg="del mod">
          <ac:chgData name="Richard Chalk" userId="287f8aa4f4de1d19" providerId="LiveId" clId="{7813CD59-52AB-4F89-B7BA-5C7056CBD4C6}" dt="2023-04-29T20:09:14.677" v="557" actId="478"/>
          <ac:spMkLst>
            <pc:docMk/>
            <pc:sldMk cId="2987041011" sldId="259"/>
            <ac:spMk id="136" creationId="{00000000-0000-0000-0000-000000000000}"/>
          </ac:spMkLst>
        </pc:spChg>
        <pc:picChg chg="add del mod">
          <ac:chgData name="Richard Chalk" userId="287f8aa4f4de1d19" providerId="LiveId" clId="{7813CD59-52AB-4F89-B7BA-5C7056CBD4C6}" dt="2023-04-29T20:16:28.179" v="878" actId="478"/>
          <ac:picMkLst>
            <pc:docMk/>
            <pc:sldMk cId="2987041011" sldId="259"/>
            <ac:picMk id="2" creationId="{1932333D-66F4-DDC7-83D8-9308F211F55D}"/>
          </ac:picMkLst>
        </pc:picChg>
        <pc:picChg chg="add mod">
          <ac:chgData name="Richard Chalk" userId="287f8aa4f4de1d19" providerId="LiveId" clId="{7813CD59-52AB-4F89-B7BA-5C7056CBD4C6}" dt="2023-04-29T20:16:47.182" v="890" actId="1038"/>
          <ac:picMkLst>
            <pc:docMk/>
            <pc:sldMk cId="2987041011" sldId="259"/>
            <ac:picMk id="3074" creationId="{F72B3E8B-8F98-D553-9DBF-A38BD974A5AE}"/>
          </ac:picMkLst>
        </pc:picChg>
        <pc:picChg chg="add mod">
          <ac:chgData name="Richard Chalk" userId="287f8aa4f4de1d19" providerId="LiveId" clId="{7813CD59-52AB-4F89-B7BA-5C7056CBD4C6}" dt="2023-04-29T20:18:06.586" v="953" actId="1035"/>
          <ac:picMkLst>
            <pc:docMk/>
            <pc:sldMk cId="2987041011" sldId="259"/>
            <ac:picMk id="3076" creationId="{EFDA7286-C9D9-4ABB-81D2-F13C8ADBDFA2}"/>
          </ac:picMkLst>
        </pc:picChg>
      </pc:sldChg>
      <pc:sldChg chg="addSp delSp modSp add mod">
        <pc:chgData name="Richard Chalk" userId="287f8aa4f4de1d19" providerId="LiveId" clId="{7813CD59-52AB-4F89-B7BA-5C7056CBD4C6}" dt="2023-04-29T20:30:07.511" v="1184" actId="113"/>
        <pc:sldMkLst>
          <pc:docMk/>
          <pc:sldMk cId="565442270" sldId="260"/>
        </pc:sldMkLst>
        <pc:spChg chg="add del mod">
          <ac:chgData name="Richard Chalk" userId="287f8aa4f4de1d19" providerId="LiveId" clId="{7813CD59-52AB-4F89-B7BA-5C7056CBD4C6}" dt="2023-04-29T20:14:51.981" v="832" actId="478"/>
          <ac:spMkLst>
            <pc:docMk/>
            <pc:sldMk cId="565442270" sldId="260"/>
            <ac:spMk id="3" creationId="{61705468-AAE4-33BE-991C-0E71C6146203}"/>
          </ac:spMkLst>
        </pc:spChg>
        <pc:spChg chg="del">
          <ac:chgData name="Richard Chalk" userId="287f8aa4f4de1d19" providerId="LiveId" clId="{7813CD59-52AB-4F89-B7BA-5C7056CBD4C6}" dt="2023-04-29T20:14:11.538" v="824" actId="478"/>
          <ac:spMkLst>
            <pc:docMk/>
            <pc:sldMk cId="565442270" sldId="260"/>
            <ac:spMk id="4" creationId="{83229C76-E9FD-B6C1-DF45-E16B2B3C9244}"/>
          </ac:spMkLst>
        </pc:spChg>
        <pc:spChg chg="add del mod">
          <ac:chgData name="Richard Chalk" userId="287f8aa4f4de1d19" providerId="LiveId" clId="{7813CD59-52AB-4F89-B7BA-5C7056CBD4C6}" dt="2023-04-29T20:14:49.368" v="831" actId="478"/>
          <ac:spMkLst>
            <pc:docMk/>
            <pc:sldMk cId="565442270" sldId="260"/>
            <ac:spMk id="5" creationId="{3F5C032F-AD72-81C2-9143-B08CB4CF4815}"/>
          </ac:spMkLst>
        </pc:spChg>
        <pc:spChg chg="add mod">
          <ac:chgData name="Richard Chalk" userId="287f8aa4f4de1d19" providerId="LiveId" clId="{7813CD59-52AB-4F89-B7BA-5C7056CBD4C6}" dt="2023-04-29T20:30:07.511" v="1184" actId="113"/>
          <ac:spMkLst>
            <pc:docMk/>
            <pc:sldMk cId="565442270" sldId="260"/>
            <ac:spMk id="6" creationId="{79EE64D3-BF7D-1A13-F3EE-5EA0E3867028}"/>
          </ac:spMkLst>
        </pc:spChg>
        <pc:spChg chg="add del">
          <ac:chgData name="Richard Chalk" userId="287f8aa4f4de1d19" providerId="LiveId" clId="{7813CD59-52AB-4F89-B7BA-5C7056CBD4C6}" dt="2023-04-29T20:15:08.706" v="835" actId="478"/>
          <ac:spMkLst>
            <pc:docMk/>
            <pc:sldMk cId="565442270" sldId="260"/>
            <ac:spMk id="136" creationId="{00000000-0000-0000-0000-000000000000}"/>
          </ac:spMkLst>
        </pc:spChg>
      </pc:sldChg>
      <pc:sldChg chg="modSp add del mod">
        <pc:chgData name="Richard Chalk" userId="287f8aa4f4de1d19" providerId="LiveId" clId="{7813CD59-52AB-4F89-B7BA-5C7056CBD4C6}" dt="2023-04-29T20:23:41.355" v="1094" actId="47"/>
        <pc:sldMkLst>
          <pc:docMk/>
          <pc:sldMk cId="0" sldId="261"/>
        </pc:sldMkLst>
        <pc:spChg chg="mod">
          <ac:chgData name="Richard Chalk" userId="287f8aa4f4de1d19" providerId="LiveId" clId="{7813CD59-52AB-4F89-B7BA-5C7056CBD4C6}" dt="2023-04-29T20:18:55.434" v="955" actId="207"/>
          <ac:spMkLst>
            <pc:docMk/>
            <pc:sldMk cId="0" sldId="261"/>
            <ac:spMk id="317" creationId="{00000000-0000-0000-0000-000000000000}"/>
          </ac:spMkLst>
        </pc:spChg>
        <pc:spChg chg="mod">
          <ac:chgData name="Richard Chalk" userId="287f8aa4f4de1d19" providerId="LiveId" clId="{7813CD59-52AB-4F89-B7BA-5C7056CBD4C6}" dt="2023-04-29T20:19:14.899" v="964" actId="14100"/>
          <ac:spMkLst>
            <pc:docMk/>
            <pc:sldMk cId="0" sldId="261"/>
            <ac:spMk id="318" creationId="{00000000-0000-0000-0000-000000000000}"/>
          </ac:spMkLst>
        </pc:spChg>
      </pc:sldChg>
      <pc:sldChg chg="addSp delSp modSp add mod modNotesTx">
        <pc:chgData name="Richard Chalk" userId="287f8aa4f4de1d19" providerId="LiveId" clId="{7813CD59-52AB-4F89-B7BA-5C7056CBD4C6}" dt="2023-04-29T20:24:12.019" v="1183" actId="20577"/>
        <pc:sldMkLst>
          <pc:docMk/>
          <pc:sldMk cId="3457483595" sldId="262"/>
        </pc:sldMkLst>
        <pc:spChg chg="del">
          <ac:chgData name="Richard Chalk" userId="287f8aa4f4de1d19" providerId="LiveId" clId="{7813CD59-52AB-4F89-B7BA-5C7056CBD4C6}" dt="2023-04-29T20:21:21.073" v="984" actId="478"/>
          <ac:spMkLst>
            <pc:docMk/>
            <pc:sldMk cId="3457483595" sldId="262"/>
            <ac:spMk id="2" creationId="{5541FC04-68D5-6B01-8AA5-B7804C02C066}"/>
          </ac:spMkLst>
        </pc:spChg>
        <pc:spChg chg="add del">
          <ac:chgData name="Richard Chalk" userId="287f8aa4f4de1d19" providerId="LiveId" clId="{7813CD59-52AB-4F89-B7BA-5C7056CBD4C6}" dt="2023-04-29T20:21:22.324" v="985" actId="478"/>
          <ac:spMkLst>
            <pc:docMk/>
            <pc:sldMk cId="3457483595" sldId="262"/>
            <ac:spMk id="3" creationId="{509A1F0E-0C92-27A8-02CD-AC500A27247A}"/>
          </ac:spMkLst>
        </pc:spChg>
        <pc:spChg chg="add mod">
          <ac:chgData name="Richard Chalk" userId="287f8aa4f4de1d19" providerId="LiveId" clId="{7813CD59-52AB-4F89-B7BA-5C7056CBD4C6}" dt="2023-04-29T20:23:12.858" v="1074"/>
          <ac:spMkLst>
            <pc:docMk/>
            <pc:sldMk cId="3457483595" sldId="262"/>
            <ac:spMk id="6" creationId="{22AECF5E-04FC-D7B9-6BA5-F610808483F4}"/>
          </ac:spMkLst>
        </pc:spChg>
        <pc:spChg chg="add mod">
          <ac:chgData name="Richard Chalk" userId="287f8aa4f4de1d19" providerId="LiveId" clId="{7813CD59-52AB-4F89-B7BA-5C7056CBD4C6}" dt="2023-04-29T20:23:31.350" v="1093" actId="1037"/>
          <ac:spMkLst>
            <pc:docMk/>
            <pc:sldMk cId="3457483595" sldId="262"/>
            <ac:spMk id="7" creationId="{508CEE4F-64A3-2A02-A6CD-776D4F2D7125}"/>
          </ac:spMkLst>
        </pc:spChg>
        <pc:spChg chg="mod">
          <ac:chgData name="Richard Chalk" userId="287f8aa4f4de1d19" providerId="LiveId" clId="{7813CD59-52AB-4F89-B7BA-5C7056CBD4C6}" dt="2023-04-29T20:19:31.432" v="979" actId="20577"/>
          <ac:spMkLst>
            <pc:docMk/>
            <pc:sldMk cId="3457483595" sldId="262"/>
            <ac:spMk id="135" creationId="{00000000-0000-0000-0000-000000000000}"/>
          </ac:spMkLst>
        </pc:spChg>
        <pc:spChg chg="add del">
          <ac:chgData name="Richard Chalk" userId="287f8aa4f4de1d19" providerId="LiveId" clId="{7813CD59-52AB-4F89-B7BA-5C7056CBD4C6}" dt="2023-04-29T20:19:39.361" v="982" actId="478"/>
          <ac:spMkLst>
            <pc:docMk/>
            <pc:sldMk cId="3457483595" sldId="262"/>
            <ac:spMk id="136" creationId="{00000000-0000-0000-0000-000000000000}"/>
          </ac:spMkLst>
        </pc:sp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4" creationId="{849AEE54-0E37-75AF-DE75-1923E8AECA2D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5" creationId="{AAAA1475-4176-CD6E-DB18-B2C26DCC9549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6" creationId="{AEF80BC5-9567-35E1-741C-B583B037B70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8" creationId="{29F4F7CA-3BDC-7442-124D-5EAF71F65575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0" creationId="{9F202EAE-2C4E-9AA4-A240-7BE7F7524213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2" creationId="{3699514E-73EE-8178-8E7E-53F7B8467FA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4" creationId="{9A9667E7-2245-DE4E-B9E3-9E4BE08E739F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6" creationId="{75E51673-68CC-887F-832E-CBD886260B6D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40" creationId="{F214255F-9A68-8E87-17DB-1B56CFD93837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2" creationId="{F28CE27F-956E-8B86-C668-0D5DE8588CF5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4" creationId="{CA50339D-343A-DBA4-8D1B-E3C4D5BF1031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52" creationId="{FAAA6C73-5E14-1163-829F-1CDF12B0FFE3}"/>
          </ac:picMkLst>
        </pc:picChg>
        <pc:picChg chg="add mod">
          <ac:chgData name="Richard Chalk" userId="287f8aa4f4de1d19" providerId="LiveId" clId="{7813CD59-52AB-4F89-B7BA-5C7056CBD4C6}" dt="2023-04-29T20:21:34.488" v="988" actId="1076"/>
          <ac:picMkLst>
            <pc:docMk/>
            <pc:sldMk cId="3457483595" sldId="262"/>
            <ac:picMk id="4098" creationId="{F90706F3-E66B-8488-12D6-4871819F88F1}"/>
          </ac:picMkLst>
        </pc:picChg>
      </pc:sldChg>
    </pc:docChg>
  </pc:docChgLst>
  <pc:docChgLst>
    <pc:chgData name="Richard Chalk" userId="287f8aa4f4de1d19" providerId="LiveId" clId="{23EED2F8-B88B-41D3-B692-619C61F7DB33}"/>
    <pc:docChg chg="undo custSel addSld delSld modSld">
      <pc:chgData name="Richard Chalk" userId="287f8aa4f4de1d19" providerId="LiveId" clId="{23EED2F8-B88B-41D3-B692-619C61F7DB33}" dt="2023-05-29T14:21:28.285" v="5852" actId="207"/>
      <pc:docMkLst>
        <pc:docMk/>
      </pc:docMkLst>
      <pc:sldChg chg="addSp delSp modSp mod">
        <pc:chgData name="Richard Chalk" userId="287f8aa4f4de1d19" providerId="LiveId" clId="{23EED2F8-B88B-41D3-B692-619C61F7DB33}" dt="2023-05-29T12:09:29.471" v="4971" actId="167"/>
        <pc:sldMkLst>
          <pc:docMk/>
          <pc:sldMk cId="0" sldId="299"/>
        </pc:sldMkLst>
        <pc:spChg chg="del">
          <ac:chgData name="Richard Chalk" userId="287f8aa4f4de1d19" providerId="LiveId" clId="{23EED2F8-B88B-41D3-B692-619C61F7DB33}" dt="2023-05-29T08:10:08.523" v="22" actId="478"/>
          <ac:spMkLst>
            <pc:docMk/>
            <pc:sldMk cId="0" sldId="299"/>
            <ac:spMk id="8" creationId="{ED4034BF-9681-112F-0FAB-73923168F7F7}"/>
          </ac:spMkLst>
        </pc:spChg>
        <pc:spChg chg="del">
          <ac:chgData name="Richard Chalk" userId="287f8aa4f4de1d19" providerId="LiveId" clId="{23EED2F8-B88B-41D3-B692-619C61F7DB33}" dt="2023-05-29T08:10:10.006" v="23" actId="478"/>
          <ac:spMkLst>
            <pc:docMk/>
            <pc:sldMk cId="0" sldId="299"/>
            <ac:spMk id="9" creationId="{CCEA4855-3742-0F67-41FF-2E633499E6F3}"/>
          </ac:spMkLst>
        </pc:spChg>
        <pc:spChg chg="del">
          <ac:chgData name="Richard Chalk" userId="287f8aa4f4de1d19" providerId="LiveId" clId="{23EED2F8-B88B-41D3-B692-619C61F7DB33}" dt="2023-05-29T08:10:12.465" v="24" actId="478"/>
          <ac:spMkLst>
            <pc:docMk/>
            <pc:sldMk cId="0" sldId="299"/>
            <ac:spMk id="10" creationId="{4954C17A-179C-416C-29F4-C3A75547DF4E}"/>
          </ac:spMkLst>
        </pc:spChg>
        <pc:spChg chg="mod">
          <ac:chgData name="Richard Chalk" userId="287f8aa4f4de1d19" providerId="LiveId" clId="{23EED2F8-B88B-41D3-B692-619C61F7DB33}" dt="2023-05-29T12:09:06.562" v="4965" actId="1076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23EED2F8-B88B-41D3-B692-619C61F7DB33}" dt="2023-05-29T09:35:32.770" v="2515" actId="207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12:09:09.887" v="4966"/>
          <ac:picMkLst>
            <pc:docMk/>
            <pc:sldMk cId="0" sldId="299"/>
            <ac:picMk id="2" creationId="{27DA1126-0BE6-5D16-1C95-67BFE4274FDF}"/>
          </ac:picMkLst>
        </pc:picChg>
        <pc:picChg chg="add mod">
          <ac:chgData name="Richard Chalk" userId="287f8aa4f4de1d19" providerId="LiveId" clId="{23EED2F8-B88B-41D3-B692-619C61F7DB33}" dt="2023-05-29T12:09:29.471" v="4971" actId="167"/>
          <ac:picMkLst>
            <pc:docMk/>
            <pc:sldMk cId="0" sldId="299"/>
            <ac:picMk id="3" creationId="{E5B51BAC-2D33-2D98-6DA7-CA2027529AFA}"/>
          </ac:picMkLst>
        </pc:picChg>
        <pc:picChg chg="del">
          <ac:chgData name="Richard Chalk" userId="287f8aa4f4de1d19" providerId="LiveId" clId="{23EED2F8-B88B-41D3-B692-619C61F7DB33}" dt="2023-05-29T08:10:12.465" v="24" actId="478"/>
          <ac:picMkLst>
            <pc:docMk/>
            <pc:sldMk cId="0" sldId="299"/>
            <ac:picMk id="11" creationId="{34BE43FA-7C45-A149-7F08-7DEC314E6BF4}"/>
          </ac:picMkLst>
        </pc:picChg>
        <pc:picChg chg="del">
          <ac:chgData name="Richard Chalk" userId="287f8aa4f4de1d19" providerId="LiveId" clId="{23EED2F8-B88B-41D3-B692-619C61F7DB33}" dt="2023-05-29T08:10:06.440" v="21" actId="478"/>
          <ac:picMkLst>
            <pc:docMk/>
            <pc:sldMk cId="0" sldId="299"/>
            <ac:picMk id="1026" creationId="{856A9D6A-4E20-880F-8DD9-FA385A31654B}"/>
          </ac:picMkLst>
        </pc:picChg>
      </pc:sldChg>
      <pc:sldChg chg="modSp mod">
        <pc:chgData name="Richard Chalk" userId="287f8aa4f4de1d19" providerId="LiveId" clId="{23EED2F8-B88B-41D3-B692-619C61F7DB33}" dt="2023-05-29T14:19:22.785" v="5841" actId="20577"/>
        <pc:sldMkLst>
          <pc:docMk/>
          <pc:sldMk cId="3213385662" sldId="309"/>
        </pc:sldMkLst>
        <pc:spChg chg="mod">
          <ac:chgData name="Richard Chalk" userId="287f8aa4f4de1d19" providerId="LiveId" clId="{23EED2F8-B88B-41D3-B692-619C61F7DB33}" dt="2023-05-29T14:19:22.785" v="584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2636729480" sldId="330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736325870" sldId="335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3796371140" sldId="336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1961463139" sldId="337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450334359" sldId="338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54387181" sldId="339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2136242104" sldId="340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3442611223" sldId="341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1482596028" sldId="342"/>
        </pc:sldMkLst>
      </pc:sldChg>
      <pc:sldChg chg="new del">
        <pc:chgData name="Richard Chalk" userId="287f8aa4f4de1d19" providerId="LiveId" clId="{23EED2F8-B88B-41D3-B692-619C61F7DB33}" dt="2023-05-29T12:08:59.211" v="4964" actId="47"/>
        <pc:sldMkLst>
          <pc:docMk/>
          <pc:sldMk cId="331560309" sldId="343"/>
        </pc:sldMkLst>
      </pc:sldChg>
      <pc:sldChg chg="addSp delSp modSp add mod">
        <pc:chgData name="Richard Chalk" userId="287f8aa4f4de1d19" providerId="LiveId" clId="{23EED2F8-B88B-41D3-B692-619C61F7DB33}" dt="2023-05-29T12:10:07.896" v="4980" actId="20577"/>
        <pc:sldMkLst>
          <pc:docMk/>
          <pc:sldMk cId="3473543632" sldId="344"/>
        </pc:sldMkLst>
        <pc:spChg chg="mod">
          <ac:chgData name="Richard Chalk" userId="287f8aa4f4de1d19" providerId="LiveId" clId="{23EED2F8-B88B-41D3-B692-619C61F7DB33}" dt="2023-05-29T08:17:07.521" v="99" actId="20577"/>
          <ac:spMkLst>
            <pc:docMk/>
            <pc:sldMk cId="3473543632" sldId="344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24:58.627" v="268" actId="478"/>
          <ac:spMkLst>
            <pc:docMk/>
            <pc:sldMk cId="3473543632" sldId="344"/>
            <ac:spMk id="12" creationId="{6A8F2775-4427-6D4B-E666-E53DE2E375BC}"/>
          </ac:spMkLst>
        </pc:spChg>
        <pc:spChg chg="mod">
          <ac:chgData name="Richard Chalk" userId="287f8aa4f4de1d19" providerId="LiveId" clId="{23EED2F8-B88B-41D3-B692-619C61F7DB33}" dt="2023-05-29T12:10:07.896" v="4980" actId="20577"/>
          <ac:spMkLst>
            <pc:docMk/>
            <pc:sldMk cId="3473543632" sldId="344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08:33:29.344" v="569" actId="1076"/>
          <ac:picMkLst>
            <pc:docMk/>
            <pc:sldMk cId="3473543632" sldId="344"/>
            <ac:picMk id="1026" creationId="{3C4FDD98-AA4A-DE13-4A15-B3BD51122026}"/>
          </ac:picMkLst>
        </pc:picChg>
      </pc:sldChg>
      <pc:sldChg chg="addSp delSp modSp add mod">
        <pc:chgData name="Richard Chalk" userId="287f8aa4f4de1d19" providerId="LiveId" clId="{23EED2F8-B88B-41D3-B692-619C61F7DB33}" dt="2023-05-29T09:41:19.681" v="2845" actId="113"/>
        <pc:sldMkLst>
          <pc:docMk/>
          <pc:sldMk cId="253933676" sldId="345"/>
        </pc:sldMkLst>
        <pc:spChg chg="add del mod">
          <ac:chgData name="Richard Chalk" userId="287f8aa4f4de1d19" providerId="LiveId" clId="{23EED2F8-B88B-41D3-B692-619C61F7DB33}" dt="2023-05-29T08:30:41.693" v="498" actId="478"/>
          <ac:spMkLst>
            <pc:docMk/>
            <pc:sldMk cId="253933676" sldId="345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9:39:39.191" v="2769" actId="1076"/>
          <ac:spMkLst>
            <pc:docMk/>
            <pc:sldMk cId="253933676" sldId="345"/>
            <ac:spMk id="4" creationId="{4771B46A-233B-C554-9461-6E930E187917}"/>
          </ac:spMkLst>
        </pc:spChg>
        <pc:spChg chg="add del mod">
          <ac:chgData name="Richard Chalk" userId="287f8aa4f4de1d19" providerId="LiveId" clId="{23EED2F8-B88B-41D3-B692-619C61F7DB33}" dt="2023-05-29T08:31:09.036" v="503" actId="478"/>
          <ac:spMkLst>
            <pc:docMk/>
            <pc:sldMk cId="253933676" sldId="345"/>
            <ac:spMk id="7" creationId="{8DB3D39D-092C-9B3A-09FF-3F7F50AA455A}"/>
          </ac:spMkLst>
        </pc:spChg>
        <pc:spChg chg="add mod">
          <ac:chgData name="Richard Chalk" userId="287f8aa4f4de1d19" providerId="LiveId" clId="{23EED2F8-B88B-41D3-B692-619C61F7DB33}" dt="2023-05-29T09:41:19.681" v="2845" actId="113"/>
          <ac:spMkLst>
            <pc:docMk/>
            <pc:sldMk cId="253933676" sldId="345"/>
            <ac:spMk id="10" creationId="{AC6B5360-4A99-F9A2-4608-549F9670D54C}"/>
          </ac:spMkLst>
        </pc:spChg>
        <pc:spChg chg="del">
          <ac:chgData name="Richard Chalk" userId="287f8aa4f4de1d19" providerId="LiveId" clId="{23EED2F8-B88B-41D3-B692-619C61F7DB33}" dt="2023-05-29T08:24:52.947" v="267" actId="478"/>
          <ac:spMkLst>
            <pc:docMk/>
            <pc:sldMk cId="253933676" sldId="345"/>
            <ac:spMk id="12" creationId="{6A8F2775-4427-6D4B-E666-E53DE2E375BC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4" creationId="{8C5307C6-DCAD-3491-F05B-D86EDCB8C0A1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5" creationId="{244A2E00-375C-8212-05E9-A7003A6CBCE6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6" creationId="{9668BD05-C6FC-6A4D-C620-C3931C1BEFEE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7" creationId="{E6A0862C-9C71-74EB-7C37-EAD037966846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8" creationId="{825E34BF-9970-9BFA-58C3-691148932A31}"/>
          </ac:spMkLst>
        </pc:spChg>
        <pc:spChg chg="add mod">
          <ac:chgData name="Richard Chalk" userId="287f8aa4f4de1d19" providerId="LiveId" clId="{23EED2F8-B88B-41D3-B692-619C61F7DB33}" dt="2023-05-29T09:40:58.945" v="2844" actId="113"/>
          <ac:spMkLst>
            <pc:docMk/>
            <pc:sldMk cId="253933676" sldId="345"/>
            <ac:spMk id="19" creationId="{A60AFDA1-46BF-CF7A-4BF6-9F01AEE17E69}"/>
          </ac:spMkLst>
        </pc:spChg>
        <pc:spChg chg="mod">
          <ac:chgData name="Richard Chalk" userId="287f8aa4f4de1d19" providerId="LiveId" clId="{23EED2F8-B88B-41D3-B692-619C61F7DB33}" dt="2023-05-29T09:36:19.597" v="2561" actId="207"/>
          <ac:spMkLst>
            <pc:docMk/>
            <pc:sldMk cId="253933676" sldId="345"/>
            <ac:spMk id="658" creationId="{00000000-0000-0000-0000-000000000000}"/>
          </ac:spMkLst>
        </pc:spChg>
        <pc:picChg chg="add del mod">
          <ac:chgData name="Richard Chalk" userId="287f8aa4f4de1d19" providerId="LiveId" clId="{23EED2F8-B88B-41D3-B692-619C61F7DB33}" dt="2023-05-29T08:31:09.036" v="503" actId="478"/>
          <ac:picMkLst>
            <pc:docMk/>
            <pc:sldMk cId="253933676" sldId="345"/>
            <ac:picMk id="8" creationId="{823638CF-239C-CC74-D729-F3CE68B3E0B4}"/>
          </ac:picMkLst>
        </pc:picChg>
        <pc:picChg chg="add mod">
          <ac:chgData name="Richard Chalk" userId="287f8aa4f4de1d19" providerId="LiveId" clId="{23EED2F8-B88B-41D3-B692-619C61F7DB33}" dt="2023-05-29T09:40:00.866" v="2821" actId="1035"/>
          <ac:picMkLst>
            <pc:docMk/>
            <pc:sldMk cId="253933676" sldId="345"/>
            <ac:picMk id="9" creationId="{1F20BA81-6B78-FD3E-2369-AD7F868AB5EA}"/>
          </ac:picMkLst>
        </pc:picChg>
        <pc:picChg chg="add mod">
          <ac:chgData name="Richard Chalk" userId="287f8aa4f4de1d19" providerId="LiveId" clId="{23EED2F8-B88B-41D3-B692-619C61F7DB33}" dt="2023-05-29T09:39:54.124" v="2810" actId="1036"/>
          <ac:picMkLst>
            <pc:docMk/>
            <pc:sldMk cId="253933676" sldId="345"/>
            <ac:picMk id="11" creationId="{9B0840DA-60E7-E7BB-8E37-6BA1D27A23BC}"/>
          </ac:picMkLst>
        </pc:picChg>
        <pc:picChg chg="add mod">
          <ac:chgData name="Richard Chalk" userId="287f8aa4f4de1d19" providerId="LiveId" clId="{23EED2F8-B88B-41D3-B692-619C61F7DB33}" dt="2023-05-29T08:33:31.647" v="570"/>
          <ac:picMkLst>
            <pc:docMk/>
            <pc:sldMk cId="253933676" sldId="345"/>
            <ac:picMk id="13" creationId="{FEFB80B8-4B63-1D40-F4D4-CB4647ACDDE9}"/>
          </ac:picMkLst>
        </pc:picChg>
      </pc:sldChg>
      <pc:sldChg chg="addSp modSp add mod">
        <pc:chgData name="Richard Chalk" userId="287f8aa4f4de1d19" providerId="LiveId" clId="{23EED2F8-B88B-41D3-B692-619C61F7DB33}" dt="2023-05-29T12:10:35.970" v="4999" actId="14100"/>
        <pc:sldMkLst>
          <pc:docMk/>
          <pc:sldMk cId="2297036447" sldId="346"/>
        </pc:sldMkLst>
        <pc:spChg chg="mod">
          <ac:chgData name="Richard Chalk" userId="287f8aa4f4de1d19" providerId="LiveId" clId="{23EED2F8-B88B-41D3-B692-619C61F7DB33}" dt="2023-05-29T12:10:35.970" v="4999" actId="14100"/>
          <ac:spMkLst>
            <pc:docMk/>
            <pc:sldMk cId="2297036447" sldId="346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34:06.209" v="577" actId="20577"/>
          <ac:spMkLst>
            <pc:docMk/>
            <pc:sldMk cId="2297036447" sldId="346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08:41:18.756" v="731" actId="1037"/>
          <ac:spMkLst>
            <pc:docMk/>
            <pc:sldMk cId="2297036447" sldId="346"/>
            <ac:spMk id="7" creationId="{8DB3D39D-092C-9B3A-09FF-3F7F50AA455A}"/>
          </ac:spMkLst>
        </pc:spChg>
        <pc:picChg chg="add mod">
          <ac:chgData name="Richard Chalk" userId="287f8aa4f4de1d19" providerId="LiveId" clId="{23EED2F8-B88B-41D3-B692-619C61F7DB33}" dt="2023-05-29T08:33:32.986" v="571"/>
          <ac:picMkLst>
            <pc:docMk/>
            <pc:sldMk cId="2297036447" sldId="346"/>
            <ac:picMk id="2" creationId="{28938206-7162-86C2-6B38-EF7FE197795B}"/>
          </ac:picMkLst>
        </pc:picChg>
        <pc:picChg chg="mod">
          <ac:chgData name="Richard Chalk" userId="287f8aa4f4de1d19" providerId="LiveId" clId="{23EED2F8-B88B-41D3-B692-619C61F7DB33}" dt="2023-05-29T08:41:18.756" v="731" actId="1037"/>
          <ac:picMkLst>
            <pc:docMk/>
            <pc:sldMk cId="2297036447" sldId="346"/>
            <ac:picMk id="8" creationId="{823638CF-239C-CC74-D729-F3CE68B3E0B4}"/>
          </ac:picMkLst>
        </pc:picChg>
      </pc:sldChg>
      <pc:sldChg chg="addSp delSp modSp add mod">
        <pc:chgData name="Richard Chalk" userId="287f8aa4f4de1d19" providerId="LiveId" clId="{23EED2F8-B88B-41D3-B692-619C61F7DB33}" dt="2023-05-29T11:04:10.771" v="2897" actId="113"/>
        <pc:sldMkLst>
          <pc:docMk/>
          <pc:sldMk cId="4002348359" sldId="347"/>
        </pc:sldMkLst>
        <pc:spChg chg="mod">
          <ac:chgData name="Richard Chalk" userId="287f8aa4f4de1d19" providerId="LiveId" clId="{23EED2F8-B88B-41D3-B692-619C61F7DB33}" dt="2023-05-29T08:40:27.243" v="698" actId="20577"/>
          <ac:spMkLst>
            <pc:docMk/>
            <pc:sldMk cId="4002348359" sldId="347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34:31.953" v="591" actId="20577"/>
          <ac:spMkLst>
            <pc:docMk/>
            <pc:sldMk cId="4002348359" sldId="347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35:57.987" v="619" actId="478"/>
          <ac:spMkLst>
            <pc:docMk/>
            <pc:sldMk cId="4002348359" sldId="347"/>
            <ac:spMk id="7" creationId="{8DB3D39D-092C-9B3A-09FF-3F7F50AA455A}"/>
          </ac:spMkLst>
        </pc:spChg>
        <pc:spChg chg="add mod">
          <ac:chgData name="Richard Chalk" userId="287f8aa4f4de1d19" providerId="LiveId" clId="{23EED2F8-B88B-41D3-B692-619C61F7DB33}" dt="2023-05-29T11:04:10.771" v="2897" actId="113"/>
          <ac:spMkLst>
            <pc:docMk/>
            <pc:sldMk cId="4002348359" sldId="347"/>
            <ac:spMk id="10" creationId="{63CB52BC-B64A-ABD6-5FEE-3A6BE9514E6A}"/>
          </ac:spMkLst>
        </pc:spChg>
        <pc:spChg chg="mod">
          <ac:chgData name="Richard Chalk" userId="287f8aa4f4de1d19" providerId="LiveId" clId="{23EED2F8-B88B-41D3-B692-619C61F7DB33}" dt="2023-05-29T08:41:38.019" v="733" actId="113"/>
          <ac:spMkLst>
            <pc:docMk/>
            <pc:sldMk cId="4002348359" sldId="347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08:35:57.987" v="619" actId="478"/>
          <ac:picMkLst>
            <pc:docMk/>
            <pc:sldMk cId="4002348359" sldId="347"/>
            <ac:picMk id="8" creationId="{823638CF-239C-CC74-D729-F3CE68B3E0B4}"/>
          </ac:picMkLst>
        </pc:picChg>
        <pc:cxnChg chg="add mod">
          <ac:chgData name="Richard Chalk" userId="287f8aa4f4de1d19" providerId="LiveId" clId="{23EED2F8-B88B-41D3-B692-619C61F7DB33}" dt="2023-05-29T08:40:57.421" v="703" actId="1582"/>
          <ac:cxnSpMkLst>
            <pc:docMk/>
            <pc:sldMk cId="4002348359" sldId="347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1:04:23.775" v="2898" actId="113"/>
        <pc:sldMkLst>
          <pc:docMk/>
          <pc:sldMk cId="3660046944" sldId="348"/>
        </pc:sldMkLst>
        <pc:spChg chg="del">
          <ac:chgData name="Richard Chalk" userId="287f8aa4f4de1d19" providerId="LiveId" clId="{23EED2F8-B88B-41D3-B692-619C61F7DB33}" dt="2023-05-29T08:47:21.542" v="755" actId="478"/>
          <ac:spMkLst>
            <pc:docMk/>
            <pc:sldMk cId="3660046944" sldId="348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45:31.778" v="739" actId="20577"/>
          <ac:spMkLst>
            <pc:docMk/>
            <pc:sldMk cId="3660046944" sldId="348"/>
            <ac:spMk id="4" creationId="{4771B46A-233B-C554-9461-6E930E187917}"/>
          </ac:spMkLst>
        </pc:spChg>
        <pc:spChg chg="add mod">
          <ac:chgData name="Richard Chalk" userId="287f8aa4f4de1d19" providerId="LiveId" clId="{23EED2F8-B88B-41D3-B692-619C61F7DB33}" dt="2023-05-29T08:53:49.971" v="1116" actId="1036"/>
          <ac:spMkLst>
            <pc:docMk/>
            <pc:sldMk cId="3660046944" sldId="348"/>
            <ac:spMk id="8" creationId="{50110C6F-1F03-75B9-BE92-9F10E116B5B6}"/>
          </ac:spMkLst>
        </pc:spChg>
        <pc:spChg chg="add mod">
          <ac:chgData name="Richard Chalk" userId="287f8aa4f4de1d19" providerId="LiveId" clId="{23EED2F8-B88B-41D3-B692-619C61F7DB33}" dt="2023-05-29T11:04:23.775" v="2898" actId="113"/>
          <ac:spMkLst>
            <pc:docMk/>
            <pc:sldMk cId="3660046944" sldId="348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08:47:19.922" v="754" actId="478"/>
          <ac:spMkLst>
            <pc:docMk/>
            <pc:sldMk cId="3660046944" sldId="348"/>
            <ac:spMk id="10" creationId="{63CB52BC-B64A-ABD6-5FEE-3A6BE9514E6A}"/>
          </ac:spMkLst>
        </pc:spChg>
        <pc:spChg chg="add mod">
          <ac:chgData name="Richard Chalk" userId="287f8aa4f4de1d19" providerId="LiveId" clId="{23EED2F8-B88B-41D3-B692-619C61F7DB33}" dt="2023-05-29T08:53:49.971" v="1116" actId="1036"/>
          <ac:spMkLst>
            <pc:docMk/>
            <pc:sldMk cId="3660046944" sldId="348"/>
            <ac:spMk id="11" creationId="{0D8FEE15-04F5-6414-A762-7113A0309E7A}"/>
          </ac:spMkLst>
        </pc:spChg>
        <pc:spChg chg="add del mod">
          <ac:chgData name="Richard Chalk" userId="287f8aa4f4de1d19" providerId="LiveId" clId="{23EED2F8-B88B-41D3-B692-619C61F7DB33}" dt="2023-05-29T08:53:37.589" v="1074"/>
          <ac:spMkLst>
            <pc:docMk/>
            <pc:sldMk cId="3660046944" sldId="348"/>
            <ac:spMk id="16" creationId="{0AA7D937-BE47-8FA3-4F53-D17547AA66C9}"/>
          </ac:spMkLst>
        </pc:spChg>
        <pc:spChg chg="mod">
          <ac:chgData name="Richard Chalk" userId="287f8aa4f4de1d19" providerId="LiveId" clId="{23EED2F8-B88B-41D3-B692-619C61F7DB33}" dt="2023-05-29T08:49:28.790" v="921" actId="5793"/>
          <ac:spMkLst>
            <pc:docMk/>
            <pc:sldMk cId="3660046944" sldId="348"/>
            <ac:spMk id="658" creationId="{00000000-0000-0000-0000-000000000000}"/>
          </ac:spMkLst>
        </pc:spChg>
        <pc:graphicFrameChg chg="add mod modGraphic">
          <ac:chgData name="Richard Chalk" userId="287f8aa4f4de1d19" providerId="LiveId" clId="{23EED2F8-B88B-41D3-B692-619C61F7DB33}" dt="2023-05-29T08:53:38.320" v="1076" actId="1035"/>
          <ac:graphicFrameMkLst>
            <pc:docMk/>
            <pc:sldMk cId="3660046944" sldId="348"/>
            <ac:graphicFrameMk id="14" creationId="{7E865A13-8978-6962-74EA-0D6A3F1AF012}"/>
          </ac:graphicFrameMkLst>
        </pc:graphicFrameChg>
        <pc:picChg chg="add del mod">
          <ac:chgData name="Richard Chalk" userId="287f8aa4f4de1d19" providerId="LiveId" clId="{23EED2F8-B88B-41D3-B692-619C61F7DB33}" dt="2023-05-29T08:53:37.589" v="1074"/>
          <ac:picMkLst>
            <pc:docMk/>
            <pc:sldMk cId="3660046944" sldId="348"/>
            <ac:picMk id="17" creationId="{9FA82177-D4AC-9932-1F94-4D384825BBB1}"/>
          </ac:picMkLst>
        </pc:picChg>
        <pc:cxnChg chg="mod">
          <ac:chgData name="Richard Chalk" userId="287f8aa4f4de1d19" providerId="LiveId" clId="{23EED2F8-B88B-41D3-B692-619C61F7DB33}" dt="2023-05-29T08:53:43.846" v="1092" actId="1037"/>
          <ac:cxnSpMkLst>
            <pc:docMk/>
            <pc:sldMk cId="3660046944" sldId="348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1:06:26.378" v="2939" actId="20577"/>
        <pc:sldMkLst>
          <pc:docMk/>
          <pc:sldMk cId="3717549317" sldId="349"/>
        </pc:sldMkLst>
        <pc:spChg chg="mod">
          <ac:chgData name="Richard Chalk" userId="287f8aa4f4de1d19" providerId="LiveId" clId="{23EED2F8-B88B-41D3-B692-619C61F7DB33}" dt="2023-05-29T08:56:53.798" v="1276" actId="20577"/>
          <ac:spMkLst>
            <pc:docMk/>
            <pc:sldMk cId="3717549317" sldId="349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57:34.907" v="1278" actId="478"/>
          <ac:spMkLst>
            <pc:docMk/>
            <pc:sldMk cId="3717549317" sldId="349"/>
            <ac:spMk id="8" creationId="{50110C6F-1F03-75B9-BE92-9F10E116B5B6}"/>
          </ac:spMkLst>
        </pc:spChg>
        <pc:spChg chg="mod">
          <ac:chgData name="Richard Chalk" userId="287f8aa4f4de1d19" providerId="LiveId" clId="{23EED2F8-B88B-41D3-B692-619C61F7DB33}" dt="2023-05-29T11:06:26.378" v="2939" actId="20577"/>
          <ac:spMkLst>
            <pc:docMk/>
            <pc:sldMk cId="3717549317" sldId="349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09:00:37.120" v="1341" actId="478"/>
          <ac:spMkLst>
            <pc:docMk/>
            <pc:sldMk cId="3717549317" sldId="349"/>
            <ac:spMk id="11" creationId="{0D8FEE15-04F5-6414-A762-7113A0309E7A}"/>
          </ac:spMkLst>
        </pc:spChg>
        <pc:spChg chg="mod">
          <ac:chgData name="Richard Chalk" userId="287f8aa4f4de1d19" providerId="LiveId" clId="{23EED2F8-B88B-41D3-B692-619C61F7DB33}" dt="2023-05-29T11:05:11.876" v="2914" actId="20577"/>
          <ac:spMkLst>
            <pc:docMk/>
            <pc:sldMk cId="3717549317" sldId="349"/>
            <ac:spMk id="658" creationId="{00000000-0000-0000-0000-000000000000}"/>
          </ac:spMkLst>
        </pc:spChg>
        <pc:graphicFrameChg chg="del">
          <ac:chgData name="Richard Chalk" userId="287f8aa4f4de1d19" providerId="LiveId" clId="{23EED2F8-B88B-41D3-B692-619C61F7DB33}" dt="2023-05-29T08:57:36.699" v="1279" actId="478"/>
          <ac:graphicFrameMkLst>
            <pc:docMk/>
            <pc:sldMk cId="3717549317" sldId="349"/>
            <ac:graphicFrameMk id="14" creationId="{7E865A13-8978-6962-74EA-0D6A3F1AF012}"/>
          </ac:graphicFrameMkLst>
        </pc:graphicFrameChg>
        <pc:picChg chg="del">
          <ac:chgData name="Richard Chalk" userId="287f8aa4f4de1d19" providerId="LiveId" clId="{23EED2F8-B88B-41D3-B692-619C61F7DB33}" dt="2023-05-29T09:05:06.034" v="1715" actId="478"/>
          <ac:picMkLst>
            <pc:docMk/>
            <pc:sldMk cId="3717549317" sldId="349"/>
            <ac:picMk id="2" creationId="{28938206-7162-86C2-6B38-EF7FE197795B}"/>
          </ac:picMkLst>
        </pc:picChg>
        <pc:picChg chg="add mod">
          <ac:chgData name="Richard Chalk" userId="287f8aa4f4de1d19" providerId="LiveId" clId="{23EED2F8-B88B-41D3-B692-619C61F7DB33}" dt="2023-05-29T09:05:12.615" v="1717" actId="1076"/>
          <ac:picMkLst>
            <pc:docMk/>
            <pc:sldMk cId="3717549317" sldId="349"/>
            <ac:picMk id="3" creationId="{BC0DFB3B-20BD-AEF6-361E-2F15531DBB0B}"/>
          </ac:picMkLst>
        </pc:picChg>
        <pc:picChg chg="add mod">
          <ac:chgData name="Richard Chalk" userId="287f8aa4f4de1d19" providerId="LiveId" clId="{23EED2F8-B88B-41D3-B692-619C61F7DB33}" dt="2023-05-29T11:05:39.367" v="2915" actId="167"/>
          <ac:picMkLst>
            <pc:docMk/>
            <pc:sldMk cId="3717549317" sldId="349"/>
            <ac:picMk id="2050" creationId="{DED94E35-7E26-A8E0-7E46-3C4D16A3FBDF}"/>
          </ac:picMkLst>
        </pc:picChg>
        <pc:cxnChg chg="mod">
          <ac:chgData name="Richard Chalk" userId="287f8aa4f4de1d19" providerId="LiveId" clId="{23EED2F8-B88B-41D3-B692-619C61F7DB33}" dt="2023-05-29T09:23:08.189" v="1781" actId="14100"/>
          <ac:cxnSpMkLst>
            <pc:docMk/>
            <pc:sldMk cId="3717549317" sldId="349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4:20:14.078" v="5847" actId="20577"/>
        <pc:sldMkLst>
          <pc:docMk/>
          <pc:sldMk cId="3118062131" sldId="350"/>
        </pc:sldMkLst>
        <pc:spChg chg="mod">
          <ac:chgData name="Richard Chalk" userId="287f8aa4f4de1d19" providerId="LiveId" clId="{23EED2F8-B88B-41D3-B692-619C61F7DB33}" dt="2023-05-29T14:20:04.397" v="5845" actId="113"/>
          <ac:spMkLst>
            <pc:docMk/>
            <pc:sldMk cId="3118062131" sldId="350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09:30:06.218" v="1928" actId="14100"/>
          <ac:spMkLst>
            <pc:docMk/>
            <pc:sldMk cId="3118062131" sldId="350"/>
            <ac:spMk id="9" creationId="{0B26A0A8-87F1-A50E-D0B1-A3EE65D47CFF}"/>
          </ac:spMkLst>
        </pc:spChg>
        <pc:spChg chg="mod">
          <ac:chgData name="Richard Chalk" userId="287f8aa4f4de1d19" providerId="LiveId" clId="{23EED2F8-B88B-41D3-B692-619C61F7DB33}" dt="2023-05-29T11:07:03.348" v="2942" actId="14100"/>
          <ac:spMkLst>
            <pc:docMk/>
            <pc:sldMk cId="3118062131" sldId="350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09:25:54.162" v="1854"/>
          <ac:picMkLst>
            <pc:docMk/>
            <pc:sldMk cId="3118062131" sldId="350"/>
            <ac:picMk id="2" creationId="{70E54155-0A8C-D616-81B2-CA13C92709F2}"/>
          </ac:picMkLst>
        </pc:picChg>
        <pc:picChg chg="del">
          <ac:chgData name="Richard Chalk" userId="287f8aa4f4de1d19" providerId="LiveId" clId="{23EED2F8-B88B-41D3-B692-619C61F7DB33}" dt="2023-05-29T09:25:44.119" v="1853" actId="478"/>
          <ac:picMkLst>
            <pc:docMk/>
            <pc:sldMk cId="3118062131" sldId="350"/>
            <ac:picMk id="3" creationId="{BC0DFB3B-20BD-AEF6-361E-2F15531DBB0B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7" creationId="{2B7DF26C-CCC4-AE26-DE8E-4D5E553F3400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8" creationId="{6C25AE8F-1585-733A-3DE9-CB88013AF39A}"/>
          </ac:picMkLst>
        </pc:picChg>
        <pc:picChg chg="del">
          <ac:chgData name="Richard Chalk" userId="287f8aa4f4de1d19" providerId="LiveId" clId="{23EED2F8-B88B-41D3-B692-619C61F7DB33}" dt="2023-05-29T09:27:27.696" v="1880" actId="478"/>
          <ac:picMkLst>
            <pc:docMk/>
            <pc:sldMk cId="3118062131" sldId="350"/>
            <ac:picMk id="2050" creationId="{DED94E35-7E26-A8E0-7E46-3C4D16A3FBDF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7170" creationId="{31737849-D9B2-4649-4F2B-292907B604B1}"/>
          </ac:picMkLst>
        </pc:picChg>
      </pc:sldChg>
      <pc:sldChg chg="delSp modSp add mod modNotesTx">
        <pc:chgData name="Richard Chalk" userId="287f8aa4f4de1d19" providerId="LiveId" clId="{23EED2F8-B88B-41D3-B692-619C61F7DB33}" dt="2023-05-29T14:21:28.285" v="5852" actId="207"/>
        <pc:sldMkLst>
          <pc:docMk/>
          <pc:sldMk cId="1141450283" sldId="351"/>
        </pc:sldMkLst>
        <pc:spChg chg="mod">
          <ac:chgData name="Richard Chalk" userId="287f8aa4f4de1d19" providerId="LiveId" clId="{23EED2F8-B88B-41D3-B692-619C61F7DB33}" dt="2023-05-29T14:21:28.285" v="5852" actId="207"/>
          <ac:spMkLst>
            <pc:docMk/>
            <pc:sldMk cId="1141450283" sldId="351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13:45.792" v="3006" actId="113"/>
          <ac:spMkLst>
            <pc:docMk/>
            <pc:sldMk cId="1141450283" sldId="351"/>
            <ac:spMk id="9" creationId="{0B26A0A8-87F1-A50E-D0B1-A3EE65D47CFF}"/>
          </ac:spMkLst>
        </pc:spChg>
        <pc:spChg chg="mod">
          <ac:chgData name="Richard Chalk" userId="287f8aa4f4de1d19" providerId="LiveId" clId="{23EED2F8-B88B-41D3-B692-619C61F7DB33}" dt="2023-05-29T11:13:22.546" v="3005" actId="5793"/>
          <ac:spMkLst>
            <pc:docMk/>
            <pc:sldMk cId="1141450283" sldId="351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09:47.679" v="2964" actId="478"/>
          <ac:picMkLst>
            <pc:docMk/>
            <pc:sldMk cId="1141450283" sldId="351"/>
            <ac:picMk id="7" creationId="{2B7DF26C-CCC4-AE26-DE8E-4D5E553F3400}"/>
          </ac:picMkLst>
        </pc:picChg>
        <pc:picChg chg="del">
          <ac:chgData name="Richard Chalk" userId="287f8aa4f4de1d19" providerId="LiveId" clId="{23EED2F8-B88B-41D3-B692-619C61F7DB33}" dt="2023-05-29T11:09:46.979" v="2963" actId="478"/>
          <ac:picMkLst>
            <pc:docMk/>
            <pc:sldMk cId="1141450283" sldId="351"/>
            <ac:picMk id="8" creationId="{6C25AE8F-1585-733A-3DE9-CB88013AF39A}"/>
          </ac:picMkLst>
        </pc:picChg>
        <pc:picChg chg="del">
          <ac:chgData name="Richard Chalk" userId="287f8aa4f4de1d19" providerId="LiveId" clId="{23EED2F8-B88B-41D3-B692-619C61F7DB33}" dt="2023-05-29T11:09:46.026" v="2962" actId="478"/>
          <ac:picMkLst>
            <pc:docMk/>
            <pc:sldMk cId="1141450283" sldId="351"/>
            <ac:picMk id="7170" creationId="{31737849-D9B2-4649-4F2B-292907B604B1}"/>
          </ac:picMkLst>
        </pc:picChg>
      </pc:sldChg>
      <pc:sldChg chg="addSp delSp modSp add mod modNotesTx">
        <pc:chgData name="Richard Chalk" userId="287f8aa4f4de1d19" providerId="LiveId" clId="{23EED2F8-B88B-41D3-B692-619C61F7DB33}" dt="2023-05-29T14:20:40.567" v="5850" actId="1076"/>
        <pc:sldMkLst>
          <pc:docMk/>
          <pc:sldMk cId="915165403" sldId="352"/>
        </pc:sldMkLst>
        <pc:spChg chg="add mod">
          <ac:chgData name="Richard Chalk" userId="287f8aa4f4de1d19" providerId="LiveId" clId="{23EED2F8-B88B-41D3-B692-619C61F7DB33}" dt="2023-05-29T14:20:40.567" v="5850" actId="1076"/>
          <ac:spMkLst>
            <pc:docMk/>
            <pc:sldMk cId="915165403" sldId="352"/>
            <ac:spMk id="3" creationId="{0E3A1051-068D-5F57-B965-2CEF7224FBA3}"/>
          </ac:spMkLst>
        </pc:spChg>
        <pc:spChg chg="mod">
          <ac:chgData name="Richard Chalk" userId="287f8aa4f4de1d19" providerId="LiveId" clId="{23EED2F8-B88B-41D3-B692-619C61F7DB33}" dt="2023-05-29T11:14:29.211" v="3024" actId="20577"/>
          <ac:spMkLst>
            <pc:docMk/>
            <pc:sldMk cId="915165403" sldId="352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19:59.871" v="3349" actId="20577"/>
          <ac:spMkLst>
            <pc:docMk/>
            <pc:sldMk cId="915165403" sldId="352"/>
            <ac:spMk id="9" creationId="{0B26A0A8-87F1-A50E-D0B1-A3EE65D47CFF}"/>
          </ac:spMkLst>
        </pc:spChg>
        <pc:spChg chg="add mod">
          <ac:chgData name="Richard Chalk" userId="287f8aa4f4de1d19" providerId="LiveId" clId="{23EED2F8-B88B-41D3-B692-619C61F7DB33}" dt="2023-05-29T11:17:28.340" v="3087" actId="1076"/>
          <ac:spMkLst>
            <pc:docMk/>
            <pc:sldMk cId="915165403" sldId="352"/>
            <ac:spMk id="10" creationId="{79DF7197-071B-65D5-0087-9D1019D59F4B}"/>
          </ac:spMkLst>
        </pc:spChg>
        <pc:spChg chg="add mod">
          <ac:chgData name="Richard Chalk" userId="287f8aa4f4de1d19" providerId="LiveId" clId="{23EED2F8-B88B-41D3-B692-619C61F7DB33}" dt="2023-05-29T11:19:27.123" v="3332" actId="14100"/>
          <ac:spMkLst>
            <pc:docMk/>
            <pc:sldMk cId="915165403" sldId="352"/>
            <ac:spMk id="13" creationId="{A73EDB33-1689-B9CA-57AF-F66E1C7B6587}"/>
          </ac:spMkLst>
        </pc:spChg>
        <pc:spChg chg="add mod">
          <ac:chgData name="Richard Chalk" userId="287f8aa4f4de1d19" providerId="LiveId" clId="{23EED2F8-B88B-41D3-B692-619C61F7DB33}" dt="2023-05-29T11:20:51.152" v="3387" actId="1038"/>
          <ac:spMkLst>
            <pc:docMk/>
            <pc:sldMk cId="915165403" sldId="352"/>
            <ac:spMk id="14" creationId="{6CB07F51-BC0B-BCC7-C789-35E32452AF14}"/>
          </ac:spMkLst>
        </pc:spChg>
        <pc:spChg chg="add mod">
          <ac:chgData name="Richard Chalk" userId="287f8aa4f4de1d19" providerId="LiveId" clId="{23EED2F8-B88B-41D3-B692-619C61F7DB33}" dt="2023-05-29T11:21:13.706" v="3395" actId="1035"/>
          <ac:spMkLst>
            <pc:docMk/>
            <pc:sldMk cId="915165403" sldId="352"/>
            <ac:spMk id="16" creationId="{66ED37E6-E67C-FEFE-C2DB-2DC9CD461511}"/>
          </ac:spMkLst>
        </pc:spChg>
        <pc:spChg chg="mod">
          <ac:chgData name="Richard Chalk" userId="287f8aa4f4de1d19" providerId="LiveId" clId="{23EED2F8-B88B-41D3-B692-619C61F7DB33}" dt="2023-05-29T11:21:58.812" v="3404" actId="113"/>
          <ac:spMkLst>
            <pc:docMk/>
            <pc:sldMk cId="915165403" sldId="352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16:13.580" v="3077" actId="478"/>
          <ac:picMkLst>
            <pc:docMk/>
            <pc:sldMk cId="915165403" sldId="352"/>
            <ac:picMk id="7" creationId="{2B7DF26C-CCC4-AE26-DE8E-4D5E553F3400}"/>
          </ac:picMkLst>
        </pc:picChg>
        <pc:picChg chg="del">
          <ac:chgData name="Richard Chalk" userId="287f8aa4f4de1d19" providerId="LiveId" clId="{23EED2F8-B88B-41D3-B692-619C61F7DB33}" dt="2023-05-29T11:16:12.765" v="3076" actId="478"/>
          <ac:picMkLst>
            <pc:docMk/>
            <pc:sldMk cId="915165403" sldId="352"/>
            <ac:picMk id="8" creationId="{6C25AE8F-1585-733A-3DE9-CB88013AF39A}"/>
          </ac:picMkLst>
        </pc:picChg>
        <pc:picChg chg="add mod">
          <ac:chgData name="Richard Chalk" userId="287f8aa4f4de1d19" providerId="LiveId" clId="{23EED2F8-B88B-41D3-B692-619C61F7DB33}" dt="2023-05-29T11:20:18.147" v="3351" actId="1076"/>
          <ac:picMkLst>
            <pc:docMk/>
            <pc:sldMk cId="915165403" sldId="352"/>
            <ac:picMk id="15" creationId="{384CCF3A-5CEF-6897-0DA7-3DC27445AC80}"/>
          </ac:picMkLst>
        </pc:picChg>
        <pc:picChg chg="del">
          <ac:chgData name="Richard Chalk" userId="287f8aa4f4de1d19" providerId="LiveId" clId="{23EED2F8-B88B-41D3-B692-619C61F7DB33}" dt="2023-05-29T11:16:11.790" v="3075" actId="478"/>
          <ac:picMkLst>
            <pc:docMk/>
            <pc:sldMk cId="915165403" sldId="352"/>
            <ac:picMk id="7170" creationId="{31737849-D9B2-4649-4F2B-292907B604B1}"/>
          </ac:picMkLst>
        </pc:picChg>
      </pc:sldChg>
      <pc:sldChg chg="addSp delSp modSp add mod modNotesTx">
        <pc:chgData name="Richard Chalk" userId="287f8aa4f4de1d19" providerId="LiveId" clId="{23EED2F8-B88B-41D3-B692-619C61F7DB33}" dt="2023-05-29T12:11:47.814" v="5006" actId="20577"/>
        <pc:sldMkLst>
          <pc:docMk/>
          <pc:sldMk cId="1479815827" sldId="353"/>
        </pc:sldMkLst>
        <pc:spChg chg="mod">
          <ac:chgData name="Richard Chalk" userId="287f8aa4f4de1d19" providerId="LiveId" clId="{23EED2F8-B88B-41D3-B692-619C61F7DB33}" dt="2023-05-29T11:23:38.539" v="3435" actId="20577"/>
          <ac:spMkLst>
            <pc:docMk/>
            <pc:sldMk cId="1479815827" sldId="353"/>
            <ac:spMk id="4" creationId="{4771B46A-233B-C554-9461-6E930E187917}"/>
          </ac:spMkLst>
        </pc:spChg>
        <pc:spChg chg="add mod ord">
          <ac:chgData name="Richard Chalk" userId="287f8aa4f4de1d19" providerId="LiveId" clId="{23EED2F8-B88B-41D3-B692-619C61F7DB33}" dt="2023-05-29T11:28:11.841" v="3547" actId="1038"/>
          <ac:spMkLst>
            <pc:docMk/>
            <pc:sldMk cId="1479815827" sldId="353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1:30:09.675" v="3780" actId="207"/>
          <ac:spMkLst>
            <pc:docMk/>
            <pc:sldMk cId="1479815827" sldId="353"/>
            <ac:spMk id="9" creationId="{0B26A0A8-87F1-A50E-D0B1-A3EE65D47CFF}"/>
          </ac:spMkLst>
        </pc:spChg>
        <pc:spChg chg="add mod">
          <ac:chgData name="Richard Chalk" userId="287f8aa4f4de1d19" providerId="LiveId" clId="{23EED2F8-B88B-41D3-B692-619C61F7DB33}" dt="2023-05-29T11:35:07.603" v="3868" actId="1076"/>
          <ac:spMkLst>
            <pc:docMk/>
            <pc:sldMk cId="1479815827" sldId="353"/>
            <ac:spMk id="10" creationId="{CE138451-CDD7-CE50-1CCD-0A599EE9C22D}"/>
          </ac:spMkLst>
        </pc:spChg>
        <pc:spChg chg="mod">
          <ac:chgData name="Richard Chalk" userId="287f8aa4f4de1d19" providerId="LiveId" clId="{23EED2F8-B88B-41D3-B692-619C61F7DB33}" dt="2023-05-29T11:32:24.851" v="3837" actId="207"/>
          <ac:spMkLst>
            <pc:docMk/>
            <pc:sldMk cId="1479815827" sldId="353"/>
            <ac:spMk id="658" creationId="{00000000-0000-0000-0000-000000000000}"/>
          </ac:spMkLst>
        </pc:spChg>
        <pc:cxnChg chg="add mod">
          <ac:chgData name="Richard Chalk" userId="287f8aa4f4de1d19" providerId="LiveId" clId="{23EED2F8-B88B-41D3-B692-619C61F7DB33}" dt="2023-05-29T11:31:47.698" v="3808" actId="1038"/>
          <ac:cxnSpMkLst>
            <pc:docMk/>
            <pc:sldMk cId="1479815827" sldId="353"/>
            <ac:cxnSpMk id="8" creationId="{EDDF0F90-B922-6163-37D8-804614F2D90E}"/>
          </ac:cxnSpMkLst>
        </pc:cxnChg>
        <pc:cxnChg chg="del">
          <ac:chgData name="Richard Chalk" userId="287f8aa4f4de1d19" providerId="LiveId" clId="{23EED2F8-B88B-41D3-B692-619C61F7DB33}" dt="2023-05-29T11:27:56.428" v="3513" actId="478"/>
          <ac:cxnSpMkLst>
            <pc:docMk/>
            <pc:sldMk cId="1479815827" sldId="353"/>
            <ac:cxnSpMk id="12" creationId="{ADAF19BD-2132-01FB-13A4-BB69B6B2F8DC}"/>
          </ac:cxnSpMkLst>
        </pc:cxnChg>
      </pc:sldChg>
      <pc:sldChg chg="modSp add mod modNotesTx">
        <pc:chgData name="Richard Chalk" userId="287f8aa4f4de1d19" providerId="LiveId" clId="{23EED2F8-B88B-41D3-B692-619C61F7DB33}" dt="2023-05-29T12:12:41.069" v="5026" actId="20577"/>
        <pc:sldMkLst>
          <pc:docMk/>
          <pc:sldMk cId="263536332" sldId="354"/>
        </pc:sldMkLst>
        <pc:spChg chg="mod">
          <ac:chgData name="Richard Chalk" userId="287f8aa4f4de1d19" providerId="LiveId" clId="{23EED2F8-B88B-41D3-B692-619C61F7DB33}" dt="2023-05-29T11:35:29.290" v="3876" actId="20577"/>
          <ac:spMkLst>
            <pc:docMk/>
            <pc:sldMk cId="263536332" sldId="354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38:32.512" v="3959" actId="6549"/>
          <ac:spMkLst>
            <pc:docMk/>
            <pc:sldMk cId="263536332" sldId="354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2:12:32.604" v="5021" actId="113"/>
          <ac:spMkLst>
            <pc:docMk/>
            <pc:sldMk cId="263536332" sldId="354"/>
            <ac:spMk id="658" creationId="{00000000-0000-0000-0000-000000000000}"/>
          </ac:spMkLst>
        </pc:spChg>
      </pc:sldChg>
      <pc:sldChg chg="addSp delSp modSp add mod modNotesTx">
        <pc:chgData name="Richard Chalk" userId="287f8aa4f4de1d19" providerId="LiveId" clId="{23EED2F8-B88B-41D3-B692-619C61F7DB33}" dt="2023-05-29T12:13:39.415" v="5061" actId="1076"/>
        <pc:sldMkLst>
          <pc:docMk/>
          <pc:sldMk cId="2137397305" sldId="355"/>
        </pc:sldMkLst>
        <pc:spChg chg="mod">
          <ac:chgData name="Richard Chalk" userId="287f8aa4f4de1d19" providerId="LiveId" clId="{23EED2F8-B88B-41D3-B692-619C61F7DB33}" dt="2023-05-29T12:12:53.748" v="5033" actId="20577"/>
          <ac:spMkLst>
            <pc:docMk/>
            <pc:sldMk cId="2137397305" sldId="355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11:51:04.133" v="4234" actId="478"/>
          <ac:spMkLst>
            <pc:docMk/>
            <pc:sldMk cId="2137397305" sldId="355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1:58:40.954" v="4641" actId="113"/>
          <ac:spMkLst>
            <pc:docMk/>
            <pc:sldMk cId="2137397305" sldId="355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11:51:44.726" v="4306" actId="478"/>
          <ac:spMkLst>
            <pc:docMk/>
            <pc:sldMk cId="2137397305" sldId="355"/>
            <ac:spMk id="10" creationId="{CE138451-CDD7-CE50-1CCD-0A599EE9C22D}"/>
          </ac:spMkLst>
        </pc:spChg>
        <pc:spChg chg="add mod">
          <ac:chgData name="Richard Chalk" userId="287f8aa4f4de1d19" providerId="LiveId" clId="{23EED2F8-B88B-41D3-B692-619C61F7DB33}" dt="2023-05-29T12:13:39.415" v="5061" actId="1076"/>
          <ac:spMkLst>
            <pc:docMk/>
            <pc:sldMk cId="2137397305" sldId="355"/>
            <ac:spMk id="12" creationId="{84BB0A6B-6358-3024-8773-83E1D7D2335B}"/>
          </ac:spMkLst>
        </pc:spChg>
        <pc:spChg chg="mod">
          <ac:chgData name="Richard Chalk" userId="287f8aa4f4de1d19" providerId="LiveId" clId="{23EED2F8-B88B-41D3-B692-619C61F7DB33}" dt="2023-05-29T12:13:23.836" v="5060" actId="20577"/>
          <ac:spMkLst>
            <pc:docMk/>
            <pc:sldMk cId="2137397305" sldId="355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55:41.884" v="4474" actId="478"/>
          <ac:picMkLst>
            <pc:docMk/>
            <pc:sldMk cId="2137397305" sldId="355"/>
            <ac:picMk id="2" creationId="{70E54155-0A8C-D616-81B2-CA13C92709F2}"/>
          </ac:picMkLst>
        </pc:picChg>
        <pc:picChg chg="add mod">
          <ac:chgData name="Richard Chalk" userId="287f8aa4f4de1d19" providerId="LiveId" clId="{23EED2F8-B88B-41D3-B692-619C61F7DB33}" dt="2023-05-29T11:55:45.255" v="4476" actId="1076"/>
          <ac:picMkLst>
            <pc:docMk/>
            <pc:sldMk cId="2137397305" sldId="355"/>
            <ac:picMk id="3" creationId="{785AF3C0-1081-8089-7F76-2A5AD4CF646C}"/>
          </ac:picMkLst>
        </pc:picChg>
        <pc:picChg chg="add mod">
          <ac:chgData name="Richard Chalk" userId="287f8aa4f4de1d19" providerId="LiveId" clId="{23EED2F8-B88B-41D3-B692-619C61F7DB33}" dt="2023-05-29T12:13:39.415" v="5061" actId="1076"/>
          <ac:picMkLst>
            <pc:docMk/>
            <pc:sldMk cId="2137397305" sldId="355"/>
            <ac:picMk id="13" creationId="{078A9F3E-6F02-9E32-304A-CF3906615A68}"/>
          </ac:picMkLst>
        </pc:picChg>
        <pc:picChg chg="add mod">
          <ac:chgData name="Richard Chalk" userId="287f8aa4f4de1d19" providerId="LiveId" clId="{23EED2F8-B88B-41D3-B692-619C61F7DB33}" dt="2023-05-29T11:56:26.129" v="4530" actId="1076"/>
          <ac:picMkLst>
            <pc:docMk/>
            <pc:sldMk cId="2137397305" sldId="355"/>
            <ac:picMk id="8194" creationId="{7459A558-9194-5EC4-DF96-43DD6B58DE49}"/>
          </ac:picMkLst>
        </pc:picChg>
        <pc:cxnChg chg="mod">
          <ac:chgData name="Richard Chalk" userId="287f8aa4f4de1d19" providerId="LiveId" clId="{23EED2F8-B88B-41D3-B692-619C61F7DB33}" dt="2023-05-29T12:04:02.888" v="4642" actId="14100"/>
          <ac:cxnSpMkLst>
            <pc:docMk/>
            <pc:sldMk cId="2137397305" sldId="355"/>
            <ac:cxnSpMk id="8" creationId="{EDDF0F90-B922-6163-37D8-804614F2D90E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3:57:04.791" v="5647" actId="1036"/>
        <pc:sldMkLst>
          <pc:docMk/>
          <pc:sldMk cId="4255493114" sldId="356"/>
        </pc:sldMkLst>
        <pc:spChg chg="mod">
          <ac:chgData name="Richard Chalk" userId="287f8aa4f4de1d19" providerId="LiveId" clId="{23EED2F8-B88B-41D3-B692-619C61F7DB33}" dt="2023-05-29T13:49:26.852" v="5522" actId="20577"/>
          <ac:spMkLst>
            <pc:docMk/>
            <pc:sldMk cId="4255493114" sldId="356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12:14:48.394" v="5093" actId="478"/>
          <ac:spMkLst>
            <pc:docMk/>
            <pc:sldMk cId="4255493114" sldId="356"/>
            <ac:spMk id="7" creationId="{A2AD5156-1042-A082-2646-F93FDBBB5D01}"/>
          </ac:spMkLst>
        </pc:spChg>
        <pc:spChg chg="del">
          <ac:chgData name="Richard Chalk" userId="287f8aa4f4de1d19" providerId="LiveId" clId="{23EED2F8-B88B-41D3-B692-619C61F7DB33}" dt="2023-05-29T12:14:50.438" v="5095" actId="478"/>
          <ac:spMkLst>
            <pc:docMk/>
            <pc:sldMk cId="4255493114" sldId="356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12:14:49.162" v="5094" actId="478"/>
          <ac:spMkLst>
            <pc:docMk/>
            <pc:sldMk cId="4255493114" sldId="356"/>
            <ac:spMk id="10" creationId="{CE138451-CDD7-CE50-1CCD-0A599EE9C22D}"/>
          </ac:spMkLst>
        </pc:spChg>
        <pc:spChg chg="add mod">
          <ac:chgData name="Richard Chalk" userId="287f8aa4f4de1d19" providerId="LiveId" clId="{23EED2F8-B88B-41D3-B692-619C61F7DB33}" dt="2023-05-29T13:39:05.463" v="5194" actId="1038"/>
          <ac:spMkLst>
            <pc:docMk/>
            <pc:sldMk cId="4255493114" sldId="356"/>
            <ac:spMk id="11" creationId="{99CDFBD7-D948-CA9F-55F1-A08D879E2430}"/>
          </ac:spMkLst>
        </pc:spChg>
        <pc:spChg chg="add mod">
          <ac:chgData name="Richard Chalk" userId="287f8aa4f4de1d19" providerId="LiveId" clId="{23EED2F8-B88B-41D3-B692-619C61F7DB33}" dt="2023-05-29T13:40:55.868" v="5208" actId="21"/>
          <ac:spMkLst>
            <pc:docMk/>
            <pc:sldMk cId="4255493114" sldId="356"/>
            <ac:spMk id="12" creationId="{34CBC43F-FF91-1C57-E05D-195A2EC47DB8}"/>
          </ac:spMkLst>
        </pc:spChg>
        <pc:spChg chg="add mod">
          <ac:chgData name="Richard Chalk" userId="287f8aa4f4de1d19" providerId="LiveId" clId="{23EED2F8-B88B-41D3-B692-619C61F7DB33}" dt="2023-05-29T13:47:58.464" v="5488" actId="1036"/>
          <ac:spMkLst>
            <pc:docMk/>
            <pc:sldMk cId="4255493114" sldId="356"/>
            <ac:spMk id="13" creationId="{1564E2C2-FC26-16ED-74D1-72AE9292B773}"/>
          </ac:spMkLst>
        </pc:spChg>
        <pc:spChg chg="add mod">
          <ac:chgData name="Richard Chalk" userId="287f8aa4f4de1d19" providerId="LiveId" clId="{23EED2F8-B88B-41D3-B692-619C61F7DB33}" dt="2023-05-29T13:48:41.095" v="5513" actId="20577"/>
          <ac:spMkLst>
            <pc:docMk/>
            <pc:sldMk cId="4255493114" sldId="356"/>
            <ac:spMk id="15" creationId="{FC724830-2C7D-2520-8B09-21EC3DB58463}"/>
          </ac:spMkLst>
        </pc:spChg>
        <pc:spChg chg="mod">
          <ac:chgData name="Richard Chalk" userId="287f8aa4f4de1d19" providerId="LiveId" clId="{23EED2F8-B88B-41D3-B692-619C61F7DB33}" dt="2023-05-29T13:38:19.464" v="5131" actId="20577"/>
          <ac:spMkLst>
            <pc:docMk/>
            <pc:sldMk cId="4255493114" sldId="356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13:47:58.464" v="5488" actId="1036"/>
          <ac:picMkLst>
            <pc:docMk/>
            <pc:sldMk cId="4255493114" sldId="356"/>
            <ac:picMk id="14" creationId="{A66DE95B-8A3D-4F59-2A25-A7D27739A7E0}"/>
          </ac:picMkLst>
        </pc:picChg>
        <pc:picChg chg="add mod">
          <ac:chgData name="Richard Chalk" userId="287f8aa4f4de1d19" providerId="LiveId" clId="{23EED2F8-B88B-41D3-B692-619C61F7DB33}" dt="2023-05-29T13:57:04.791" v="5647" actId="1036"/>
          <ac:picMkLst>
            <pc:docMk/>
            <pc:sldMk cId="4255493114" sldId="356"/>
            <ac:picMk id="16" creationId="{6C478C05-FD1A-E39C-3DFD-3AE4B62A5007}"/>
          </ac:picMkLst>
        </pc:picChg>
        <pc:picChg chg="add mod">
          <ac:chgData name="Richard Chalk" userId="287f8aa4f4de1d19" providerId="LiveId" clId="{23EED2F8-B88B-41D3-B692-619C61F7DB33}" dt="2023-05-29T13:57:04.791" v="5647" actId="1036"/>
          <ac:picMkLst>
            <pc:docMk/>
            <pc:sldMk cId="4255493114" sldId="356"/>
            <ac:picMk id="14338" creationId="{B491690F-6A8C-4C26-7E32-9B399F84EDAB}"/>
          </ac:picMkLst>
        </pc:picChg>
      </pc:sldChg>
      <pc:sldChg chg="modSp add mod modNotesTx">
        <pc:chgData name="Richard Chalk" userId="287f8aa4f4de1d19" providerId="LiveId" clId="{23EED2F8-B88B-41D3-B692-619C61F7DB33}" dt="2023-05-29T14:18:12.055" v="5840" actId="20577"/>
        <pc:sldMkLst>
          <pc:docMk/>
          <pc:sldMk cId="2500937688" sldId="357"/>
        </pc:sldMkLst>
        <pc:spChg chg="mod">
          <ac:chgData name="Richard Chalk" userId="287f8aa4f4de1d19" providerId="LiveId" clId="{23EED2F8-B88B-41D3-B692-619C61F7DB33}" dt="2023-05-29T13:49:41.549" v="5537" actId="20577"/>
          <ac:spMkLst>
            <pc:docMk/>
            <pc:sldMk cId="2500937688" sldId="357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3:51:37.621" v="5551" actId="21"/>
          <ac:spMkLst>
            <pc:docMk/>
            <pc:sldMk cId="2500937688" sldId="357"/>
            <ac:spMk id="11" creationId="{99CDFBD7-D948-CA9F-55F1-A08D879E2430}"/>
          </ac:spMkLst>
        </pc:spChg>
        <pc:spChg chg="mod">
          <ac:chgData name="Richard Chalk" userId="287f8aa4f4de1d19" providerId="LiveId" clId="{23EED2F8-B88B-41D3-B692-619C61F7DB33}" dt="2023-05-29T13:51:52.543" v="5562"/>
          <ac:spMkLst>
            <pc:docMk/>
            <pc:sldMk cId="2500937688" sldId="357"/>
            <ac:spMk id="13" creationId="{1564E2C2-FC26-16ED-74D1-72AE9292B773}"/>
          </ac:spMkLst>
        </pc:spChg>
        <pc:spChg chg="mod">
          <ac:chgData name="Richard Chalk" userId="287f8aa4f4de1d19" providerId="LiveId" clId="{23EED2F8-B88B-41D3-B692-619C61F7DB33}" dt="2023-05-29T14:13:45.926" v="5672" actId="207"/>
          <ac:spMkLst>
            <pc:docMk/>
            <pc:sldMk cId="2500937688" sldId="357"/>
            <ac:spMk id="15" creationId="{FC724830-2C7D-2520-8B09-21EC3DB58463}"/>
          </ac:spMkLst>
        </pc:spChg>
        <pc:spChg chg="mod">
          <ac:chgData name="Richard Chalk" userId="287f8aa4f4de1d19" providerId="LiveId" clId="{23EED2F8-B88B-41D3-B692-619C61F7DB33}" dt="2023-05-29T13:50:59.082" v="5545" actId="207"/>
          <ac:spMkLst>
            <pc:docMk/>
            <pc:sldMk cId="2500937688" sldId="357"/>
            <ac:spMk id="658" creationId="{00000000-0000-0000-0000-000000000000}"/>
          </ac:spMkLst>
        </pc:spChg>
      </pc:sldChg>
      <pc:sldChg chg="addSp delSp modSp add del mod">
        <pc:chgData name="Richard Chalk" userId="287f8aa4f4de1d19" providerId="LiveId" clId="{23EED2F8-B88B-41D3-B692-619C61F7DB33}" dt="2023-05-29T14:15:00.553" v="5687" actId="47"/>
        <pc:sldMkLst>
          <pc:docMk/>
          <pc:sldMk cId="4015727710" sldId="358"/>
        </pc:sldMkLst>
        <pc:spChg chg="mod">
          <ac:chgData name="Richard Chalk" userId="287f8aa4f4de1d19" providerId="LiveId" clId="{23EED2F8-B88B-41D3-B692-619C61F7DB33}" dt="2023-05-29T14:14:02.366" v="5680" actId="20577"/>
          <ac:spMkLst>
            <pc:docMk/>
            <pc:sldMk cId="4015727710" sldId="358"/>
            <ac:spMk id="4" creationId="{4771B46A-233B-C554-9461-6E930E187917}"/>
          </ac:spMkLst>
        </pc:spChg>
        <pc:spChg chg="add del mod">
          <ac:chgData name="Richard Chalk" userId="287f8aa4f4de1d19" providerId="LiveId" clId="{23EED2F8-B88B-41D3-B692-619C61F7DB33}" dt="2023-05-29T14:14:57.692" v="5686" actId="478"/>
          <ac:spMkLst>
            <pc:docMk/>
            <pc:sldMk cId="4015727710" sldId="358"/>
            <ac:spMk id="7" creationId="{FAF0631B-F333-544B-17F1-9E32366EF375}"/>
          </ac:spMkLst>
        </pc:spChg>
        <pc:spChg chg="del">
          <ac:chgData name="Richard Chalk" userId="287f8aa4f4de1d19" providerId="LiveId" clId="{23EED2F8-B88B-41D3-B692-619C61F7DB33}" dt="2023-05-29T14:14:37.845" v="5681" actId="478"/>
          <ac:spMkLst>
            <pc:docMk/>
            <pc:sldMk cId="4015727710" sldId="358"/>
            <ac:spMk id="11" creationId="{99CDFBD7-D948-CA9F-55F1-A08D879E2430}"/>
          </ac:spMkLst>
        </pc:spChg>
        <pc:spChg chg="del">
          <ac:chgData name="Richard Chalk" userId="287f8aa4f4de1d19" providerId="LiveId" clId="{23EED2F8-B88B-41D3-B692-619C61F7DB33}" dt="2023-05-29T14:14:43.417" v="5683" actId="478"/>
          <ac:spMkLst>
            <pc:docMk/>
            <pc:sldMk cId="4015727710" sldId="358"/>
            <ac:spMk id="12" creationId="{34CBC43F-FF91-1C57-E05D-195A2EC47DB8}"/>
          </ac:spMkLst>
        </pc:spChg>
        <pc:spChg chg="del">
          <ac:chgData name="Richard Chalk" userId="287f8aa4f4de1d19" providerId="LiveId" clId="{23EED2F8-B88B-41D3-B692-619C61F7DB33}" dt="2023-05-29T14:14:43.417" v="5683" actId="478"/>
          <ac:spMkLst>
            <pc:docMk/>
            <pc:sldMk cId="4015727710" sldId="358"/>
            <ac:spMk id="13" creationId="{1564E2C2-FC26-16ED-74D1-72AE9292B773}"/>
          </ac:spMkLst>
        </pc:spChg>
        <pc:spChg chg="del">
          <ac:chgData name="Richard Chalk" userId="287f8aa4f4de1d19" providerId="LiveId" clId="{23EED2F8-B88B-41D3-B692-619C61F7DB33}" dt="2023-05-29T14:14:40.204" v="5682" actId="478"/>
          <ac:spMkLst>
            <pc:docMk/>
            <pc:sldMk cId="4015727710" sldId="358"/>
            <ac:spMk id="15" creationId="{FC724830-2C7D-2520-8B09-21EC3DB58463}"/>
          </ac:spMkLst>
        </pc:spChg>
        <pc:picChg chg="del">
          <ac:chgData name="Richard Chalk" userId="287f8aa4f4de1d19" providerId="LiveId" clId="{23EED2F8-B88B-41D3-B692-619C61F7DB33}" dt="2023-05-29T14:14:43.417" v="5683" actId="478"/>
          <ac:picMkLst>
            <pc:docMk/>
            <pc:sldMk cId="4015727710" sldId="358"/>
            <ac:picMk id="14" creationId="{A66DE95B-8A3D-4F59-2A25-A7D27739A7E0}"/>
          </ac:picMkLst>
        </pc:picChg>
      </pc:sldChg>
    </pc:docChg>
  </pc:docChgLst>
  <pc:docChgLst>
    <pc:chgData name="Richard Chalk" userId="287f8aa4f4de1d19" providerId="LiveId" clId="{ADCD7CE9-DA5B-4B3E-9C30-37ED9E52CC01}"/>
    <pc:docChg chg="undo custSel addSld delSld modSld sldOrd">
      <pc:chgData name="Richard Chalk" userId="287f8aa4f4de1d19" providerId="LiveId" clId="{ADCD7CE9-DA5B-4B3E-9C30-37ED9E52CC01}" dt="2023-05-22T08:12:36.406" v="2048" actId="20577"/>
      <pc:docMkLst>
        <pc:docMk/>
      </pc:docMkLst>
      <pc:sldChg chg="addSp delSp modSp mod modNotesTx">
        <pc:chgData name="Richard Chalk" userId="287f8aa4f4de1d19" providerId="LiveId" clId="{ADCD7CE9-DA5B-4B3E-9C30-37ED9E52CC01}" dt="2023-05-22T07:47:55.418" v="1404" actId="1038"/>
        <pc:sldMkLst>
          <pc:docMk/>
          <pc:sldMk cId="0" sldId="299"/>
        </pc:sldMkLst>
        <pc:spChg chg="del">
          <ac:chgData name="Richard Chalk" userId="287f8aa4f4de1d19" providerId="LiveId" clId="{ADCD7CE9-DA5B-4B3E-9C30-37ED9E52CC01}" dt="2023-05-22T04:31:39.449" v="35" actId="478"/>
          <ac:spMkLst>
            <pc:docMk/>
            <pc:sldMk cId="0" sldId="299"/>
            <ac:spMk id="2" creationId="{916716D2-1199-DA83-4032-C4C3E1EE2908}"/>
          </ac:spMkLst>
        </pc:spChg>
        <pc:spChg chg="del">
          <ac:chgData name="Richard Chalk" userId="287f8aa4f4de1d19" providerId="LiveId" clId="{ADCD7CE9-DA5B-4B3E-9C30-37ED9E52CC01}" dt="2023-05-22T04:31:40.372" v="36" actId="478"/>
          <ac:spMkLst>
            <pc:docMk/>
            <pc:sldMk cId="0" sldId="299"/>
            <ac:spMk id="3" creationId="{521D2D56-30D7-4260-8CE7-D5BB398193FF}"/>
          </ac:spMkLst>
        </pc:spChg>
        <pc:spChg chg="mod">
          <ac:chgData name="Richard Chalk" userId="287f8aa4f4de1d19" providerId="LiveId" clId="{ADCD7CE9-DA5B-4B3E-9C30-37ED9E52CC01}" dt="2023-05-22T04:31:53.584" v="44" actId="5793"/>
          <ac:spMkLst>
            <pc:docMk/>
            <pc:sldMk cId="0" sldId="299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4:35:14.449" v="87" actId="478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ADCD7CE9-DA5B-4B3E-9C30-37ED9E52CC01}" dt="2023-05-22T04:31:41.442" v="37" actId="478"/>
          <ac:spMkLst>
            <pc:docMk/>
            <pc:sldMk cId="0" sldId="299"/>
            <ac:spMk id="10" creationId="{C239DA78-E37A-D25E-DB39-F2BE33A3FAEB}"/>
          </ac:spMkLst>
        </pc:spChg>
        <pc:spChg chg="del">
          <ac:chgData name="Richard Chalk" userId="287f8aa4f4de1d19" providerId="LiveId" clId="{ADCD7CE9-DA5B-4B3E-9C30-37ED9E52CC01}" dt="2023-05-22T04:31:42.258" v="38" actId="478"/>
          <ac:spMkLst>
            <pc:docMk/>
            <pc:sldMk cId="0" sldId="299"/>
            <ac:spMk id="11" creationId="{0CEC7D0C-2714-CE41-FDA9-EA2274999D89}"/>
          </ac:spMkLst>
        </pc:spChg>
        <pc:spChg chg="add mod">
          <ac:chgData name="Richard Chalk" userId="287f8aa4f4de1d19" providerId="LiveId" clId="{ADCD7CE9-DA5B-4B3E-9C30-37ED9E52CC01}" dt="2023-05-22T07:46:42.439" v="1240" actId="208"/>
          <ac:spMkLst>
            <pc:docMk/>
            <pc:sldMk cId="0" sldId="299"/>
            <ac:spMk id="14" creationId="{8B3AB1EE-AC58-829A-A00C-D88D9F0C2DCE}"/>
          </ac:spMkLst>
        </pc:spChg>
        <pc:spChg chg="add mod">
          <ac:chgData name="Richard Chalk" userId="287f8aa4f4de1d19" providerId="LiveId" clId="{ADCD7CE9-DA5B-4B3E-9C30-37ED9E52CC01}" dt="2023-05-22T07:46:55.877" v="1289" actId="1037"/>
          <ac:spMkLst>
            <pc:docMk/>
            <pc:sldMk cId="0" sldId="299"/>
            <ac:spMk id="15" creationId="{713CCC61-C25F-94C5-1822-E7D60F10ED6D}"/>
          </ac:spMkLst>
        </pc:spChg>
        <pc:spChg chg="add mod">
          <ac:chgData name="Richard Chalk" userId="287f8aa4f4de1d19" providerId="LiveId" clId="{ADCD7CE9-DA5B-4B3E-9C30-37ED9E52CC01}" dt="2023-05-22T07:47:31.569" v="1325" actId="207"/>
          <ac:spMkLst>
            <pc:docMk/>
            <pc:sldMk cId="0" sldId="299"/>
            <ac:spMk id="16" creationId="{6D984071-9FB7-E85F-A4E7-9E15C8B1AFC6}"/>
          </ac:spMkLst>
        </pc:spChg>
        <pc:spChg chg="add mod">
          <ac:chgData name="Richard Chalk" userId="287f8aa4f4de1d19" providerId="LiveId" clId="{ADCD7CE9-DA5B-4B3E-9C30-37ED9E52CC01}" dt="2023-05-22T07:47:55.418" v="1404" actId="103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ADCD7CE9-DA5B-4B3E-9C30-37ED9E52CC01}" dt="2023-05-22T07:46:16.715" v="1205" actId="20577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35:14.449" v="87" actId="478"/>
          <ac:picMkLst>
            <pc:docMk/>
            <pc:sldMk cId="0" sldId="299"/>
            <ac:picMk id="7" creationId="{892E2D91-CBE4-18FF-387E-D5A8B0FAE488}"/>
          </ac:picMkLst>
        </pc:picChg>
        <pc:picChg chg="del">
          <ac:chgData name="Richard Chalk" userId="287f8aa4f4de1d19" providerId="LiveId" clId="{ADCD7CE9-DA5B-4B3E-9C30-37ED9E52CC01}" dt="2023-05-22T04:36:17.179" v="88" actId="478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ADCD7CE9-DA5B-4B3E-9C30-37ED9E52CC01}" dt="2023-05-22T04:36:20.490" v="90" actId="1076"/>
          <ac:picMkLst>
            <pc:docMk/>
            <pc:sldMk cId="0" sldId="299"/>
            <ac:picMk id="12" creationId="{F0F17147-809E-F720-9C5F-A24B65786008}"/>
          </ac:picMkLst>
        </pc:picChg>
        <pc:picChg chg="add mod">
          <ac:chgData name="Richard Chalk" userId="287f8aa4f4de1d19" providerId="LiveId" clId="{ADCD7CE9-DA5B-4B3E-9C30-37ED9E52CC01}" dt="2023-05-22T07:46:22.411" v="1237" actId="1035"/>
          <ac:picMkLst>
            <pc:docMk/>
            <pc:sldMk cId="0" sldId="299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6" creationId="{EC151964-B977-1905-6B58-B90E41139DFC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8" creationId="{8DE6F509-06B2-B7E1-AB1F-31A7E100ABB8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0" creationId="{71231735-FD88-5620-9A5F-1060ED0AC67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2" creationId="{5AF98B33-298F-CD63-A93B-0C5C7B989387}"/>
          </ac:picMkLst>
        </pc:picChg>
      </pc:sldChg>
      <pc:sldChg chg="addSp delSp modSp mod modNotesTx">
        <pc:chgData name="Richard Chalk" userId="287f8aa4f4de1d19" providerId="LiveId" clId="{ADCD7CE9-DA5B-4B3E-9C30-37ED9E52CC01}" dt="2023-05-22T08:11:09.602" v="1945" actId="20577"/>
        <pc:sldMkLst>
          <pc:docMk/>
          <pc:sldMk cId="0" sldId="302"/>
        </pc:sldMkLst>
        <pc:spChg chg="mod">
          <ac:chgData name="Richard Chalk" userId="287f8aa4f4de1d19" providerId="LiveId" clId="{ADCD7CE9-DA5B-4B3E-9C30-37ED9E52CC01}" dt="2023-05-22T05:21:53.487" v="508" actId="6549"/>
          <ac:spMkLst>
            <pc:docMk/>
            <pc:sldMk cId="0" sldId="302"/>
            <ac:spMk id="2" creationId="{7BDA04FC-2DCA-AFE5-773D-BCB05A8405A5}"/>
          </ac:spMkLst>
        </pc:spChg>
        <pc:spChg chg="del">
          <ac:chgData name="Richard Chalk" userId="287f8aa4f4de1d19" providerId="LiveId" clId="{ADCD7CE9-DA5B-4B3E-9C30-37ED9E52CC01}" dt="2023-05-22T05:11:42.190" v="338" actId="478"/>
          <ac:spMkLst>
            <pc:docMk/>
            <pc:sldMk cId="0" sldId="302"/>
            <ac:spMk id="4" creationId="{2C1C04F3-8720-DB22-74EB-64BD0D4A3C57}"/>
          </ac:spMkLst>
        </pc:spChg>
        <pc:spChg chg="mod">
          <ac:chgData name="Richard Chalk" userId="287f8aa4f4de1d19" providerId="LiveId" clId="{ADCD7CE9-DA5B-4B3E-9C30-37ED9E52CC01}" dt="2023-05-22T08:11:09.602" v="1945" actId="20577"/>
          <ac:spMkLst>
            <pc:docMk/>
            <pc:sldMk cId="0" sldId="302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11:44.833" v="340" actId="478"/>
          <ac:spMkLst>
            <pc:docMk/>
            <pc:sldMk cId="0" sldId="302"/>
            <ac:spMk id="6" creationId="{CDD70138-FC68-4479-0FF8-A224813BA5E1}"/>
          </ac:spMkLst>
        </pc:spChg>
        <pc:spChg chg="del">
          <ac:chgData name="Richard Chalk" userId="287f8aa4f4de1d19" providerId="LiveId" clId="{ADCD7CE9-DA5B-4B3E-9C30-37ED9E52CC01}" dt="2023-05-22T05:11:45.624" v="341" actId="478"/>
          <ac:spMkLst>
            <pc:docMk/>
            <pc:sldMk cId="0" sldId="302"/>
            <ac:spMk id="7" creationId="{371920A2-7E9B-5179-D4AB-6593238AFA5F}"/>
          </ac:spMkLst>
        </pc:spChg>
        <pc:spChg chg="add mod">
          <ac:chgData name="Richard Chalk" userId="287f8aa4f4de1d19" providerId="LiveId" clId="{ADCD7CE9-DA5B-4B3E-9C30-37ED9E52CC01}" dt="2023-05-22T05:17:11.032" v="465" actId="1036"/>
          <ac:spMkLst>
            <pc:docMk/>
            <pc:sldMk cId="0" sldId="302"/>
            <ac:spMk id="8" creationId="{45932A0C-70D4-B9F0-C5F1-F9D2E650BA0E}"/>
          </ac:spMkLst>
        </pc:spChg>
        <pc:spChg chg="add mod ord">
          <ac:chgData name="Richard Chalk" userId="287f8aa4f4de1d19" providerId="LiveId" clId="{ADCD7CE9-DA5B-4B3E-9C30-37ED9E52CC01}" dt="2023-05-22T05:17:17.777" v="466" actId="14100"/>
          <ac:spMkLst>
            <pc:docMk/>
            <pc:sldMk cId="0" sldId="302"/>
            <ac:spMk id="10" creationId="{1A0BD876-1337-02CB-95F7-F993EC7B538A}"/>
          </ac:spMkLst>
        </pc:sp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11" creationId="{CC0C4025-545B-93E1-3732-F2ACD24A0ABB}"/>
          </ac:picMkLst>
        </pc:picChg>
        <pc:picChg chg="add del mod">
          <ac:chgData name="Richard Chalk" userId="287f8aa4f4de1d19" providerId="LiveId" clId="{ADCD7CE9-DA5B-4B3E-9C30-37ED9E52CC01}" dt="2023-05-22T05:21:18.910" v="495"/>
          <ac:picMkLst>
            <pc:docMk/>
            <pc:sldMk cId="0" sldId="302"/>
            <ac:picMk id="12" creationId="{3EFB028E-50C2-DACC-A6EA-711D0C2B5889}"/>
          </ac:picMkLst>
        </pc:picChg>
        <pc:picChg chg="del">
          <ac:chgData name="Richard Chalk" userId="287f8aa4f4de1d19" providerId="LiveId" clId="{ADCD7CE9-DA5B-4B3E-9C30-37ED9E52CC01}" dt="2023-05-22T05:18:09.129" v="471" actId="478"/>
          <ac:picMkLst>
            <pc:docMk/>
            <pc:sldMk cId="0" sldId="302"/>
            <ac:picMk id="2050" creationId="{235E4008-F5B9-485D-E75F-A61835C43397}"/>
          </ac:picMkLst>
        </pc:pic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2054" creationId="{7FF8BBB5-F37A-A1CA-3F93-0F1AF380CBC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3074" creationId="{DFE2E593-52B8-83E5-E5B3-40DB4D5ABCDE}"/>
          </ac:picMkLst>
        </pc:picChg>
        <pc:picChg chg="add del mod">
          <ac:chgData name="Richard Chalk" userId="287f8aa4f4de1d19" providerId="LiveId" clId="{ADCD7CE9-DA5B-4B3E-9C30-37ED9E52CC01}" dt="2023-05-22T05:21:28.574" v="500" actId="478"/>
          <ac:picMkLst>
            <pc:docMk/>
            <pc:sldMk cId="0" sldId="302"/>
            <ac:picMk id="3076" creationId="{B96052DA-C389-8B9B-F135-71AFF9043985}"/>
          </ac:picMkLst>
        </pc:pic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0" sldId="304"/>
        </pc:sldMkLst>
      </pc:sldChg>
      <pc:sldChg chg="modSp mod">
        <pc:chgData name="Richard Chalk" userId="287f8aa4f4de1d19" providerId="LiveId" clId="{ADCD7CE9-DA5B-4B3E-9C30-37ED9E52CC01}" dt="2023-05-22T04:29:08.760" v="24" actId="20577"/>
        <pc:sldMkLst>
          <pc:docMk/>
          <pc:sldMk cId="3213385662" sldId="309"/>
        </pc:sldMkLst>
        <pc:spChg chg="mod">
          <ac:chgData name="Richard Chalk" userId="287f8aa4f4de1d19" providerId="LiveId" clId="{ADCD7CE9-DA5B-4B3E-9C30-37ED9E52CC01}" dt="2023-05-22T04:29:08.760" v="2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mod ord">
        <pc:chgData name="Richard Chalk" userId="287f8aa4f4de1d19" providerId="LiveId" clId="{ADCD7CE9-DA5B-4B3E-9C30-37ED9E52CC01}" dt="2023-05-22T04:30:39.872" v="33"/>
        <pc:sldMkLst>
          <pc:docMk/>
          <pc:sldMk cId="2116107592" sldId="310"/>
        </pc:sldMkLst>
        <pc:spChg chg="mod">
          <ac:chgData name="Richard Chalk" userId="287f8aa4f4de1d19" providerId="LiveId" clId="{ADCD7CE9-DA5B-4B3E-9C30-37ED9E52CC01}" dt="2023-05-22T04:29:13.211" v="31" actId="20577"/>
          <ac:spMkLst>
            <pc:docMk/>
            <pc:sldMk cId="2116107592" sldId="310"/>
            <ac:spMk id="118" creationId="{00000000-0000-0000-0000-000000000000}"/>
          </ac:spMkLst>
        </pc:sp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239375013" sldId="311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3713879004" sldId="312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976385336" sldId="313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166244466" sldId="314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25677320" sldId="315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94146352" sldId="316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794907855" sldId="317"/>
        </pc:sldMkLst>
      </pc:sldChg>
      <pc:sldChg chg="addSp delSp modSp add mod modNotesTx">
        <pc:chgData name="Richard Chalk" userId="287f8aa4f4de1d19" providerId="LiveId" clId="{ADCD7CE9-DA5B-4B3E-9C30-37ED9E52CC01}" dt="2023-05-22T08:08:47.004" v="1790" actId="1035"/>
        <pc:sldMkLst>
          <pc:docMk/>
          <pc:sldMk cId="3415542239" sldId="318"/>
        </pc:sldMkLst>
        <pc:spChg chg="add del">
          <ac:chgData name="Richard Chalk" userId="287f8aa4f4de1d19" providerId="LiveId" clId="{ADCD7CE9-DA5B-4B3E-9C30-37ED9E52CC01}" dt="2023-05-22T04:41:29.300" v="143" actId="478"/>
          <ac:spMkLst>
            <pc:docMk/>
            <pc:sldMk cId="3415542239" sldId="318"/>
            <ac:spMk id="3" creationId="{A3870E98-1DFC-2A83-6C43-C0B8E0D5236B}"/>
          </ac:spMkLst>
        </pc:spChg>
        <pc:spChg chg="mod">
          <ac:chgData name="Richard Chalk" userId="287f8aa4f4de1d19" providerId="LiveId" clId="{ADCD7CE9-DA5B-4B3E-9C30-37ED9E52CC01}" dt="2023-05-22T04:40:24.152" v="126" actId="6549"/>
          <ac:spMkLst>
            <pc:docMk/>
            <pc:sldMk cId="3415542239" sldId="318"/>
            <ac:spMk id="4" creationId="{4771B46A-233B-C554-9461-6E930E187917}"/>
          </ac:spMkLst>
        </pc:spChg>
        <pc:spChg chg="add mod">
          <ac:chgData name="Richard Chalk" userId="287f8aa4f4de1d19" providerId="LiveId" clId="{ADCD7CE9-DA5B-4B3E-9C30-37ED9E52CC01}" dt="2023-05-22T04:42:29.982" v="156" actId="14100"/>
          <ac:spMkLst>
            <pc:docMk/>
            <pc:sldMk cId="3415542239" sldId="318"/>
            <ac:spMk id="8" creationId="{EB8A9AC1-C9FB-2BED-E83E-3C1A97C16E85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1" creationId="{12B4A003-D627-65E7-040B-FF68111D806C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4" creationId="{EF7FBEF7-C5B1-008B-C56B-C5B7434D791E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5" creationId="{98FF10F3-BDA0-C59E-BA8A-63B20E99C2E9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6" creationId="{AD28B8D2-D3AE-2225-64AA-027F4942E239}"/>
          </ac:spMkLst>
        </pc:spChg>
        <pc:spChg chg="mod">
          <ac:chgData name="Richard Chalk" userId="287f8aa4f4de1d19" providerId="LiveId" clId="{ADCD7CE9-DA5B-4B3E-9C30-37ED9E52CC01}" dt="2023-05-22T07:48:48.390" v="1409" actId="207"/>
          <ac:spMkLst>
            <pc:docMk/>
            <pc:sldMk cId="3415542239" sldId="318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4:46:39.539" v="226" actId="1035"/>
          <ac:picMkLst>
            <pc:docMk/>
            <pc:sldMk cId="3415542239" sldId="318"/>
            <ac:picMk id="9" creationId="{DE3BA6F0-D616-0DB2-BE14-C0D8DC1AE4CB}"/>
          </ac:picMkLst>
        </pc:picChg>
        <pc:picChg chg="add mod">
          <ac:chgData name="Richard Chalk" userId="287f8aa4f4de1d19" providerId="LiveId" clId="{ADCD7CE9-DA5B-4B3E-9C30-37ED9E52CC01}" dt="2023-05-22T08:08:47.004" v="1790" actId="1035"/>
          <ac:picMkLst>
            <pc:docMk/>
            <pc:sldMk cId="3415542239" sldId="318"/>
            <ac:picMk id="10" creationId="{30BEEBE4-9A4C-89BB-58D5-4AF53ACD56CD}"/>
          </ac:picMkLst>
        </pc:picChg>
        <pc:picChg chg="del">
          <ac:chgData name="Richard Chalk" userId="287f8aa4f4de1d19" providerId="LiveId" clId="{ADCD7CE9-DA5B-4B3E-9C30-37ED9E52CC01}" dt="2023-05-22T04:43:10.389" v="160" actId="478"/>
          <ac:picMkLst>
            <pc:docMk/>
            <pc:sldMk cId="3415542239" sldId="318"/>
            <ac:picMk id="12" creationId="{F0F17147-809E-F720-9C5F-A24B65786008}"/>
          </ac:picMkLst>
        </pc:picChg>
        <pc:picChg chg="mod">
          <ac:chgData name="Richard Chalk" userId="287f8aa4f4de1d19" providerId="LiveId" clId="{ADCD7CE9-DA5B-4B3E-9C30-37ED9E52CC01}" dt="2023-05-22T04:42:41.050" v="158" actId="1076"/>
          <ac:picMkLst>
            <pc:docMk/>
            <pc:sldMk cId="3415542239" sldId="318"/>
            <ac:picMk id="13" creationId="{82083A09-37E3-6357-A891-7E1D92D9CA0B}"/>
          </ac:picMkLst>
        </pc:picChg>
        <pc:picChg chg="add del mod">
          <ac:chgData name="Richard Chalk" userId="287f8aa4f4de1d19" providerId="LiveId" clId="{ADCD7CE9-DA5B-4B3E-9C30-37ED9E52CC01}" dt="2023-05-22T04:43:39.197" v="170" actId="478"/>
          <ac:picMkLst>
            <pc:docMk/>
            <pc:sldMk cId="3415542239" sldId="318"/>
            <ac:picMk id="2050" creationId="{D9697D26-A522-AB82-DA1B-3EEC3E38CE58}"/>
          </ac:picMkLst>
        </pc:picChg>
        <pc:picChg chg="add mod">
          <ac:chgData name="Richard Chalk" userId="287f8aa4f4de1d19" providerId="LiveId" clId="{ADCD7CE9-DA5B-4B3E-9C30-37ED9E52CC01}" dt="2023-05-22T07:48:34.199" v="1405" actId="167"/>
          <ac:picMkLst>
            <pc:docMk/>
            <pc:sldMk cId="3415542239" sldId="318"/>
            <ac:picMk id="2052" creationId="{C5521AE3-30A5-5C65-EAB3-F49C795519B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4:52:28.148" v="321" actId="113"/>
        <pc:sldMkLst>
          <pc:docMk/>
          <pc:sldMk cId="2254389400" sldId="319"/>
        </pc:sldMkLst>
        <pc:spChg chg="add mod">
          <ac:chgData name="Richard Chalk" userId="287f8aa4f4de1d19" providerId="LiveId" clId="{ADCD7CE9-DA5B-4B3E-9C30-37ED9E52CC01}" dt="2023-05-22T04:51:23.773" v="257" actId="1076"/>
          <ac:spMkLst>
            <pc:docMk/>
            <pc:sldMk cId="2254389400" sldId="319"/>
            <ac:spMk id="3" creationId="{9A390A50-C5BE-9137-B1C4-C1675BE35698}"/>
          </ac:spMkLst>
        </pc:spChg>
        <pc:spChg chg="add mod">
          <ac:chgData name="Richard Chalk" userId="287f8aa4f4de1d19" providerId="LiveId" clId="{ADCD7CE9-DA5B-4B3E-9C30-37ED9E52CC01}" dt="2023-05-22T04:52:19.309" v="320" actId="1035"/>
          <ac:spMkLst>
            <pc:docMk/>
            <pc:sldMk cId="2254389400" sldId="319"/>
            <ac:spMk id="7" creationId="{62B9D5DF-F1E1-15CE-041B-4C8D0F02E7C7}"/>
          </ac:spMkLst>
        </pc:spChg>
        <pc:spChg chg="del">
          <ac:chgData name="Richard Chalk" userId="287f8aa4f4de1d19" providerId="LiveId" clId="{ADCD7CE9-DA5B-4B3E-9C30-37ED9E52CC01}" dt="2023-05-22T04:45:41.560" v="195" actId="478"/>
          <ac:spMkLst>
            <pc:docMk/>
            <pc:sldMk cId="2254389400" sldId="319"/>
            <ac:spMk id="8" creationId="{EB8A9AC1-C9FB-2BED-E83E-3C1A97C16E85}"/>
          </ac:spMkLst>
        </pc:spChg>
        <pc:spChg chg="mod">
          <ac:chgData name="Richard Chalk" userId="287f8aa4f4de1d19" providerId="LiveId" clId="{ADCD7CE9-DA5B-4B3E-9C30-37ED9E52CC01}" dt="2023-05-22T04:52:28.148" v="321" actId="113"/>
          <ac:spMkLst>
            <pc:docMk/>
            <pc:sldMk cId="2254389400" sldId="31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45:43.410" v="196" actId="478"/>
          <ac:picMkLst>
            <pc:docMk/>
            <pc:sldMk cId="2254389400" sldId="319"/>
            <ac:picMk id="9" creationId="{DE3BA6F0-D616-0DB2-BE14-C0D8DC1AE4CB}"/>
          </ac:picMkLst>
        </pc:picChg>
        <pc:picChg chg="del">
          <ac:chgData name="Richard Chalk" userId="287f8aa4f4de1d19" providerId="LiveId" clId="{ADCD7CE9-DA5B-4B3E-9C30-37ED9E52CC01}" dt="2023-05-22T04:45:44.317" v="197" actId="478"/>
          <ac:picMkLst>
            <pc:docMk/>
            <pc:sldMk cId="2254389400" sldId="319"/>
            <ac:picMk id="10" creationId="{30BEEBE4-9A4C-89BB-58D5-4AF53ACD56CD}"/>
          </ac:picMkLst>
        </pc:picChg>
        <pc:picChg chg="add mod">
          <ac:chgData name="Richard Chalk" userId="287f8aa4f4de1d19" providerId="LiveId" clId="{ADCD7CE9-DA5B-4B3E-9C30-37ED9E52CC01}" dt="2023-05-22T04:52:19.309" v="320" actId="1035"/>
          <ac:picMkLst>
            <pc:docMk/>
            <pc:sldMk cId="2254389400" sldId="319"/>
            <ac:picMk id="11" creationId="{7C5EE0EC-1866-BED8-22D7-8B539E84ED2F}"/>
          </ac:picMkLst>
        </pc:picChg>
        <pc:picChg chg="mod">
          <ac:chgData name="Richard Chalk" userId="287f8aa4f4de1d19" providerId="LiveId" clId="{ADCD7CE9-DA5B-4B3E-9C30-37ED9E52CC01}" dt="2023-05-22T04:51:26.706" v="258" actId="1076"/>
          <ac:picMkLst>
            <pc:docMk/>
            <pc:sldMk cId="2254389400" sldId="319"/>
            <ac:picMk id="13" creationId="{82083A09-37E3-6357-A891-7E1D92D9CA0B}"/>
          </ac:picMkLst>
        </pc:picChg>
      </pc:sldChg>
      <pc:sldChg chg="modSp add mod">
        <pc:chgData name="Richard Chalk" userId="287f8aa4f4de1d19" providerId="LiveId" clId="{ADCD7CE9-DA5B-4B3E-9C30-37ED9E52CC01}" dt="2023-05-22T04:53:00.692" v="325" actId="20577"/>
        <pc:sldMkLst>
          <pc:docMk/>
          <pc:sldMk cId="3403649139" sldId="320"/>
        </pc:sldMkLst>
        <pc:spChg chg="mod">
          <ac:chgData name="Richard Chalk" userId="287f8aa4f4de1d19" providerId="LiveId" clId="{ADCD7CE9-DA5B-4B3E-9C30-37ED9E52CC01}" dt="2023-05-22T04:53:00.692" v="325" actId="20577"/>
          <ac:spMkLst>
            <pc:docMk/>
            <pc:sldMk cId="3403649139" sldId="320"/>
            <ac:spMk id="118" creationId="{00000000-0000-0000-0000-000000000000}"/>
          </ac:spMkLst>
        </pc:spChg>
      </pc:sldChg>
      <pc:sldChg chg="new del">
        <pc:chgData name="Richard Chalk" userId="287f8aa4f4de1d19" providerId="LiveId" clId="{ADCD7CE9-DA5B-4B3E-9C30-37ED9E52CC01}" dt="2023-05-22T08:06:19.017" v="1746" actId="47"/>
        <pc:sldMkLst>
          <pc:docMk/>
          <pc:sldMk cId="1708747498" sldId="321"/>
        </pc:sldMkLst>
      </pc:sldChg>
      <pc:sldChg chg="addSp delSp add del mod">
        <pc:chgData name="Richard Chalk" userId="287f8aa4f4de1d19" providerId="LiveId" clId="{ADCD7CE9-DA5B-4B3E-9C30-37ED9E52CC01}" dt="2023-05-22T05:21:31.580" v="503"/>
        <pc:sldMkLst>
          <pc:docMk/>
          <pc:sldMk cId="1999850506" sldId="321"/>
        </pc:sldMkLst>
        <pc:spChg chg="add del">
          <ac:chgData name="Richard Chalk" userId="287f8aa4f4de1d19" providerId="LiveId" clId="{ADCD7CE9-DA5B-4B3E-9C30-37ED9E52CC01}" dt="2023-05-22T05:21:29.076" v="501" actId="478"/>
          <ac:spMkLst>
            <pc:docMk/>
            <pc:sldMk cId="1999850506" sldId="321"/>
            <ac:spMk id="8" creationId="{45932A0C-70D4-B9F0-C5F1-F9D2E650BA0E}"/>
          </ac:spMkLst>
        </pc:spChg>
        <pc:spChg chg="add del">
          <ac:chgData name="Richard Chalk" userId="287f8aa4f4de1d19" providerId="LiveId" clId="{ADCD7CE9-DA5B-4B3E-9C30-37ED9E52CC01}" dt="2023-05-22T05:21:29.896" v="502" actId="478"/>
          <ac:spMkLst>
            <pc:docMk/>
            <pc:sldMk cId="1999850506" sldId="321"/>
            <ac:spMk id="10" creationId="{1A0BD876-1337-02CB-95F7-F993EC7B538A}"/>
          </ac:spMkLst>
        </pc:spChg>
        <pc:picChg chg="add del">
          <ac:chgData name="Richard Chalk" userId="287f8aa4f4de1d19" providerId="LiveId" clId="{ADCD7CE9-DA5B-4B3E-9C30-37ED9E52CC01}" dt="2023-05-22T05:21:29.896" v="502" actId="478"/>
          <ac:picMkLst>
            <pc:docMk/>
            <pc:sldMk cId="1999850506" sldId="321"/>
            <ac:picMk id="11" creationId="{CC0C4025-545B-93E1-3732-F2ACD24A0ABB}"/>
          </ac:picMkLst>
        </pc:picChg>
        <pc:picChg chg="add del">
          <ac:chgData name="Richard Chalk" userId="287f8aa4f4de1d19" providerId="LiveId" clId="{ADCD7CE9-DA5B-4B3E-9C30-37ED9E52CC01}" dt="2023-05-22T05:21:29.076" v="501" actId="478"/>
          <ac:picMkLst>
            <pc:docMk/>
            <pc:sldMk cId="1999850506" sldId="321"/>
            <ac:picMk id="3074" creationId="{DFE2E593-52B8-83E5-E5B3-40DB4D5ABCDE}"/>
          </ac:picMkLst>
        </pc:picChg>
      </pc:sldChg>
      <pc:sldChg chg="addSp delSp modSp add mod">
        <pc:chgData name="Richard Chalk" userId="287f8aa4f4de1d19" providerId="LiveId" clId="{ADCD7CE9-DA5B-4B3E-9C30-37ED9E52CC01}" dt="2023-05-22T07:50:29.059" v="1433" actId="6549"/>
        <pc:sldMkLst>
          <pc:docMk/>
          <pc:sldMk cId="1641953116" sldId="322"/>
        </pc:sldMkLst>
        <pc:spChg chg="mod">
          <ac:chgData name="Richard Chalk" userId="287f8aa4f4de1d19" providerId="LiveId" clId="{ADCD7CE9-DA5B-4B3E-9C30-37ED9E52CC01}" dt="2023-05-22T05:25:57.340" v="565" actId="20577"/>
          <ac:spMkLst>
            <pc:docMk/>
            <pc:sldMk cId="1641953116" sldId="322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7:50:29.059" v="1433" actId="6549"/>
          <ac:spMkLst>
            <pc:docMk/>
            <pc:sldMk cId="1641953116" sldId="322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25:49.216" v="553" actId="1076"/>
          <ac:spMkLst>
            <pc:docMk/>
            <pc:sldMk cId="1641953116" sldId="322"/>
            <ac:spMk id="7" creationId="{EB8461F4-2EFC-F833-2EBB-116D40B414A6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8" creationId="{45932A0C-70D4-B9F0-C5F1-F9D2E650BA0E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10" creationId="{1A0BD876-1337-02CB-95F7-F993EC7B538A}"/>
          </ac:spMkLst>
        </pc:spChg>
        <pc:picChg chg="add mod">
          <ac:chgData name="Richard Chalk" userId="287f8aa4f4de1d19" providerId="LiveId" clId="{ADCD7CE9-DA5B-4B3E-9C30-37ED9E52CC01}" dt="2023-05-22T05:22:13.028" v="512" actId="1076"/>
          <ac:picMkLst>
            <pc:docMk/>
            <pc:sldMk cId="1641953116" sldId="322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25:21.605" v="547" actId="14100"/>
          <ac:picMkLst>
            <pc:docMk/>
            <pc:sldMk cId="1641953116" sldId="322"/>
            <ac:picMk id="4" creationId="{6DBA3B24-6B75-8227-D538-E524FB47C02F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11" creationId="{CC0C4025-545B-93E1-3732-F2ACD24A0ABB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3074" creationId="{DFE2E593-52B8-83E5-E5B3-40DB4D5ABCDE}"/>
          </ac:picMkLst>
        </pc:picChg>
        <pc:picChg chg="del">
          <ac:chgData name="Richard Chalk" userId="287f8aa4f4de1d19" providerId="LiveId" clId="{ADCD7CE9-DA5B-4B3E-9C30-37ED9E52CC01}" dt="2023-05-22T05:22:09.089" v="510" actId="478"/>
          <ac:picMkLst>
            <pc:docMk/>
            <pc:sldMk cId="1641953116" sldId="322"/>
            <ac:picMk id="3076" creationId="{B96052DA-C389-8B9B-F135-71AFF9043985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5:43:04.733" v="1081"/>
        <pc:sldMkLst>
          <pc:docMk/>
          <pc:sldMk cId="2206031008" sldId="323"/>
        </pc:sldMkLst>
        <pc:spChg chg="mod">
          <ac:chgData name="Richard Chalk" userId="287f8aa4f4de1d19" providerId="LiveId" clId="{ADCD7CE9-DA5B-4B3E-9C30-37ED9E52CC01}" dt="2023-05-22T05:40:55.638" v="985" actId="20577"/>
          <ac:spMkLst>
            <pc:docMk/>
            <pc:sldMk cId="2206031008" sldId="323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1:38.169" v="1043" actId="14100"/>
          <ac:spMkLst>
            <pc:docMk/>
            <pc:sldMk cId="2206031008" sldId="323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29:33.866" v="592" actId="478"/>
          <ac:spMkLst>
            <pc:docMk/>
            <pc:sldMk cId="2206031008" sldId="323"/>
            <ac:spMk id="7" creationId="{EB8461F4-2EFC-F833-2EBB-116D40B414A6}"/>
          </ac:spMkLst>
        </pc:spChg>
        <pc:spChg chg="add mod">
          <ac:chgData name="Richard Chalk" userId="287f8aa4f4de1d19" providerId="LiveId" clId="{ADCD7CE9-DA5B-4B3E-9C30-37ED9E52CC01}" dt="2023-05-22T05:42:16.300" v="1074" actId="14100"/>
          <ac:spMkLst>
            <pc:docMk/>
            <pc:sldMk cId="2206031008" sldId="323"/>
            <ac:spMk id="8" creationId="{9027D37A-CFCB-002C-0829-FADEBDC3F3BD}"/>
          </ac:spMkLst>
        </pc:spChg>
        <pc:spChg chg="add del mod">
          <ac:chgData name="Richard Chalk" userId="287f8aa4f4de1d19" providerId="LiveId" clId="{ADCD7CE9-DA5B-4B3E-9C30-37ED9E52CC01}" dt="2023-05-22T05:41:40.906" v="1044" actId="478"/>
          <ac:spMkLst>
            <pc:docMk/>
            <pc:sldMk cId="2206031008" sldId="323"/>
            <ac:spMk id="9" creationId="{74B7A6E4-9966-DB82-754E-9985C8D809AF}"/>
          </ac:spMkLst>
        </pc:spChg>
        <pc:picChg chg="del mod">
          <ac:chgData name="Richard Chalk" userId="287f8aa4f4de1d19" providerId="LiveId" clId="{ADCD7CE9-DA5B-4B3E-9C30-37ED9E52CC01}" dt="2023-05-22T05:29:27.779" v="589" actId="478"/>
          <ac:picMkLst>
            <pc:docMk/>
            <pc:sldMk cId="2206031008" sldId="323"/>
            <ac:picMk id="4" creationId="{6DBA3B24-6B75-8227-D538-E524FB47C02F}"/>
          </ac:picMkLst>
        </pc:picChg>
        <pc:picChg chg="add del mod">
          <ac:chgData name="Richard Chalk" userId="287f8aa4f4de1d19" providerId="LiveId" clId="{ADCD7CE9-DA5B-4B3E-9C30-37ED9E52CC01}" dt="2023-05-22T05:41:40.906" v="1044" actId="478"/>
          <ac:picMkLst>
            <pc:docMk/>
            <pc:sldMk cId="2206031008" sldId="323"/>
            <ac:picMk id="5122" creationId="{4C689AD0-E194-14C5-35A0-498500A8EF49}"/>
          </ac:picMkLst>
        </pc:picChg>
        <pc:picChg chg="add mod">
          <ac:chgData name="Richard Chalk" userId="287f8aa4f4de1d19" providerId="LiveId" clId="{ADCD7CE9-DA5B-4B3E-9C30-37ED9E52CC01}" dt="2023-05-22T05:42:48.767" v="1079" actId="167"/>
          <ac:picMkLst>
            <pc:docMk/>
            <pc:sldMk cId="2206031008" sldId="323"/>
            <ac:picMk id="5124" creationId="{94B64F0F-ACC2-1FC9-7956-DDD48ADBFDD6}"/>
          </ac:picMkLst>
        </pc:picChg>
        <pc:picChg chg="add del">
          <ac:chgData name="Richard Chalk" userId="287f8aa4f4de1d19" providerId="LiveId" clId="{ADCD7CE9-DA5B-4B3E-9C30-37ED9E52CC01}" dt="2023-05-22T05:43:04.733" v="1081"/>
          <ac:picMkLst>
            <pc:docMk/>
            <pc:sldMk cId="2206031008" sldId="323"/>
            <ac:picMk id="5126" creationId="{D4245DB3-49D5-DD53-F3A1-353C176B91A2}"/>
          </ac:picMkLst>
        </pc:picChg>
      </pc:sldChg>
      <pc:sldChg chg="delSp modSp add mod ord modNotesTx">
        <pc:chgData name="Richard Chalk" userId="287f8aa4f4de1d19" providerId="LiveId" clId="{ADCD7CE9-DA5B-4B3E-9C30-37ED9E52CC01}" dt="2023-05-22T05:42:08.202" v="1072" actId="20577"/>
        <pc:sldMkLst>
          <pc:docMk/>
          <pc:sldMk cId="3038433100" sldId="324"/>
        </pc:sldMkLst>
        <pc:spChg chg="mod">
          <ac:chgData name="Richard Chalk" userId="287f8aa4f4de1d19" providerId="LiveId" clId="{ADCD7CE9-DA5B-4B3E-9C30-37ED9E52CC01}" dt="2023-05-22T05:38:46.150" v="933" actId="20577"/>
          <ac:spMkLst>
            <pc:docMk/>
            <pc:sldMk cId="3038433100" sldId="324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39:32.767" v="961" actId="20577"/>
          <ac:spMkLst>
            <pc:docMk/>
            <pc:sldMk cId="3038433100" sldId="324"/>
            <ac:spMk id="5" creationId="{D3D2D105-7337-014E-A529-88382FFF1E67}"/>
          </ac:spMkLst>
        </pc:spChg>
        <pc:spChg chg="mod">
          <ac:chgData name="Richard Chalk" userId="287f8aa4f4de1d19" providerId="LiveId" clId="{ADCD7CE9-DA5B-4B3E-9C30-37ED9E52CC01}" dt="2023-05-22T05:40:25.500" v="978" actId="20577"/>
          <ac:spMkLst>
            <pc:docMk/>
            <pc:sldMk cId="3038433100" sldId="324"/>
            <ac:spMk id="8" creationId="{9027D37A-CFCB-002C-0829-FADEBDC3F3BD}"/>
          </ac:spMkLst>
        </pc:spChg>
        <pc:spChg chg="del">
          <ac:chgData name="Richard Chalk" userId="287f8aa4f4de1d19" providerId="LiveId" clId="{ADCD7CE9-DA5B-4B3E-9C30-37ED9E52CC01}" dt="2023-05-22T05:35:50.523" v="868" actId="478"/>
          <ac:spMkLst>
            <pc:docMk/>
            <pc:sldMk cId="3038433100" sldId="324"/>
            <ac:spMk id="9" creationId="{74B7A6E4-9966-DB82-754E-9985C8D809AF}"/>
          </ac:spMkLst>
        </pc:spChg>
        <pc:picChg chg="del">
          <ac:chgData name="Richard Chalk" userId="287f8aa4f4de1d19" providerId="LiveId" clId="{ADCD7CE9-DA5B-4B3E-9C30-37ED9E52CC01}" dt="2023-05-22T05:35:50.523" v="868" actId="478"/>
          <ac:picMkLst>
            <pc:docMk/>
            <pc:sldMk cId="3038433100" sldId="324"/>
            <ac:picMk id="5122" creationId="{4C689AD0-E194-14C5-35A0-498500A8EF4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8:10:03.983" v="1907" actId="20577"/>
        <pc:sldMkLst>
          <pc:docMk/>
          <pc:sldMk cId="3029127798" sldId="325"/>
        </pc:sldMkLst>
        <pc:spChg chg="mod">
          <ac:chgData name="Richard Chalk" userId="287f8aa4f4de1d19" providerId="LiveId" clId="{ADCD7CE9-DA5B-4B3E-9C30-37ED9E52CC01}" dt="2023-05-22T05:43:10.887" v="1089" actId="20577"/>
          <ac:spMkLst>
            <pc:docMk/>
            <pc:sldMk cId="3029127798" sldId="325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4:01.690" v="1095" actId="14100"/>
          <ac:spMkLst>
            <pc:docMk/>
            <pc:sldMk cId="3029127798" sldId="325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46:19.110" v="1128" actId="1038"/>
          <ac:spMkLst>
            <pc:docMk/>
            <pc:sldMk cId="3029127798" sldId="325"/>
            <ac:spMk id="6" creationId="{B923948B-ADFA-557B-8C7C-E77035D47AB4}"/>
          </ac:spMkLst>
        </pc:spChg>
        <pc:spChg chg="del">
          <ac:chgData name="Richard Chalk" userId="287f8aa4f4de1d19" providerId="LiveId" clId="{ADCD7CE9-DA5B-4B3E-9C30-37ED9E52CC01}" dt="2023-05-22T05:43:20.836" v="1093" actId="478"/>
          <ac:spMkLst>
            <pc:docMk/>
            <pc:sldMk cId="3029127798" sldId="325"/>
            <ac:spMk id="8" creationId="{9027D37A-CFCB-002C-0829-FADEBDC3F3BD}"/>
          </ac:spMkLst>
        </pc:spChg>
        <pc:spChg chg="add mod">
          <ac:chgData name="Richard Chalk" userId="287f8aa4f4de1d19" providerId="LiveId" clId="{ADCD7CE9-DA5B-4B3E-9C30-37ED9E52CC01}" dt="2023-05-22T05:48:01.174" v="1159" actId="20577"/>
          <ac:spMkLst>
            <pc:docMk/>
            <pc:sldMk cId="3029127798" sldId="325"/>
            <ac:spMk id="9" creationId="{90F8997C-64D6-DC14-33B7-E8AF280C37A8}"/>
          </ac:spMkLst>
        </pc:spChg>
        <pc:picChg chg="del">
          <ac:chgData name="Richard Chalk" userId="287f8aa4f4de1d19" providerId="LiveId" clId="{ADCD7CE9-DA5B-4B3E-9C30-37ED9E52CC01}" dt="2023-05-22T05:48:34.636" v="1162" actId="478"/>
          <ac:picMkLst>
            <pc:docMk/>
            <pc:sldMk cId="3029127798" sldId="325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46:34.126" v="1130" actId="14100"/>
          <ac:picMkLst>
            <pc:docMk/>
            <pc:sldMk cId="3029127798" sldId="325"/>
            <ac:picMk id="7" creationId="{0922E534-9A6D-DB6A-3CEC-FBC42F9A103F}"/>
          </ac:picMkLst>
        </pc:picChg>
        <pc:picChg chg="add mod">
          <ac:chgData name="Richard Chalk" userId="287f8aa4f4de1d19" providerId="LiveId" clId="{ADCD7CE9-DA5B-4B3E-9C30-37ED9E52CC01}" dt="2023-05-22T05:48:37.666" v="1163" actId="1076"/>
          <ac:picMkLst>
            <pc:docMk/>
            <pc:sldMk cId="3029127798" sldId="325"/>
            <ac:picMk id="10" creationId="{8B5C2025-027A-AFC8-1002-E9C4D47990F3}"/>
          </ac:picMkLst>
        </pc:picChg>
        <pc:picChg chg="del">
          <ac:chgData name="Richard Chalk" userId="287f8aa4f4de1d19" providerId="LiveId" clId="{ADCD7CE9-DA5B-4B3E-9C30-37ED9E52CC01}" dt="2023-05-22T05:43:16.408" v="1092" actId="478"/>
          <ac:picMkLst>
            <pc:docMk/>
            <pc:sldMk cId="3029127798" sldId="325"/>
            <ac:picMk id="5124" creationId="{94B64F0F-ACC2-1FC9-7956-DDD48ADBFDD6}"/>
          </ac:picMkLst>
        </pc:picChg>
      </pc:sldChg>
      <pc:sldChg chg="modSp add mod">
        <pc:chgData name="Richard Chalk" userId="287f8aa4f4de1d19" providerId="LiveId" clId="{ADCD7CE9-DA5B-4B3E-9C30-37ED9E52CC01}" dt="2023-05-22T07:51:41.532" v="1450" actId="20577"/>
        <pc:sldMkLst>
          <pc:docMk/>
          <pc:sldMk cId="375093022" sldId="326"/>
        </pc:sldMkLst>
        <pc:spChg chg="mod">
          <ac:chgData name="Richard Chalk" userId="287f8aa4f4de1d19" providerId="LiveId" clId="{ADCD7CE9-DA5B-4B3E-9C30-37ED9E52CC01}" dt="2023-05-22T07:51:41.532" v="1450" actId="20577"/>
          <ac:spMkLst>
            <pc:docMk/>
            <pc:sldMk cId="375093022" sldId="326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01:10.229" v="1683" actId="20577"/>
        <pc:sldMkLst>
          <pc:docMk/>
          <pc:sldMk cId="1284636669" sldId="327"/>
        </pc:sldMkLst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3" creationId="{9A390A50-C5BE-9137-B1C4-C1675BE35698}"/>
          </ac:spMkLst>
        </pc:spChg>
        <pc:spChg chg="mod">
          <ac:chgData name="Richard Chalk" userId="287f8aa4f4de1d19" providerId="LiveId" clId="{ADCD7CE9-DA5B-4B3E-9C30-37ED9E52CC01}" dt="2023-05-22T07:54:27.823" v="1481" actId="20577"/>
          <ac:spMkLst>
            <pc:docMk/>
            <pc:sldMk cId="1284636669" sldId="327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7" creationId="{62B9D5DF-F1E1-15CE-041B-4C8D0F02E7C7}"/>
          </ac:spMkLst>
        </pc:spChg>
        <pc:spChg chg="add mod">
          <ac:chgData name="Richard Chalk" userId="287f8aa4f4de1d19" providerId="LiveId" clId="{ADCD7CE9-DA5B-4B3E-9C30-37ED9E52CC01}" dt="2023-05-22T08:00:19.079" v="1636" actId="1076"/>
          <ac:spMkLst>
            <pc:docMk/>
            <pc:sldMk cId="1284636669" sldId="327"/>
            <ac:spMk id="9" creationId="{EA66843E-B7F2-8A8A-EF99-956A84063A77}"/>
          </ac:spMkLst>
        </pc:spChg>
        <pc:spChg chg="mod">
          <ac:chgData name="Richard Chalk" userId="287f8aa4f4de1d19" providerId="LiveId" clId="{ADCD7CE9-DA5B-4B3E-9C30-37ED9E52CC01}" dt="2023-05-22T07:58:58.383" v="1580" actId="207"/>
          <ac:spMkLst>
            <pc:docMk/>
            <pc:sldMk cId="1284636669" sldId="327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7:58:11.456" v="1569" actId="1076"/>
          <ac:picMkLst>
            <pc:docMk/>
            <pc:sldMk cId="1284636669" sldId="327"/>
            <ac:picMk id="2" creationId="{A0D5F18F-C257-99D8-C76C-88B5A2F471F3}"/>
          </ac:picMkLst>
        </pc:picChg>
        <pc:picChg chg="add mod">
          <ac:chgData name="Richard Chalk" userId="287f8aa4f4de1d19" providerId="LiveId" clId="{ADCD7CE9-DA5B-4B3E-9C30-37ED9E52CC01}" dt="2023-05-22T07:58:05.933" v="1566" actId="1076"/>
          <ac:picMkLst>
            <pc:docMk/>
            <pc:sldMk cId="1284636669" sldId="327"/>
            <ac:picMk id="8" creationId="{94BB2EC7-EF20-0F68-A094-E8FB51100401}"/>
          </ac:picMkLst>
        </pc:picChg>
        <pc:picChg chg="add mod">
          <ac:chgData name="Richard Chalk" userId="287f8aa4f4de1d19" providerId="LiveId" clId="{ADCD7CE9-DA5B-4B3E-9C30-37ED9E52CC01}" dt="2023-05-22T08:00:19.079" v="1636" actId="1076"/>
          <ac:picMkLst>
            <pc:docMk/>
            <pc:sldMk cId="1284636669" sldId="327"/>
            <ac:picMk id="10" creationId="{7684753C-0143-50E4-058A-A2B73271C20E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1" creationId="{7C5EE0EC-1866-BED8-22D7-8B539E84ED2F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7:53:06.351" v="1454" actId="478"/>
          <ac:picMkLst>
            <pc:docMk/>
            <pc:sldMk cId="1284636669" sldId="327"/>
            <ac:picMk id="2052" creationId="{C5521AE3-30A5-5C65-EAB3-F49C795519B9}"/>
          </ac:picMkLst>
        </pc:picChg>
      </pc:sldChg>
      <pc:sldChg chg="modSp add mod">
        <pc:chgData name="Richard Chalk" userId="287f8aa4f4de1d19" providerId="LiveId" clId="{ADCD7CE9-DA5B-4B3E-9C30-37ED9E52CC01}" dt="2023-05-22T08:00:40.052" v="1666" actId="20577"/>
        <pc:sldMkLst>
          <pc:docMk/>
          <pc:sldMk cId="2960202229" sldId="328"/>
        </pc:sldMkLst>
        <pc:spChg chg="mod">
          <ac:chgData name="Richard Chalk" userId="287f8aa4f4de1d19" providerId="LiveId" clId="{ADCD7CE9-DA5B-4B3E-9C30-37ED9E52CC01}" dt="2023-05-22T08:00:40.052" v="1666" actId="20577"/>
          <ac:spMkLst>
            <pc:docMk/>
            <pc:sldMk cId="2960202229" sldId="328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12:36.406" v="2048" actId="20577"/>
        <pc:sldMkLst>
          <pc:docMk/>
          <pc:sldMk cId="1187645491" sldId="329"/>
        </pc:sldMkLst>
        <pc:spChg chg="mod">
          <ac:chgData name="Richard Chalk" userId="287f8aa4f4de1d19" providerId="LiveId" clId="{ADCD7CE9-DA5B-4B3E-9C30-37ED9E52CC01}" dt="2023-05-22T08:01:59.489" v="1697" actId="20577"/>
          <ac:spMkLst>
            <pc:docMk/>
            <pc:sldMk cId="1187645491" sldId="329"/>
            <ac:spMk id="4" creationId="{4771B46A-233B-C554-9461-6E930E187917}"/>
          </ac:spMkLst>
        </pc:spChg>
        <pc:spChg chg="add del">
          <ac:chgData name="Richard Chalk" userId="287f8aa4f4de1d19" providerId="LiveId" clId="{ADCD7CE9-DA5B-4B3E-9C30-37ED9E52CC01}" dt="2023-05-22T08:02:29.518" v="1702" actId="22"/>
          <ac:spMkLst>
            <pc:docMk/>
            <pc:sldMk cId="1187645491" sldId="329"/>
            <ac:spMk id="7" creationId="{C0A30BFD-72D2-C87A-28FB-8A986E746534}"/>
          </ac:spMkLst>
        </pc:spChg>
        <pc:spChg chg="add del">
          <ac:chgData name="Richard Chalk" userId="287f8aa4f4de1d19" providerId="LiveId" clId="{ADCD7CE9-DA5B-4B3E-9C30-37ED9E52CC01}" dt="2023-05-22T08:03:02.350" v="1713" actId="478"/>
          <ac:spMkLst>
            <pc:docMk/>
            <pc:sldMk cId="1187645491" sldId="329"/>
            <ac:spMk id="9" creationId="{EA66843E-B7F2-8A8A-EF99-956A84063A77}"/>
          </ac:spMkLst>
        </pc:spChg>
        <pc:spChg chg="add mod">
          <ac:chgData name="Richard Chalk" userId="287f8aa4f4de1d19" providerId="LiveId" clId="{ADCD7CE9-DA5B-4B3E-9C30-37ED9E52CC01}" dt="2023-05-22T08:07:49.197" v="1776" actId="1076"/>
          <ac:spMkLst>
            <pc:docMk/>
            <pc:sldMk cId="1187645491" sldId="329"/>
            <ac:spMk id="11" creationId="{858AFE6A-D3F7-22C5-3322-99DA9EDF26FC}"/>
          </ac:spMkLst>
        </pc:spChg>
        <pc:spChg chg="add mod">
          <ac:chgData name="Richard Chalk" userId="287f8aa4f4de1d19" providerId="LiveId" clId="{ADCD7CE9-DA5B-4B3E-9C30-37ED9E52CC01}" dt="2023-05-22T08:07:54.205" v="1778" actId="1076"/>
          <ac:spMkLst>
            <pc:docMk/>
            <pc:sldMk cId="1187645491" sldId="329"/>
            <ac:spMk id="12" creationId="{79260EFF-14BA-9964-3F59-DC6D2BD45751}"/>
          </ac:spMkLst>
        </pc:spChg>
        <pc:spChg chg="mod">
          <ac:chgData name="Richard Chalk" userId="287f8aa4f4de1d19" providerId="LiveId" clId="{ADCD7CE9-DA5B-4B3E-9C30-37ED9E52CC01}" dt="2023-05-22T08:07:24.727" v="1773" actId="20577"/>
          <ac:spMkLst>
            <pc:docMk/>
            <pc:sldMk cId="1187645491" sldId="329"/>
            <ac:spMk id="658" creationId="{00000000-0000-0000-0000-000000000000}"/>
          </ac:spMkLst>
        </pc:sp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2" creationId="{A0D5F18F-C257-99D8-C76C-88B5A2F471F3}"/>
          </ac:picMkLst>
        </pc:picChg>
        <pc:picChg chg="add del">
          <ac:chgData name="Richard Chalk" userId="287f8aa4f4de1d19" providerId="LiveId" clId="{ADCD7CE9-DA5B-4B3E-9C30-37ED9E52CC01}" dt="2023-05-22T08:02:59.829" v="1712" actId="478"/>
          <ac:picMkLst>
            <pc:docMk/>
            <pc:sldMk cId="1187645491" sldId="329"/>
            <ac:picMk id="8" creationId="{94BB2EC7-EF20-0F68-A094-E8FB51100401}"/>
          </ac:picMkLst>
        </pc:pic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10" creationId="{7684753C-0143-50E4-058A-A2B73271C20E}"/>
          </ac:picMkLst>
        </pc:picChg>
        <pc:picChg chg="add mod">
          <ac:chgData name="Richard Chalk" userId="287f8aa4f4de1d19" providerId="LiveId" clId="{ADCD7CE9-DA5B-4B3E-9C30-37ED9E52CC01}" dt="2023-05-22T08:07:20.779" v="1772" actId="1037"/>
          <ac:picMkLst>
            <pc:docMk/>
            <pc:sldMk cId="1187645491" sldId="329"/>
            <ac:picMk id="8194" creationId="{E569D9C2-7D28-8337-0B85-7FF489BF249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482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58664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48970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Prata om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exemplet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….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Sätt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en breakpoint och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titta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/prata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igenom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varje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iteration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Övning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Facit</a:t>
            </a:r>
            <a:endParaRPr lang="en-US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==========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https://gist.github.com/RichardChalk/cb38fb731eda551b9913d13acb9b9267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 err="1">
                <a:latin typeface="Arial"/>
                <a:ea typeface="Arial"/>
                <a:cs typeface="Arial"/>
                <a:sym typeface="Arial"/>
              </a:rPr>
              <a:t>Todo</a:t>
            </a: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 - Lägg till en </a:t>
            </a:r>
            <a:r>
              <a:rPr lang="sv-SE" sz="2000" b="0" strike="noStrike" dirty="0" err="1">
                <a:latin typeface="Arial"/>
                <a:ea typeface="Arial"/>
                <a:cs typeface="Arial"/>
                <a:sym typeface="Arial"/>
              </a:rPr>
              <a:t>console.writeline</a:t>
            </a: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 för att skriva ut </a:t>
            </a:r>
            <a:r>
              <a:rPr lang="sv-SE" sz="2000" b="0" strike="noStrike" dirty="0" err="1">
                <a:latin typeface="Arial"/>
                <a:ea typeface="Arial"/>
                <a:cs typeface="Arial"/>
                <a:sym typeface="Arial"/>
              </a:rPr>
              <a:t>minimun</a:t>
            </a: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 värde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32788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Q1.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Vad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händer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om jag ta bort (float) casting?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Minns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ni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Varför?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Övning - Facit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==========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https://gist.github.com/RichardChalk/159633921cc5e5e4ac9ea94656da96ce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Hmmmm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….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Vad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händer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med {} I min for loop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på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exemple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1?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Jag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har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skrivit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ut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{} I foreach exempel2…..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Behöver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man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inte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{}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längre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Prata om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när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de INTE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behövs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65962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Facit</a:t>
            </a:r>
            <a:endParaRPr lang="en-US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====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https://gist.github.com/RichardChalk/49baed7e9473a84e9c5beb379577a7c2</a:t>
            </a:r>
            <a:endParaRPr lang="en-US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Frågor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======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Vad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gör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\n\n?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Varför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finns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Console.ReadLine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()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på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slutet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Jag gillar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inte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att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det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skrivs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ut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komma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efter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sista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siffran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I bade array…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Vad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kan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jag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göra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för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att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slippa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det (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endast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på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den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sista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siffran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alltså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)?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75861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Facit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(Don’t cheat)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=============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https://gist.github.com/RichardChalk/9c4320bb6637afeda33439d5aae6558f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27188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Facit</a:t>
            </a:r>
            <a:endParaRPr lang="en-US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=====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https://gist.github.com/RichardChalk/5a2030ecd8bfd59b59b864ba4ed87814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Det kan upplevas som lite komplext att komma åt värdena i en flerdimensionell </a:t>
            </a:r>
            <a:r>
              <a:rPr lang="sv-SE" sz="2000" b="0" strike="noStrike" dirty="0" err="1">
                <a:latin typeface="Arial"/>
                <a:ea typeface="Arial"/>
                <a:cs typeface="Arial"/>
                <a:sym typeface="Arial"/>
              </a:rPr>
              <a:t>array</a:t>
            </a: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Här finns </a:t>
            </a:r>
            <a:r>
              <a:rPr lang="sv-SE" sz="2000" b="0" strike="noStrike">
                <a:latin typeface="Arial"/>
                <a:ea typeface="Arial"/>
                <a:cs typeface="Arial"/>
                <a:sym typeface="Arial"/>
              </a:rPr>
              <a:t>ett exempel</a:t>
            </a: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… prata igenom koden med eleverna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https://gist.github.com/RichardChalk/d0c5132a0b65155b4ccb21b6acb260aa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06358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70822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67792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06959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37310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Övning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1: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Skriv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ut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till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consolen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values 3 &amp; 5 från array….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Övning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2: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Skriv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en foreach för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att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skriva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ut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samtliga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värden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till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consolen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förutom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index 1)!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77062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Facit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(Don’t cheat!)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=============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https://gist.github.com/RichardChalk/d8d0e8b34b46b37be85dc1548f8ab9e7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79443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Min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array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tar minnesplatser 200-244! (4 bytes of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memory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per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int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- 32 bits =&gt; 32/8 = 4 bytes!)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I exempel diagram får inte jag skriver till minnesplatser INNAN 200…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Eller EFTER minnesplats 244!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Jag har ingen aning om vilken data kommer att finnas där…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Det kan tillhör ett helt annat program!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Därför får inte jag ändra på STORLEKEN på en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array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!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=====================================================================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För att arbeta med ändringsbara samlingar tillhandahåller C# andra datatyper som </a:t>
            </a:r>
            <a:r>
              <a:rPr lang="sv-SE" sz="3600" dirty="0"/>
              <a:t>List&lt;T&gt;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som internt hanterar storleksändring och dynamisk allokerings av minne när element läggs till eller tas bort.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Dessa datatyper erbjuder mer flexibilitet när det gäller att ändra storleken på samlingen.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3600" b="0" i="0" strike="noStrike" dirty="0">
                <a:solidFill>
                  <a:srgbClr val="D1D5DB"/>
                </a:solidFill>
                <a:effectLst/>
                <a:latin typeface="Söhne"/>
                <a:ea typeface="Arial"/>
                <a:cs typeface="Arial"/>
                <a:sym typeface="Arial"/>
              </a:rPr>
              <a:t>Vi pratar mer om dessa senare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60441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introprogramming.info/english-intro-csharp-book/read-online/chapter-7-arrays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3385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/>
          <p:cNvSpPr/>
          <p:nvPr/>
        </p:nvSpPr>
        <p:spPr>
          <a:xfrm>
            <a:off x="852839" y="1454040"/>
            <a:ext cx="5328152" cy="499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kan ta reda på </a:t>
            </a:r>
            <a:r>
              <a:rPr lang="sv-SE" sz="26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längden</a:t>
            </a:r>
            <a:r>
              <a:rPr lang="sv-SE" sz="2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på en </a:t>
            </a:r>
            <a:r>
              <a:rPr lang="sv-SE" sz="26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sv-SE" sz="2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genom att använda en property.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har ännu inte diskuterat </a:t>
            </a:r>
            <a:r>
              <a:rPr lang="sv-SE" sz="2600" b="1" i="0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sv-SE" sz="2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alls men koden för att göra detta är tillräckligt användbar och enkel att det är värt att ta sig tid att påpeka det.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Koden till höger hämtar </a:t>
            </a:r>
            <a:r>
              <a:rPr lang="sv-SE" sz="2600" b="1" i="0" dirty="0" err="1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sv-SE" sz="2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-property för en </a:t>
            </a:r>
            <a:r>
              <a:rPr lang="sv-SE" sz="26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sv-SE" sz="2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använder den för att skriva ut </a:t>
            </a:r>
            <a:r>
              <a:rPr lang="sv-SE" sz="26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längden</a:t>
            </a:r>
          </a:p>
        </p:txBody>
      </p:sp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Property - </a:t>
            </a:r>
            <a:r>
              <a:rPr lang="sv-SE" sz="4400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Length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AF19BD-2132-01FB-13A4-BB69B6B2F8DC}"/>
              </a:ext>
            </a:extLst>
          </p:cNvPr>
          <p:cNvCxnSpPr>
            <a:cxnSpLocks/>
          </p:cNvCxnSpPr>
          <p:nvPr/>
        </p:nvCxnSpPr>
        <p:spPr>
          <a:xfrm flipV="1">
            <a:off x="6586027" y="1371600"/>
            <a:ext cx="0" cy="499403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658;p44">
            <a:extLst>
              <a:ext uri="{FF2B5EF4-FFF2-40B4-BE49-F238E27FC236}">
                <a16:creationId xmlns:a16="http://schemas.microsoft.com/office/drawing/2014/main" id="{0B26A0A8-87F1-A50E-D0B1-A3EE65D47CFF}"/>
              </a:ext>
            </a:extLst>
          </p:cNvPr>
          <p:cNvSpPr/>
          <p:nvPr/>
        </p:nvSpPr>
        <p:spPr>
          <a:xfrm>
            <a:off x="6919547" y="2687895"/>
            <a:ext cx="5184546" cy="170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Övning: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Denna syntax använder </a:t>
            </a:r>
            <a:r>
              <a:rPr lang="sv-SE" sz="2400" b="1" i="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Concatination</a:t>
            </a:r>
            <a:r>
              <a:rPr lang="sv-SE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Skriv om syntaxen så att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Interpolation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används istället!</a:t>
            </a:r>
            <a:endParaRPr lang="sv-SE" sz="240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2" descr="1,000+ Free List &amp; Checklist Images - Pixabay">
            <a:extLst>
              <a:ext uri="{FF2B5EF4-FFF2-40B4-BE49-F238E27FC236}">
                <a16:creationId xmlns:a16="http://schemas.microsoft.com/office/drawing/2014/main" id="{70E54155-0A8C-D616-81B2-CA13C9270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230" y="69175"/>
            <a:ext cx="1529862" cy="152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DF7197-071B-65D5-0087-9D1019D59F4B}"/>
              </a:ext>
            </a:extLst>
          </p:cNvPr>
          <p:cNvSpPr txBox="1"/>
          <p:nvPr/>
        </p:nvSpPr>
        <p:spPr>
          <a:xfrm>
            <a:off x="6795870" y="1509011"/>
            <a:ext cx="54539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[] numbers = { 1, 2, 3, 4, 5 };</a:t>
            </a:r>
          </a:p>
          <a:p>
            <a:r>
              <a:rPr lang="sv-SE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length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numbers.Length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dirty="0">
                <a:latin typeface="Cascadia Mono" panose="020B0609020000020004" pitchFamily="49" charset="0"/>
              </a:rPr>
              <a:t>	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"The length of the array is: 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+ length);</a:t>
            </a:r>
            <a:endParaRPr lang="sv-S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3EDB33-1689-B9CA-57AF-F66E1C7B6587}"/>
              </a:ext>
            </a:extLst>
          </p:cNvPr>
          <p:cNvSpPr txBox="1"/>
          <p:nvPr/>
        </p:nvSpPr>
        <p:spPr>
          <a:xfrm>
            <a:off x="6796456" y="4783791"/>
            <a:ext cx="53076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[] numbers = { 1, 2, 3, 4, 5 };</a:t>
            </a:r>
          </a:p>
          <a:p>
            <a:r>
              <a:rPr lang="sv-SE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length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numbers.Length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$</a:t>
            </a:r>
          </a:p>
          <a:p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	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"The length of the array is: 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{length}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sv-S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B07F51-BC0B-BCC7-C789-35E32452AF14}"/>
              </a:ext>
            </a:extLst>
          </p:cNvPr>
          <p:cNvSpPr txBox="1"/>
          <p:nvPr/>
        </p:nvSpPr>
        <p:spPr>
          <a:xfrm>
            <a:off x="6910166" y="4308073"/>
            <a:ext cx="5068371" cy="1785104"/>
          </a:xfrm>
          <a:custGeom>
            <a:avLst/>
            <a:gdLst>
              <a:gd name="connsiteX0" fmla="*/ 0 w 5068371"/>
              <a:gd name="connsiteY0" fmla="*/ 0 h 1785104"/>
              <a:gd name="connsiteX1" fmla="*/ 5068371 w 5068371"/>
              <a:gd name="connsiteY1" fmla="*/ 0 h 1785104"/>
              <a:gd name="connsiteX2" fmla="*/ 5068371 w 5068371"/>
              <a:gd name="connsiteY2" fmla="*/ 1785104 h 1785104"/>
              <a:gd name="connsiteX3" fmla="*/ 0 w 5068371"/>
              <a:gd name="connsiteY3" fmla="*/ 1785104 h 1785104"/>
              <a:gd name="connsiteX4" fmla="*/ 0 w 5068371"/>
              <a:gd name="connsiteY4" fmla="*/ 0 h 178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8371" h="1785104" fill="none" extrusionOk="0">
                <a:moveTo>
                  <a:pt x="0" y="0"/>
                </a:moveTo>
                <a:cubicBezTo>
                  <a:pt x="2380687" y="102978"/>
                  <a:pt x="3014156" y="101137"/>
                  <a:pt x="5068371" y="0"/>
                </a:cubicBezTo>
                <a:cubicBezTo>
                  <a:pt x="5031666" y="363947"/>
                  <a:pt x="4992214" y="1498814"/>
                  <a:pt x="5068371" y="1785104"/>
                </a:cubicBezTo>
                <a:cubicBezTo>
                  <a:pt x="3584308" y="1849611"/>
                  <a:pt x="1183220" y="1774119"/>
                  <a:pt x="0" y="1785104"/>
                </a:cubicBezTo>
                <a:cubicBezTo>
                  <a:pt x="-62933" y="941569"/>
                  <a:pt x="129845" y="261603"/>
                  <a:pt x="0" y="0"/>
                </a:cubicBezTo>
                <a:close/>
              </a:path>
              <a:path w="5068371" h="1785104" stroke="0" extrusionOk="0">
                <a:moveTo>
                  <a:pt x="0" y="0"/>
                </a:moveTo>
                <a:cubicBezTo>
                  <a:pt x="1487957" y="-951"/>
                  <a:pt x="3997297" y="36535"/>
                  <a:pt x="5068371" y="0"/>
                </a:cubicBezTo>
                <a:cubicBezTo>
                  <a:pt x="4963336" y="201782"/>
                  <a:pt x="5111363" y="1053047"/>
                  <a:pt x="5068371" y="1785104"/>
                </a:cubicBezTo>
                <a:cubicBezTo>
                  <a:pt x="2903273" y="1847425"/>
                  <a:pt x="707161" y="1820612"/>
                  <a:pt x="0" y="1785104"/>
                </a:cubicBezTo>
                <a:cubicBezTo>
                  <a:pt x="-128984" y="1531969"/>
                  <a:pt x="-73341" y="28461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sv-SE" sz="32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sv-SE" sz="32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</a:t>
            </a:r>
            <a:r>
              <a:rPr lang="sv-SE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32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hiding</a:t>
            </a:r>
            <a:r>
              <a:rPr lang="sv-SE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algn="ctr"/>
            <a:endParaRPr lang="sv-SE" sz="32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384CCF3A-5CEF-6897-0DA7-3DC27445A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0918" y="3996486"/>
            <a:ext cx="623173" cy="62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66ED37E6-E67C-FEFE-C2DB-2DC9CD461511}"/>
              </a:ext>
            </a:extLst>
          </p:cNvPr>
          <p:cNvSpPr/>
          <p:nvPr/>
        </p:nvSpPr>
        <p:spPr>
          <a:xfrm>
            <a:off x="10742362" y="3919477"/>
            <a:ext cx="202223" cy="297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0E3A1051-068D-5F57-B965-2CEF7224FBA3}"/>
              </a:ext>
            </a:extLst>
          </p:cNvPr>
          <p:cNvSpPr/>
          <p:nvPr/>
        </p:nvSpPr>
        <p:spPr>
          <a:xfrm rot="10800000">
            <a:off x="10742362" y="2663749"/>
            <a:ext cx="202223" cy="297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5165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/>
          <p:cNvSpPr/>
          <p:nvPr/>
        </p:nvSpPr>
        <p:spPr>
          <a:xfrm>
            <a:off x="852839" y="1454039"/>
            <a:ext cx="5328152" cy="520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 finns en mycket bra anledning till varför 0-baserad indexering används. Själva </a:t>
            </a:r>
            <a:r>
              <a:rPr lang="sv-SE" sz="26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arrayen</a:t>
            </a:r>
            <a:r>
              <a:rPr lang="sv-SE" sz="2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har en specifik plats i minnet - en specifik minnesadress. Denna adress kallas </a:t>
            </a:r>
            <a:r>
              <a:rPr lang="sv-SE" sz="2600" b="1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basadressen</a:t>
            </a:r>
            <a:r>
              <a:rPr lang="sv-SE" sz="2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Storleken på varje plats i </a:t>
            </a:r>
            <a:r>
              <a:rPr lang="sv-SE" sz="26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arrayen</a:t>
            </a:r>
            <a:r>
              <a:rPr lang="sv-SE" sz="2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variera beroende på storleken på den typ du lägger in i </a:t>
            </a:r>
            <a:r>
              <a:rPr lang="sv-SE" sz="26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arrayen</a:t>
            </a:r>
            <a:r>
              <a:rPr lang="sv-SE" sz="2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Tex.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sv-SE" sz="26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sv-SE" sz="2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av </a:t>
            </a:r>
            <a:r>
              <a:rPr lang="sv-SE" sz="2600" b="1" i="0" dirty="0" err="1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ints</a:t>
            </a:r>
            <a:r>
              <a:rPr lang="sv-SE" sz="2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kommer att ha platser som är </a:t>
            </a:r>
            <a:r>
              <a:rPr lang="sv-SE" sz="2600" b="1" i="0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 byte</a:t>
            </a:r>
            <a:r>
              <a:rPr lang="sv-SE" sz="2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stora (eftersom </a:t>
            </a:r>
            <a:r>
              <a:rPr lang="sv-SE" sz="26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ints</a:t>
            </a:r>
            <a:r>
              <a:rPr lang="sv-SE" sz="2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är 4 byte stora).</a:t>
            </a: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Varför </a:t>
            </a:r>
            <a:r>
              <a:rPr lang="sv-SE" sz="4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 baserad?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AF19BD-2132-01FB-13A4-BB69B6B2F8DC}"/>
              </a:ext>
            </a:extLst>
          </p:cNvPr>
          <p:cNvCxnSpPr>
            <a:cxnSpLocks/>
          </p:cNvCxnSpPr>
          <p:nvPr/>
        </p:nvCxnSpPr>
        <p:spPr>
          <a:xfrm flipV="1">
            <a:off x="6586027" y="1371600"/>
            <a:ext cx="0" cy="499403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658;p44">
            <a:extLst>
              <a:ext uri="{FF2B5EF4-FFF2-40B4-BE49-F238E27FC236}">
                <a16:creationId xmlns:a16="http://schemas.microsoft.com/office/drawing/2014/main" id="{0B26A0A8-87F1-A50E-D0B1-A3EE65D47CFF}"/>
              </a:ext>
            </a:extLst>
          </p:cNvPr>
          <p:cNvSpPr/>
          <p:nvPr/>
        </p:nvSpPr>
        <p:spPr>
          <a:xfrm>
            <a:off x="6919547" y="1456972"/>
            <a:ext cx="5184546" cy="460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Eftersom datorn känner till </a:t>
            </a:r>
            <a:r>
              <a:rPr lang="sv-SE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basminnesadressen</a:t>
            </a:r>
            <a:r>
              <a:rPr lang="sv-SE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</a:t>
            </a:r>
            <a:r>
              <a:rPr lang="sv-SE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storleken</a:t>
            </a:r>
            <a:r>
              <a:rPr lang="sv-SE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på varje plats är det lätt för den att beräkna minnesplatsen för en </a:t>
            </a:r>
            <a:r>
              <a:rPr lang="sv-SE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specifik index</a:t>
            </a:r>
            <a:r>
              <a:rPr lang="sv-SE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sv-SE" sz="240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arrayen</a:t>
            </a:r>
            <a:r>
              <a:rPr lang="sv-SE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med hjälp av den enkla formeln: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adress = bas + index * storlek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40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Om vi inte använde 0-baserad indexering (kanske istället använde 1-baserad indexering) skulle matematiken här bli mer komplicerad.</a:t>
            </a:r>
          </a:p>
        </p:txBody>
      </p:sp>
      <p:pic>
        <p:nvPicPr>
          <p:cNvPr id="2" name="Picture 2" descr="1,000+ Free List &amp; Checklist Images - Pixabay">
            <a:extLst>
              <a:ext uri="{FF2B5EF4-FFF2-40B4-BE49-F238E27FC236}">
                <a16:creationId xmlns:a16="http://schemas.microsoft.com/office/drawing/2014/main" id="{70E54155-0A8C-D616-81B2-CA13C9270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230" y="69175"/>
            <a:ext cx="1529862" cy="152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450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AD5156-1042-A082-2646-F93FDBBB5D01}"/>
              </a:ext>
            </a:extLst>
          </p:cNvPr>
          <p:cNvSpPr txBox="1"/>
          <p:nvPr/>
        </p:nvSpPr>
        <p:spPr>
          <a:xfrm>
            <a:off x="6356839" y="1662533"/>
            <a:ext cx="575016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[] array =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[] { 4, 51, -7, 13, -99, 15</a:t>
            </a:r>
            <a:r>
              <a:rPr lang="en-US" dirty="0"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sv-SE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currentMinimum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Int32.MaxValue; </a:t>
            </a: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index = 0; index &lt;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array.Length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index++)</a:t>
            </a: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	if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[index] &lt; 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currentMinimum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currentMinimum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[index];</a:t>
            </a: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sv-SE" dirty="0"/>
          </a:p>
        </p:txBody>
      </p:sp>
      <p:sp>
        <p:nvSpPr>
          <p:cNvPr id="658" name="Google Shape;658;p44"/>
          <p:cNvSpPr/>
          <p:nvPr/>
        </p:nvSpPr>
        <p:spPr>
          <a:xfrm>
            <a:off x="852839" y="1454040"/>
            <a:ext cx="5184546" cy="45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kommer att beräkna det </a:t>
            </a:r>
            <a:r>
              <a:rPr lang="sv-SE" sz="2400" b="1" i="0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minsta värdet i en </a:t>
            </a:r>
            <a:r>
              <a:rPr lang="sv-SE" sz="2400" b="1" i="0" dirty="0" err="1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sv-SE" sz="2400" b="1" i="0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genom att använda en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for-loop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4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 grundläggande processen kräver att vi tittar på </a:t>
            </a:r>
            <a:r>
              <a:rPr lang="sv-SE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varje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objekt i </a:t>
            </a:r>
            <a:r>
              <a:rPr lang="sv-SE" sz="2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arrayen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 tur och ordning.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kommer att skapa en variabel som heter </a:t>
            </a:r>
            <a:r>
              <a:rPr lang="sv-SE" sz="2400" b="1" i="0" dirty="0" err="1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currentMinimum</a:t>
            </a:r>
            <a:r>
              <a:rPr lang="sv-SE" sz="2400" b="1" i="0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för att lagra det värde som vi vet är det </a:t>
            </a:r>
            <a:r>
              <a:rPr lang="sv-SE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minsta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 hittills har sett. </a:t>
            </a:r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Minimum </a:t>
            </a:r>
            <a:r>
              <a:rPr lang="sv-SE" sz="4400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658;p44">
            <a:extLst>
              <a:ext uri="{FF2B5EF4-FFF2-40B4-BE49-F238E27FC236}">
                <a16:creationId xmlns:a16="http://schemas.microsoft.com/office/drawing/2014/main" id="{0B26A0A8-87F1-A50E-D0B1-A3EE65D47CFF}"/>
              </a:ext>
            </a:extLst>
          </p:cNvPr>
          <p:cNvSpPr/>
          <p:nvPr/>
        </p:nvSpPr>
        <p:spPr>
          <a:xfrm>
            <a:off x="6345818" y="4378301"/>
            <a:ext cx="5184546" cy="136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Övning: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Gör om ovanstående kod så att den använder en </a:t>
            </a:r>
            <a:r>
              <a:rPr lang="sv-SE" sz="24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foreach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loop istället!</a:t>
            </a:r>
          </a:p>
        </p:txBody>
      </p:sp>
      <p:pic>
        <p:nvPicPr>
          <p:cNvPr id="2" name="Picture 2" descr="1,000+ Free List &amp; Checklist Images - Pixabay">
            <a:extLst>
              <a:ext uri="{FF2B5EF4-FFF2-40B4-BE49-F238E27FC236}">
                <a16:creationId xmlns:a16="http://schemas.microsoft.com/office/drawing/2014/main" id="{70E54155-0A8C-D616-81B2-CA13C9270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230" y="69175"/>
            <a:ext cx="1529862" cy="152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DF0F90-B922-6163-37D8-804614F2D90E}"/>
              </a:ext>
            </a:extLst>
          </p:cNvPr>
          <p:cNvCxnSpPr>
            <a:cxnSpLocks/>
          </p:cNvCxnSpPr>
          <p:nvPr/>
        </p:nvCxnSpPr>
        <p:spPr>
          <a:xfrm flipV="1">
            <a:off x="6172788" y="1371600"/>
            <a:ext cx="0" cy="499403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Up 9">
            <a:extLst>
              <a:ext uri="{FF2B5EF4-FFF2-40B4-BE49-F238E27FC236}">
                <a16:creationId xmlns:a16="http://schemas.microsoft.com/office/drawing/2014/main" id="{CE138451-CDD7-CE50-1CCD-0A599EE9C22D}"/>
              </a:ext>
            </a:extLst>
          </p:cNvPr>
          <p:cNvSpPr/>
          <p:nvPr/>
        </p:nvSpPr>
        <p:spPr>
          <a:xfrm>
            <a:off x="8876711" y="3541911"/>
            <a:ext cx="408364" cy="9671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9815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AD5156-1042-A082-2646-F93FDBBB5D01}"/>
              </a:ext>
            </a:extLst>
          </p:cNvPr>
          <p:cNvSpPr txBox="1"/>
          <p:nvPr/>
        </p:nvSpPr>
        <p:spPr>
          <a:xfrm>
            <a:off x="6356839" y="1662533"/>
            <a:ext cx="57501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[] array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[] { 4, 51, -7, 13, -99, 15 };</a:t>
            </a:r>
          </a:p>
          <a:p>
            <a:r>
              <a:rPr lang="sv-S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 total = 0;</a:t>
            </a:r>
          </a:p>
          <a:p>
            <a:endParaRPr lang="sv-SE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index = 0; index &lt;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array.Length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index++)</a:t>
            </a:r>
          </a:p>
          <a:p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	total += </a:t>
            </a:r>
            <a:r>
              <a:rPr lang="sv-SE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</a:t>
            </a:r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[index];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average = (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)total /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array.Length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sv-SE" sz="1100" dirty="0"/>
          </a:p>
        </p:txBody>
      </p:sp>
      <p:sp>
        <p:nvSpPr>
          <p:cNvPr id="658" name="Google Shape;658;p44"/>
          <p:cNvSpPr/>
          <p:nvPr/>
        </p:nvSpPr>
        <p:spPr>
          <a:xfrm>
            <a:off x="852839" y="1454039"/>
            <a:ext cx="5184546" cy="4911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 hitta det </a:t>
            </a:r>
            <a:r>
              <a:rPr lang="sv-SE" sz="2400" b="1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genomsnittliga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värdet i en </a:t>
            </a:r>
            <a:r>
              <a:rPr lang="sv-SE" sz="2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kommer att följa samma grundläggande mönster som i det föregående exemplet, men den här gången kommer vi att </a:t>
            </a:r>
            <a:r>
              <a:rPr lang="sv-SE" sz="2400" b="1" i="0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summera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b="1" i="0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siffrorna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sv-SE" sz="2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arrayen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När vi har gjort det kommer vi att </a:t>
            </a:r>
            <a:r>
              <a:rPr lang="sv-SE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dividera totalen med det totala antalet element i </a:t>
            </a:r>
            <a:r>
              <a:rPr lang="sv-SE" sz="2400" b="1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arrayen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för att få genomsnittet.</a:t>
            </a:r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Average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658;p44">
            <a:extLst>
              <a:ext uri="{FF2B5EF4-FFF2-40B4-BE49-F238E27FC236}">
                <a16:creationId xmlns:a16="http://schemas.microsoft.com/office/drawing/2014/main" id="{0B26A0A8-87F1-A50E-D0B1-A3EE65D47CFF}"/>
              </a:ext>
            </a:extLst>
          </p:cNvPr>
          <p:cNvSpPr/>
          <p:nvPr/>
        </p:nvSpPr>
        <p:spPr>
          <a:xfrm>
            <a:off x="6345818" y="4378301"/>
            <a:ext cx="5184546" cy="136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Övning: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Gör om ovanstående kod så att den använder en </a:t>
            </a:r>
            <a:r>
              <a:rPr lang="sv-SE" sz="24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foreach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loop istället!</a:t>
            </a:r>
          </a:p>
        </p:txBody>
      </p:sp>
      <p:pic>
        <p:nvPicPr>
          <p:cNvPr id="2" name="Picture 2" descr="1,000+ Free List &amp; Checklist Images - Pixabay">
            <a:extLst>
              <a:ext uri="{FF2B5EF4-FFF2-40B4-BE49-F238E27FC236}">
                <a16:creationId xmlns:a16="http://schemas.microsoft.com/office/drawing/2014/main" id="{70E54155-0A8C-D616-81B2-CA13C9270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230" y="69175"/>
            <a:ext cx="1529862" cy="152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DF0F90-B922-6163-37D8-804614F2D90E}"/>
              </a:ext>
            </a:extLst>
          </p:cNvPr>
          <p:cNvCxnSpPr>
            <a:cxnSpLocks/>
          </p:cNvCxnSpPr>
          <p:nvPr/>
        </p:nvCxnSpPr>
        <p:spPr>
          <a:xfrm flipV="1">
            <a:off x="6172788" y="1371600"/>
            <a:ext cx="0" cy="499403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Up 9">
            <a:extLst>
              <a:ext uri="{FF2B5EF4-FFF2-40B4-BE49-F238E27FC236}">
                <a16:creationId xmlns:a16="http://schemas.microsoft.com/office/drawing/2014/main" id="{CE138451-CDD7-CE50-1CCD-0A599EE9C22D}"/>
              </a:ext>
            </a:extLst>
          </p:cNvPr>
          <p:cNvSpPr/>
          <p:nvPr/>
        </p:nvSpPr>
        <p:spPr>
          <a:xfrm>
            <a:off x="8876711" y="3541911"/>
            <a:ext cx="408364" cy="9671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53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/>
          <p:cNvSpPr/>
          <p:nvPr/>
        </p:nvSpPr>
        <p:spPr>
          <a:xfrm>
            <a:off x="852839" y="1454040"/>
            <a:ext cx="5184546" cy="499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Börja med att skapa en </a:t>
            </a:r>
            <a:r>
              <a:rPr lang="sv-SE" sz="2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Du kan använda vilken typ av data 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 vill.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Börjar med 10 objekt.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Deklarera en </a:t>
            </a:r>
            <a:r>
              <a:rPr lang="sv-SE" sz="2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arrayvariabel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tilldela den en ny </a:t>
            </a:r>
            <a:r>
              <a:rPr lang="sv-SE" sz="2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med 10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objekt.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Använd de saker vi har diskuterat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för att sätta in några värden i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sv-SE" sz="2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arrayen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sv-SE" sz="2400" b="1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4a.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Skapa nu en andra </a:t>
            </a:r>
            <a:r>
              <a:rPr lang="sv-SE" sz="2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med </a:t>
            </a:r>
          </a:p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samma längd som den första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4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Övning - Copy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658;p44">
            <a:extLst>
              <a:ext uri="{FF2B5EF4-FFF2-40B4-BE49-F238E27FC236}">
                <a16:creationId xmlns:a16="http://schemas.microsoft.com/office/drawing/2014/main" id="{0B26A0A8-87F1-A50E-D0B1-A3EE65D47CFF}"/>
              </a:ext>
            </a:extLst>
          </p:cNvPr>
          <p:cNvSpPr/>
          <p:nvPr/>
        </p:nvSpPr>
        <p:spPr>
          <a:xfrm>
            <a:off x="6345817" y="1468049"/>
            <a:ext cx="5682059" cy="5143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4b.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Istället för att använda en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siffra för längden använder du </a:t>
            </a:r>
            <a:r>
              <a:rPr lang="sv-SE" sz="2400" b="1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sv-SE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property för att få storleken på den   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ursprungliga </a:t>
            </a:r>
            <a:r>
              <a:rPr lang="sv-SE" sz="2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arrayen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Använd en loop för att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läsa värden från den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ursprungliga </a:t>
            </a:r>
            <a:r>
              <a:rPr lang="sv-SE" sz="2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arrayen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och placera dem i den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nya </a:t>
            </a:r>
            <a:r>
              <a:rPr lang="sv-SE" sz="2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arrayen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Skriv ut innehållet i båda </a:t>
            </a:r>
            <a:r>
              <a:rPr lang="sv-SE" sz="2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arrayerna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för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 säkerställa att allt kopierades korrekt.</a:t>
            </a:r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DF0F90-B922-6163-37D8-804614F2D90E}"/>
              </a:ext>
            </a:extLst>
          </p:cNvPr>
          <p:cNvCxnSpPr>
            <a:cxnSpLocks/>
          </p:cNvCxnSpPr>
          <p:nvPr/>
        </p:nvCxnSpPr>
        <p:spPr>
          <a:xfrm flipV="1">
            <a:off x="6172788" y="1371600"/>
            <a:ext cx="0" cy="420272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15 Minute Timer – 123Timer">
            <a:extLst>
              <a:ext uri="{FF2B5EF4-FFF2-40B4-BE49-F238E27FC236}">
                <a16:creationId xmlns:a16="http://schemas.microsoft.com/office/drawing/2014/main" id="{785AF3C0-1081-8089-7F76-2A5AD4CF6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475" y="117476"/>
            <a:ext cx="1572724" cy="157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opy - Free signs icons">
            <a:extLst>
              <a:ext uri="{FF2B5EF4-FFF2-40B4-BE49-F238E27FC236}">
                <a16:creationId xmlns:a16="http://schemas.microsoft.com/office/drawing/2014/main" id="{7459A558-9194-5EC4-DF96-43DD6B58D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074" y="268392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BB0A6B-6358-3024-8773-83E1D7D2335B}"/>
              </a:ext>
            </a:extLst>
          </p:cNvPr>
          <p:cNvSpPr txBox="1"/>
          <p:nvPr/>
        </p:nvSpPr>
        <p:spPr>
          <a:xfrm>
            <a:off x="4373079" y="6181374"/>
            <a:ext cx="3452760" cy="523220"/>
          </a:xfrm>
          <a:custGeom>
            <a:avLst/>
            <a:gdLst>
              <a:gd name="connsiteX0" fmla="*/ 0 w 3452760"/>
              <a:gd name="connsiteY0" fmla="*/ 0 h 523220"/>
              <a:gd name="connsiteX1" fmla="*/ 3452760 w 3452760"/>
              <a:gd name="connsiteY1" fmla="*/ 0 h 523220"/>
              <a:gd name="connsiteX2" fmla="*/ 3452760 w 3452760"/>
              <a:gd name="connsiteY2" fmla="*/ 523220 h 523220"/>
              <a:gd name="connsiteX3" fmla="*/ 0 w 3452760"/>
              <a:gd name="connsiteY3" fmla="*/ 523220 h 523220"/>
              <a:gd name="connsiteX4" fmla="*/ 0 w 3452760"/>
              <a:gd name="connsiteY4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2760" h="523220" fill="none" extrusionOk="0">
                <a:moveTo>
                  <a:pt x="0" y="0"/>
                </a:moveTo>
                <a:cubicBezTo>
                  <a:pt x="1363179" y="102978"/>
                  <a:pt x="2597346" y="101137"/>
                  <a:pt x="3452760" y="0"/>
                </a:cubicBezTo>
                <a:cubicBezTo>
                  <a:pt x="3484279" y="141717"/>
                  <a:pt x="3472886" y="330391"/>
                  <a:pt x="3452760" y="523220"/>
                </a:cubicBezTo>
                <a:cubicBezTo>
                  <a:pt x="2325076" y="587727"/>
                  <a:pt x="912067" y="512235"/>
                  <a:pt x="0" y="523220"/>
                </a:cubicBezTo>
                <a:cubicBezTo>
                  <a:pt x="-26907" y="371847"/>
                  <a:pt x="-44411" y="159395"/>
                  <a:pt x="0" y="0"/>
                </a:cubicBezTo>
                <a:close/>
              </a:path>
              <a:path w="3452760" h="523220" stroke="0" extrusionOk="0">
                <a:moveTo>
                  <a:pt x="0" y="0"/>
                </a:moveTo>
                <a:cubicBezTo>
                  <a:pt x="1691237" y="-951"/>
                  <a:pt x="2077849" y="36535"/>
                  <a:pt x="3452760" y="0"/>
                </a:cubicBezTo>
                <a:cubicBezTo>
                  <a:pt x="3433068" y="72229"/>
                  <a:pt x="3476005" y="430512"/>
                  <a:pt x="3452760" y="523220"/>
                </a:cubicBezTo>
                <a:cubicBezTo>
                  <a:pt x="2355448" y="585541"/>
                  <a:pt x="1629057" y="558728"/>
                  <a:pt x="0" y="523220"/>
                </a:cubicBezTo>
                <a:cubicBezTo>
                  <a:pt x="-3799" y="273500"/>
                  <a:pt x="-42821" y="18150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går igenom koden tillsammans efteråt!</a:t>
            </a:r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078A9F3E-6F02-9E32-304A-CF3906615A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063" y="5779900"/>
            <a:ext cx="713060" cy="71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97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/>
          <p:cNvSpPr/>
          <p:nvPr/>
        </p:nvSpPr>
        <p:spPr>
          <a:xfrm>
            <a:off x="852839" y="1454039"/>
            <a:ext cx="5184546" cy="4911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 kan ha </a:t>
            </a:r>
            <a:r>
              <a:rPr lang="sv-SE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arrayer</a:t>
            </a: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av vad som helst. </a:t>
            </a:r>
            <a:r>
              <a:rPr lang="sv-SE" sz="2800" b="1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ints</a:t>
            </a: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v-SE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floats</a:t>
            </a: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v-SE" sz="2800" b="1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bools</a:t>
            </a: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och med </a:t>
            </a:r>
            <a:r>
              <a:rPr lang="sv-SE" sz="2800" b="1" i="0" dirty="0" err="1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arrayer</a:t>
            </a: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av </a:t>
            </a:r>
            <a:r>
              <a:rPr lang="sv-SE" sz="2800" b="1" i="0" dirty="0" err="1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arrayer</a:t>
            </a: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Detta är ett sätt att skapa en </a:t>
            </a:r>
            <a:r>
              <a:rPr lang="sv-SE" sz="2800" b="1" i="0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matris</a:t>
            </a: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En matris är helt enkelt en tabell av tal med </a:t>
            </a:r>
            <a:r>
              <a:rPr lang="sv-SE" sz="2800" b="1" i="0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rader</a:t>
            </a: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</a:t>
            </a:r>
            <a:r>
              <a:rPr lang="sv-SE" sz="2800" b="1" i="0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kolumner</a:t>
            </a: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För att skapa en </a:t>
            </a:r>
            <a:r>
              <a:rPr lang="sv-SE" sz="2800" b="1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av </a:t>
            </a:r>
            <a:r>
              <a:rPr lang="sv-SE" sz="2800" b="1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arrayer</a:t>
            </a: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kan du använda följande kod:</a:t>
            </a: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Jagged</a:t>
            </a: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 Arrays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1,000+ Free List &amp; Checklist Images - Pixabay">
            <a:extLst>
              <a:ext uri="{FF2B5EF4-FFF2-40B4-BE49-F238E27FC236}">
                <a16:creationId xmlns:a16="http://schemas.microsoft.com/office/drawing/2014/main" id="{70E54155-0A8C-D616-81B2-CA13C9270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230" y="69175"/>
            <a:ext cx="1529862" cy="152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DF0F90-B922-6163-37D8-804614F2D90E}"/>
              </a:ext>
            </a:extLst>
          </p:cNvPr>
          <p:cNvCxnSpPr>
            <a:cxnSpLocks/>
          </p:cNvCxnSpPr>
          <p:nvPr/>
        </p:nvCxnSpPr>
        <p:spPr>
          <a:xfrm flipV="1">
            <a:off x="6172788" y="1371600"/>
            <a:ext cx="0" cy="499403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9CDFBD7-D948-CA9F-55F1-A08D879E2430}"/>
              </a:ext>
            </a:extLst>
          </p:cNvPr>
          <p:cNvSpPr txBox="1"/>
          <p:nvPr/>
        </p:nvSpPr>
        <p:spPr>
          <a:xfrm>
            <a:off x="6652407" y="1562376"/>
            <a:ext cx="469631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[][] matrix = </a:t>
            </a:r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[4][];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matrix[0] = </a:t>
            </a:r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[4];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matrix[1] = </a:t>
            </a:r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[5];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matrix[2] = </a:t>
            </a:r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[2];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matrix[3] = </a:t>
            </a:r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[6];</a:t>
            </a:r>
            <a:endParaRPr lang="sv-SE" sz="2000" dirty="0"/>
          </a:p>
        </p:txBody>
      </p:sp>
      <p:sp>
        <p:nvSpPr>
          <p:cNvPr id="12" name="Google Shape;658;p44">
            <a:extLst>
              <a:ext uri="{FF2B5EF4-FFF2-40B4-BE49-F238E27FC236}">
                <a16:creationId xmlns:a16="http://schemas.microsoft.com/office/drawing/2014/main" id="{34CBC43F-FF91-1C57-E05D-195A2EC47DB8}"/>
              </a:ext>
            </a:extLst>
          </p:cNvPr>
          <p:cNvSpPr/>
          <p:nvPr/>
        </p:nvSpPr>
        <p:spPr>
          <a:xfrm>
            <a:off x="6345818" y="4378300"/>
            <a:ext cx="5184546" cy="2071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64E2C2-FC26-16ED-74D1-72AE9292B773}"/>
              </a:ext>
            </a:extLst>
          </p:cNvPr>
          <p:cNvSpPr txBox="1"/>
          <p:nvPr/>
        </p:nvSpPr>
        <p:spPr>
          <a:xfrm>
            <a:off x="6922555" y="5439897"/>
            <a:ext cx="4400658" cy="954107"/>
          </a:xfrm>
          <a:custGeom>
            <a:avLst/>
            <a:gdLst>
              <a:gd name="connsiteX0" fmla="*/ 0 w 4400658"/>
              <a:gd name="connsiteY0" fmla="*/ 0 h 954107"/>
              <a:gd name="connsiteX1" fmla="*/ 4400658 w 4400658"/>
              <a:gd name="connsiteY1" fmla="*/ 0 h 954107"/>
              <a:gd name="connsiteX2" fmla="*/ 4400658 w 4400658"/>
              <a:gd name="connsiteY2" fmla="*/ 954107 h 954107"/>
              <a:gd name="connsiteX3" fmla="*/ 0 w 4400658"/>
              <a:gd name="connsiteY3" fmla="*/ 954107 h 954107"/>
              <a:gd name="connsiteX4" fmla="*/ 0 w 4400658"/>
              <a:gd name="connsiteY4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0658" h="954107" fill="none" extrusionOk="0">
                <a:moveTo>
                  <a:pt x="0" y="0"/>
                </a:moveTo>
                <a:cubicBezTo>
                  <a:pt x="2048372" y="102978"/>
                  <a:pt x="2480292" y="101137"/>
                  <a:pt x="4400658" y="0"/>
                </a:cubicBezTo>
                <a:cubicBezTo>
                  <a:pt x="4365457" y="130281"/>
                  <a:pt x="4459408" y="625477"/>
                  <a:pt x="4400658" y="954107"/>
                </a:cubicBezTo>
                <a:cubicBezTo>
                  <a:pt x="2343105" y="1018614"/>
                  <a:pt x="587219" y="943122"/>
                  <a:pt x="0" y="954107"/>
                </a:cubicBezTo>
                <a:cubicBezTo>
                  <a:pt x="34036" y="517199"/>
                  <a:pt x="-38812" y="243411"/>
                  <a:pt x="0" y="0"/>
                </a:cubicBezTo>
                <a:close/>
              </a:path>
              <a:path w="4400658" h="954107" stroke="0" extrusionOk="0">
                <a:moveTo>
                  <a:pt x="0" y="0"/>
                </a:moveTo>
                <a:cubicBezTo>
                  <a:pt x="657244" y="-951"/>
                  <a:pt x="2774435" y="36535"/>
                  <a:pt x="4400658" y="0"/>
                </a:cubicBezTo>
                <a:cubicBezTo>
                  <a:pt x="4486103" y="413182"/>
                  <a:pt x="4368420" y="796472"/>
                  <a:pt x="4400658" y="954107"/>
                </a:cubicBezTo>
                <a:cubicBezTo>
                  <a:pt x="2380674" y="1016428"/>
                  <a:pt x="1410656" y="989615"/>
                  <a:pt x="0" y="954107"/>
                </a:cubicBezTo>
                <a:cubicBezTo>
                  <a:pt x="-70154" y="636435"/>
                  <a:pt x="23670" y="40158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Observera att varje </a:t>
            </a:r>
            <a:r>
              <a:rPr lang="sv-S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inom </a:t>
            </a:r>
            <a:r>
              <a:rPr lang="sv-S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huvudarrayen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har </a:t>
            </a:r>
            <a:r>
              <a:rPr lang="sv-S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olika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längd. När varje </a:t>
            </a:r>
            <a:r>
              <a:rPr lang="sv-S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inom en större </a:t>
            </a:r>
            <a:r>
              <a:rPr lang="sv-S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har olika längd kallas det en </a:t>
            </a:r>
            <a:r>
              <a:rPr lang="sv-SE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jagged</a:t>
            </a:r>
            <a:r>
              <a:rPr lang="sv-SE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A66DE95B-8A3D-4F59-2A25-A7D27739A7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437" y="5038423"/>
            <a:ext cx="713060" cy="713060"/>
          </a:xfrm>
          <a:prstGeom prst="rect">
            <a:avLst/>
          </a:prstGeom>
        </p:spPr>
      </p:pic>
      <p:sp>
        <p:nvSpPr>
          <p:cNvPr id="15" name="Google Shape;658;p44">
            <a:extLst>
              <a:ext uri="{FF2B5EF4-FFF2-40B4-BE49-F238E27FC236}">
                <a16:creationId xmlns:a16="http://schemas.microsoft.com/office/drawing/2014/main" id="{FC724830-2C7D-2520-8B09-21EC3DB58463}"/>
              </a:ext>
            </a:extLst>
          </p:cNvPr>
          <p:cNvSpPr/>
          <p:nvPr/>
        </p:nvSpPr>
        <p:spPr>
          <a:xfrm>
            <a:off x="6345818" y="3402940"/>
            <a:ext cx="5758274" cy="2071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Övning: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Fyll den </a:t>
            </a:r>
            <a:r>
              <a:rPr lang="sv-SE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andra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med siffrorna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10, 20, 30, 40, 50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Skriv samtliga siffror till </a:t>
            </a:r>
            <a:r>
              <a:rPr lang="sv-SE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consolen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från den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andra </a:t>
            </a:r>
            <a:r>
              <a:rPr lang="sv-SE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B491690F-6A8C-4C26-7E32-9B399F84E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785" y="3951429"/>
            <a:ext cx="533158" cy="53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6C478C05-FD1A-E39C-3DFD-3AE4B62A5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9583" y="3728765"/>
            <a:ext cx="260934" cy="26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493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/>
          <p:cNvSpPr/>
          <p:nvPr/>
        </p:nvSpPr>
        <p:spPr>
          <a:xfrm>
            <a:off x="852839" y="1454039"/>
            <a:ext cx="5184546" cy="4911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 finns ett annat sätt att arbeta med </a:t>
            </a:r>
            <a:r>
              <a:rPr lang="sv-SE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arrayer</a:t>
            </a: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av </a:t>
            </a:r>
            <a:r>
              <a:rPr lang="sv-SE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arrayer</a:t>
            </a: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om du vill ha en rektangulär </a:t>
            </a:r>
            <a:r>
              <a:rPr lang="sv-SE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(vilket ofta är fallet).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Detta kallas en </a:t>
            </a:r>
            <a:r>
              <a:rPr lang="sv-SE" sz="2800" b="1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flerdimensionell</a:t>
            </a: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800" b="1" i="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För att göra detta placerar du flera index inuti en uppsättning av hakparenteser, på följande sätt:</a:t>
            </a: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Rektangulära Arrays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1,000+ Free List &amp; Checklist Images - Pixabay">
            <a:extLst>
              <a:ext uri="{FF2B5EF4-FFF2-40B4-BE49-F238E27FC236}">
                <a16:creationId xmlns:a16="http://schemas.microsoft.com/office/drawing/2014/main" id="{70E54155-0A8C-D616-81B2-CA13C9270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230" y="69175"/>
            <a:ext cx="1529862" cy="152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DF0F90-B922-6163-37D8-804614F2D90E}"/>
              </a:ext>
            </a:extLst>
          </p:cNvPr>
          <p:cNvCxnSpPr>
            <a:cxnSpLocks/>
          </p:cNvCxnSpPr>
          <p:nvPr/>
        </p:nvCxnSpPr>
        <p:spPr>
          <a:xfrm flipV="1">
            <a:off x="6172788" y="1371600"/>
            <a:ext cx="0" cy="499403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9CDFBD7-D948-CA9F-55F1-A08D879E2430}"/>
              </a:ext>
            </a:extLst>
          </p:cNvPr>
          <p:cNvSpPr txBox="1"/>
          <p:nvPr/>
        </p:nvSpPr>
        <p:spPr>
          <a:xfrm>
            <a:off x="6652407" y="1562376"/>
            <a:ext cx="469631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[,] matrix = </a:t>
            </a:r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[4, 4];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matrix[0, 0] = 1;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matrix[0, 1] = 0;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matrix[3, 3] = 1;</a:t>
            </a:r>
            <a:endParaRPr lang="sv-SE" sz="2400" dirty="0"/>
          </a:p>
        </p:txBody>
      </p:sp>
      <p:sp>
        <p:nvSpPr>
          <p:cNvPr id="12" name="Google Shape;658;p44">
            <a:extLst>
              <a:ext uri="{FF2B5EF4-FFF2-40B4-BE49-F238E27FC236}">
                <a16:creationId xmlns:a16="http://schemas.microsoft.com/office/drawing/2014/main" id="{34CBC43F-FF91-1C57-E05D-195A2EC47DB8}"/>
              </a:ext>
            </a:extLst>
          </p:cNvPr>
          <p:cNvSpPr/>
          <p:nvPr/>
        </p:nvSpPr>
        <p:spPr>
          <a:xfrm>
            <a:off x="6345818" y="4378300"/>
            <a:ext cx="5184546" cy="2071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64E2C2-FC26-16ED-74D1-72AE9292B773}"/>
              </a:ext>
            </a:extLst>
          </p:cNvPr>
          <p:cNvSpPr txBox="1"/>
          <p:nvPr/>
        </p:nvSpPr>
        <p:spPr>
          <a:xfrm>
            <a:off x="6922555" y="5439897"/>
            <a:ext cx="4400658" cy="954107"/>
          </a:xfrm>
          <a:custGeom>
            <a:avLst/>
            <a:gdLst>
              <a:gd name="connsiteX0" fmla="*/ 0 w 4400658"/>
              <a:gd name="connsiteY0" fmla="*/ 0 h 954107"/>
              <a:gd name="connsiteX1" fmla="*/ 4400658 w 4400658"/>
              <a:gd name="connsiteY1" fmla="*/ 0 h 954107"/>
              <a:gd name="connsiteX2" fmla="*/ 4400658 w 4400658"/>
              <a:gd name="connsiteY2" fmla="*/ 954107 h 954107"/>
              <a:gd name="connsiteX3" fmla="*/ 0 w 4400658"/>
              <a:gd name="connsiteY3" fmla="*/ 954107 h 954107"/>
              <a:gd name="connsiteX4" fmla="*/ 0 w 4400658"/>
              <a:gd name="connsiteY4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0658" h="954107" fill="none" extrusionOk="0">
                <a:moveTo>
                  <a:pt x="0" y="0"/>
                </a:moveTo>
                <a:cubicBezTo>
                  <a:pt x="2048372" y="102978"/>
                  <a:pt x="2480292" y="101137"/>
                  <a:pt x="4400658" y="0"/>
                </a:cubicBezTo>
                <a:cubicBezTo>
                  <a:pt x="4365457" y="130281"/>
                  <a:pt x="4459408" y="625477"/>
                  <a:pt x="4400658" y="954107"/>
                </a:cubicBezTo>
                <a:cubicBezTo>
                  <a:pt x="2343105" y="1018614"/>
                  <a:pt x="587219" y="943122"/>
                  <a:pt x="0" y="954107"/>
                </a:cubicBezTo>
                <a:cubicBezTo>
                  <a:pt x="34036" y="517199"/>
                  <a:pt x="-38812" y="243411"/>
                  <a:pt x="0" y="0"/>
                </a:cubicBezTo>
                <a:close/>
              </a:path>
              <a:path w="4400658" h="954107" stroke="0" extrusionOk="0">
                <a:moveTo>
                  <a:pt x="0" y="0"/>
                </a:moveTo>
                <a:cubicBezTo>
                  <a:pt x="657244" y="-951"/>
                  <a:pt x="2774435" y="36535"/>
                  <a:pt x="4400658" y="0"/>
                </a:cubicBezTo>
                <a:cubicBezTo>
                  <a:pt x="4486103" y="413182"/>
                  <a:pt x="4368420" y="796472"/>
                  <a:pt x="4400658" y="954107"/>
                </a:cubicBezTo>
                <a:cubicBezTo>
                  <a:pt x="2380674" y="1016428"/>
                  <a:pt x="1410656" y="989615"/>
                  <a:pt x="0" y="954107"/>
                </a:cubicBezTo>
                <a:cubicBezTo>
                  <a:pt x="-70154" y="636435"/>
                  <a:pt x="23670" y="40158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Observera att varje </a:t>
            </a:r>
            <a:r>
              <a:rPr lang="sv-S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inom </a:t>
            </a:r>
            <a:r>
              <a:rPr lang="sv-S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huvudarrayen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har </a:t>
            </a:r>
            <a:r>
              <a:rPr lang="sv-S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samma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längd. När varje </a:t>
            </a:r>
            <a:r>
              <a:rPr lang="sv-S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inom en större </a:t>
            </a:r>
            <a:r>
              <a:rPr lang="sv-S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har samma längd kallas det en </a:t>
            </a:r>
            <a:r>
              <a:rPr lang="sv-SE" sz="1400" b="1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flerdimensionell</a:t>
            </a:r>
            <a:r>
              <a:rPr lang="sv-SE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A66DE95B-8A3D-4F59-2A25-A7D27739A7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437" y="5038423"/>
            <a:ext cx="713060" cy="713060"/>
          </a:xfrm>
          <a:prstGeom prst="rect">
            <a:avLst/>
          </a:prstGeom>
        </p:spPr>
      </p:pic>
      <p:sp>
        <p:nvSpPr>
          <p:cNvPr id="15" name="Google Shape;658;p44">
            <a:extLst>
              <a:ext uri="{FF2B5EF4-FFF2-40B4-BE49-F238E27FC236}">
                <a16:creationId xmlns:a16="http://schemas.microsoft.com/office/drawing/2014/main" id="{FC724830-2C7D-2520-8B09-21EC3DB58463}"/>
              </a:ext>
            </a:extLst>
          </p:cNvPr>
          <p:cNvSpPr/>
          <p:nvPr/>
        </p:nvSpPr>
        <p:spPr>
          <a:xfrm>
            <a:off x="6345818" y="3402940"/>
            <a:ext cx="5758274" cy="2071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Övning: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Fyll den </a:t>
            </a:r>
            <a:r>
              <a:rPr lang="sv-SE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sista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arrays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3:e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sv-SE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sista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index med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siffrorna </a:t>
            </a:r>
            <a:r>
              <a:rPr lang="sv-SE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v-SE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98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Skriv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endast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dessa siffror till </a:t>
            </a:r>
            <a:r>
              <a:rPr lang="sv-SE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consolen</a:t>
            </a:r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937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Web, online, internet, global Icon in Business Pack 1">
            <a:extLst>
              <a:ext uri="{FF2B5EF4-FFF2-40B4-BE49-F238E27FC236}">
                <a16:creationId xmlns:a16="http://schemas.microsoft.com/office/drawing/2014/main" id="{E5B51BAC-2D33-2D98-6DA7-CA2027529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242" y="5009803"/>
            <a:ext cx="1388346" cy="138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8" name="Google Shape;658;p44"/>
          <p:cNvSpPr/>
          <p:nvPr/>
        </p:nvSpPr>
        <p:spPr>
          <a:xfrm>
            <a:off x="852840" y="1454040"/>
            <a:ext cx="10295806" cy="470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Arrayer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lagrar samlingar av relaterade objekt av samma typ.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 att deklarera en </a:t>
            </a:r>
            <a:r>
              <a:rPr lang="sv-SE" sz="28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array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använder du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fyrkantiga </a:t>
            </a:r>
            <a:r>
              <a:rPr lang="sv-SE" sz="28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hakparanteser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 </a:t>
            </a:r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[] nummer;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 att skapa en </a:t>
            </a:r>
            <a:r>
              <a:rPr lang="sv-SE" sz="28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array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använder du nyckelordet new: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   </a:t>
            </a:r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points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[10];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Du kan också använda syntax för initialisering av samlingar: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   </a:t>
            </a:r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points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[] { 1, 2, 3, 4, 5 };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Du kan också komma åt och ändra värden i en </a:t>
            </a:r>
            <a:r>
              <a:rPr lang="sv-SE" sz="28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array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med hjälp av fyrkantiga </a:t>
            </a:r>
            <a:r>
              <a:rPr lang="sv-SE" sz="28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hakparanteser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</a:t>
            </a:r>
          </a:p>
          <a:p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   </a:t>
            </a:r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points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[] { 1, 2, 3, 4, 5 };</a:t>
            </a:r>
          </a:p>
          <a:p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   </a:t>
            </a:r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firstPoint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points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[0]; 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points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[1] = 44;</a:t>
            </a:r>
            <a:endParaRPr lang="sv-SE" sz="3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I ett nötskal…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8F2775-4427-6D4B-E666-E53DE2E375BC}"/>
              </a:ext>
            </a:extLst>
          </p:cNvPr>
          <p:cNvSpPr txBox="1"/>
          <p:nvPr/>
        </p:nvSpPr>
        <p:spPr>
          <a:xfrm>
            <a:off x="9433966" y="5473144"/>
            <a:ext cx="27158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C# Book Online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2" descr="1,000+ Free List &amp; Checklist Images - Pixabay">
            <a:extLst>
              <a:ext uri="{FF2B5EF4-FFF2-40B4-BE49-F238E27FC236}">
                <a16:creationId xmlns:a16="http://schemas.microsoft.com/office/drawing/2014/main" id="{27DA1126-0BE6-5D16-1C95-67BFE4274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230" y="69175"/>
            <a:ext cx="1529862" cy="152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/>
          <p:cNvSpPr/>
          <p:nvPr/>
        </p:nvSpPr>
        <p:spPr>
          <a:xfrm>
            <a:off x="852839" y="1454040"/>
            <a:ext cx="10717837" cy="499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Indexering av </a:t>
            </a:r>
            <a:r>
              <a:rPr lang="sv-SE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arrayer</a:t>
            </a: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är baserad på 0, så </a:t>
            </a:r>
            <a:r>
              <a:rPr lang="sv-SE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 refererar till det första elementet i </a:t>
            </a:r>
            <a:r>
              <a:rPr lang="sv-SE" sz="2800" b="1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arrayen</a:t>
            </a: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 kan skapa </a:t>
            </a:r>
            <a:r>
              <a:rPr lang="sv-SE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arrayer</a:t>
            </a: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av vad som helst, inklusive </a:t>
            </a:r>
            <a:r>
              <a:rPr lang="sv-SE" sz="2800" b="1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arrayer</a:t>
            </a: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av </a:t>
            </a:r>
            <a:r>
              <a:rPr lang="sv-SE" sz="2800" b="1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arrayer</a:t>
            </a: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[][]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myGrid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 kan också skapa </a:t>
            </a:r>
            <a:r>
              <a:rPr lang="sv-SE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flerdimensionella</a:t>
            </a: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arrayer</a:t>
            </a: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[,]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myGrid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[5, 4];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 kan använda </a:t>
            </a:r>
            <a:r>
              <a:rPr lang="sv-SE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foreach</a:t>
            </a: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-loop för att enkelt </a:t>
            </a:r>
            <a:r>
              <a:rPr lang="sv-SE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loopa</a:t>
            </a: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igenom en </a:t>
            </a:r>
            <a:r>
              <a:rPr lang="sv-SE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göra något med varje objekt i </a:t>
            </a:r>
            <a:r>
              <a:rPr lang="sv-SE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arrayen</a:t>
            </a: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    foreach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score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scores) 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{ 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	</a:t>
            </a:r>
            <a:r>
              <a:rPr lang="sv-SE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/* Gör nåt här */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Storleken på en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array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är </a:t>
            </a:r>
            <a:r>
              <a:rPr lang="sv-SE" sz="28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immutable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</a:p>
        </p:txBody>
      </p:sp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I ett nötskal… forts.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1,000+ Free List &amp; Checklist Images - Pixabay">
            <a:extLst>
              <a:ext uri="{FF2B5EF4-FFF2-40B4-BE49-F238E27FC236}">
                <a16:creationId xmlns:a16="http://schemas.microsoft.com/office/drawing/2014/main" id="{3C4FDD98-AA4A-DE13-4A15-B3BD51122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230" y="69175"/>
            <a:ext cx="1529862" cy="152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54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/>
          <p:cNvSpPr/>
          <p:nvPr/>
        </p:nvSpPr>
        <p:spPr>
          <a:xfrm>
            <a:off x="852839" y="1454040"/>
            <a:ext cx="5644676" cy="470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har tidigare tittat på variabler och sagt att det är en behållare för ett värde av en viss datatyp.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sv-SE" sz="2800" b="1" i="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fungerar som en variabel fast den kan innehålla </a:t>
            </a:r>
            <a:r>
              <a:rPr lang="sv-SE" sz="2800" b="1" i="0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flera</a:t>
            </a: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värden samtidigt av </a:t>
            </a:r>
            <a:r>
              <a:rPr lang="sv-SE" sz="2800" b="1" i="0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samma datatyp</a:t>
            </a: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Tänk dig en låda med flera olika fack där man kan stoppa olika värden i varje fack.</a:t>
            </a:r>
          </a:p>
        </p:txBody>
      </p:sp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Vad är en </a:t>
            </a: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443;gde8f712633_0_ 3">
            <a:extLst>
              <a:ext uri="{FF2B5EF4-FFF2-40B4-BE49-F238E27FC236}">
                <a16:creationId xmlns:a16="http://schemas.microsoft.com/office/drawing/2014/main" id="{1F20BA81-6B78-FD3E-2369-AD7F868AB5E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731388" y="1092732"/>
            <a:ext cx="3509165" cy="2938191"/>
          </a:xfrm>
          <a:prstGeom prst="rect">
            <a:avLst/>
          </a:prstGeom>
          <a:ln w="0"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6B5360-4A99-F9A2-4608-549F9670D54C}"/>
              </a:ext>
            </a:extLst>
          </p:cNvPr>
          <p:cNvSpPr txBox="1"/>
          <p:nvPr/>
        </p:nvSpPr>
        <p:spPr>
          <a:xfrm>
            <a:off x="7350369" y="3935013"/>
            <a:ext cx="4263683" cy="2154436"/>
          </a:xfrm>
          <a:custGeom>
            <a:avLst/>
            <a:gdLst>
              <a:gd name="connsiteX0" fmla="*/ 0 w 4263683"/>
              <a:gd name="connsiteY0" fmla="*/ 0 h 2154436"/>
              <a:gd name="connsiteX1" fmla="*/ 4263683 w 4263683"/>
              <a:gd name="connsiteY1" fmla="*/ 0 h 2154436"/>
              <a:gd name="connsiteX2" fmla="*/ 4263683 w 4263683"/>
              <a:gd name="connsiteY2" fmla="*/ 2154436 h 2154436"/>
              <a:gd name="connsiteX3" fmla="*/ 0 w 4263683"/>
              <a:gd name="connsiteY3" fmla="*/ 2154436 h 2154436"/>
              <a:gd name="connsiteX4" fmla="*/ 0 w 4263683"/>
              <a:gd name="connsiteY4" fmla="*/ 0 h 215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3683" h="2154436" fill="none" extrusionOk="0">
                <a:moveTo>
                  <a:pt x="0" y="0"/>
                </a:moveTo>
                <a:cubicBezTo>
                  <a:pt x="896969" y="102978"/>
                  <a:pt x="2696472" y="101137"/>
                  <a:pt x="4263683" y="0"/>
                </a:cubicBezTo>
                <a:cubicBezTo>
                  <a:pt x="4347938" y="869259"/>
                  <a:pt x="4301178" y="1093006"/>
                  <a:pt x="4263683" y="2154436"/>
                </a:cubicBezTo>
                <a:cubicBezTo>
                  <a:pt x="3429542" y="2218943"/>
                  <a:pt x="1651137" y="2143451"/>
                  <a:pt x="0" y="2154436"/>
                </a:cubicBezTo>
                <a:cubicBezTo>
                  <a:pt x="-128310" y="1396401"/>
                  <a:pt x="79521" y="864186"/>
                  <a:pt x="0" y="0"/>
                </a:cubicBezTo>
                <a:close/>
              </a:path>
              <a:path w="4263683" h="2154436" stroke="0" extrusionOk="0">
                <a:moveTo>
                  <a:pt x="0" y="0"/>
                </a:moveTo>
                <a:cubicBezTo>
                  <a:pt x="1096318" y="-951"/>
                  <a:pt x="2291712" y="36535"/>
                  <a:pt x="4263683" y="0"/>
                </a:cubicBezTo>
                <a:cubicBezTo>
                  <a:pt x="4276100" y="780592"/>
                  <a:pt x="4196292" y="1213312"/>
                  <a:pt x="4263683" y="2154436"/>
                </a:cubicBezTo>
                <a:cubicBezTo>
                  <a:pt x="3375834" y="2216757"/>
                  <a:pt x="535971" y="2189944"/>
                  <a:pt x="0" y="2154436"/>
                </a:cubicBezTo>
                <a:cubicBezTo>
                  <a:pt x="-167970" y="1913593"/>
                  <a:pt x="152726" y="93649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sv-SE" sz="2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med namnet </a:t>
            </a:r>
            <a:r>
              <a:rPr lang="sv-SE" sz="20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myNumbers</a:t>
            </a:r>
            <a:endParaRPr lang="sv-SE" sz="20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000" b="1" i="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myNumber</a:t>
            </a:r>
            <a:r>
              <a:rPr lang="sv-SE" sz="20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sv-SE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 innehålla upp till 9 värden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nu innehåller den 5 värden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sv-SE" sz="2000" b="1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sv-SE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kan även kallas för </a:t>
            </a:r>
            <a:r>
              <a:rPr lang="sv-SE" sz="2000" b="1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vektor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9B0840DA-60E7-E7BB-8E37-6BA1D27A23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276" y="3533539"/>
            <a:ext cx="713060" cy="713060"/>
          </a:xfrm>
          <a:prstGeom prst="rect">
            <a:avLst/>
          </a:prstGeom>
        </p:spPr>
      </p:pic>
      <p:pic>
        <p:nvPicPr>
          <p:cNvPr id="13" name="Picture 2" descr="1,000+ Free List &amp; Checklist Images - Pixabay">
            <a:extLst>
              <a:ext uri="{FF2B5EF4-FFF2-40B4-BE49-F238E27FC236}">
                <a16:creationId xmlns:a16="http://schemas.microsoft.com/office/drawing/2014/main" id="{FEFB80B8-4B63-1D40-F4D4-CB4647ACD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230" y="69175"/>
            <a:ext cx="1529862" cy="152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C5307C6-DCAD-3491-F05B-D86EDCB8C0A1}"/>
              </a:ext>
            </a:extLst>
          </p:cNvPr>
          <p:cNvSpPr txBox="1"/>
          <p:nvPr/>
        </p:nvSpPr>
        <p:spPr>
          <a:xfrm rot="20600945">
            <a:off x="8508714" y="22669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4A2E00-375C-8212-05E9-A7003A6CBCE6}"/>
              </a:ext>
            </a:extLst>
          </p:cNvPr>
          <p:cNvSpPr txBox="1"/>
          <p:nvPr/>
        </p:nvSpPr>
        <p:spPr>
          <a:xfrm rot="20600945">
            <a:off x="8908398" y="21233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68BD05-C6FC-6A4D-C620-C3931C1BEFEE}"/>
              </a:ext>
            </a:extLst>
          </p:cNvPr>
          <p:cNvSpPr txBox="1"/>
          <p:nvPr/>
        </p:nvSpPr>
        <p:spPr>
          <a:xfrm rot="20600945">
            <a:off x="9508870" y="19779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A0862C-9C71-74EB-7C37-EAD037966846}"/>
              </a:ext>
            </a:extLst>
          </p:cNvPr>
          <p:cNvSpPr txBox="1"/>
          <p:nvPr/>
        </p:nvSpPr>
        <p:spPr>
          <a:xfrm rot="20479451">
            <a:off x="8906337" y="25215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5E34BF-9970-9BFA-58C3-691148932A31}"/>
              </a:ext>
            </a:extLst>
          </p:cNvPr>
          <p:cNvSpPr txBox="1"/>
          <p:nvPr/>
        </p:nvSpPr>
        <p:spPr>
          <a:xfrm rot="20406124">
            <a:off x="9325308" y="232480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0AFDA1-46BF-CF7A-4BF6-9F01AEE17E69}"/>
              </a:ext>
            </a:extLst>
          </p:cNvPr>
          <p:cNvSpPr txBox="1"/>
          <p:nvPr/>
        </p:nvSpPr>
        <p:spPr>
          <a:xfrm rot="20083552">
            <a:off x="9301312" y="2957281"/>
            <a:ext cx="175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myNumbers</a:t>
            </a:r>
            <a:endParaRPr lang="sv-SE" sz="24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3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/>
          <p:cNvSpPr/>
          <p:nvPr/>
        </p:nvSpPr>
        <p:spPr>
          <a:xfrm>
            <a:off x="852839" y="1454040"/>
            <a:ext cx="5644676" cy="470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sv-SE" sz="2800" b="1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är ett sätt att hålla koll på </a:t>
            </a:r>
            <a:r>
              <a:rPr lang="sv-SE" sz="2800" b="1" i="0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grupp av många relaterade saker av samma typ i en enda samling</a:t>
            </a: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Föreställ dig att du har en poängtavla i ett spel med 10 högsta poäng.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 endast de verktyg vi känner till hittills skulle du kunna skapa en variabel för varje poäng du vill hålla koll på. tex:</a:t>
            </a: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Varför?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911007-09AA-1E8D-0744-FBB758AAD6FC}"/>
              </a:ext>
            </a:extLst>
          </p:cNvPr>
          <p:cNvSpPr txBox="1"/>
          <p:nvPr/>
        </p:nvSpPr>
        <p:spPr>
          <a:xfrm>
            <a:off x="7225079" y="1559548"/>
            <a:ext cx="458299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score1 = 100;</a:t>
            </a:r>
          </a:p>
          <a:p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score2 = 95;</a:t>
            </a:r>
          </a:p>
          <a:p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score3 = 92;</a:t>
            </a:r>
          </a:p>
          <a:p>
            <a:r>
              <a:rPr lang="sv-SE" sz="2000" dirty="0">
                <a:latin typeface="Cascadia Mono" panose="020B0609020000020004" pitchFamily="49" charset="0"/>
              </a:rPr>
              <a:t>…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r>
              <a:rPr lang="sv-SE" sz="2000" dirty="0">
                <a:latin typeface="Cascadia Mono" panose="020B0609020000020004" pitchFamily="49" charset="0"/>
              </a:rPr>
              <a:t>…</a:t>
            </a:r>
          </a:p>
          <a:p>
            <a:r>
              <a:rPr lang="sv-SE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// Fortsätt fram till 10...</a:t>
            </a:r>
            <a:endParaRPr lang="sv-SE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3D39D-092C-9B3A-09FF-3F7F50AA455A}"/>
              </a:ext>
            </a:extLst>
          </p:cNvPr>
          <p:cNvSpPr txBox="1"/>
          <p:nvPr/>
        </p:nvSpPr>
        <p:spPr>
          <a:xfrm>
            <a:off x="7264114" y="4380041"/>
            <a:ext cx="3769584" cy="2031325"/>
          </a:xfrm>
          <a:custGeom>
            <a:avLst/>
            <a:gdLst>
              <a:gd name="connsiteX0" fmla="*/ 0 w 3769584"/>
              <a:gd name="connsiteY0" fmla="*/ 0 h 2031325"/>
              <a:gd name="connsiteX1" fmla="*/ 3769584 w 3769584"/>
              <a:gd name="connsiteY1" fmla="*/ 0 h 2031325"/>
              <a:gd name="connsiteX2" fmla="*/ 3769584 w 3769584"/>
              <a:gd name="connsiteY2" fmla="*/ 2031325 h 2031325"/>
              <a:gd name="connsiteX3" fmla="*/ 0 w 3769584"/>
              <a:gd name="connsiteY3" fmla="*/ 2031325 h 2031325"/>
              <a:gd name="connsiteX4" fmla="*/ 0 w 3769584"/>
              <a:gd name="connsiteY4" fmla="*/ 0 h 203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9584" h="2031325" fill="none" extrusionOk="0">
                <a:moveTo>
                  <a:pt x="0" y="0"/>
                </a:moveTo>
                <a:cubicBezTo>
                  <a:pt x="1669209" y="102978"/>
                  <a:pt x="2940200" y="101137"/>
                  <a:pt x="3769584" y="0"/>
                </a:cubicBezTo>
                <a:cubicBezTo>
                  <a:pt x="3853839" y="635705"/>
                  <a:pt x="3807079" y="1056366"/>
                  <a:pt x="3769584" y="2031325"/>
                </a:cubicBezTo>
                <a:cubicBezTo>
                  <a:pt x="3193582" y="2095832"/>
                  <a:pt x="429185" y="2020340"/>
                  <a:pt x="0" y="2031325"/>
                </a:cubicBezTo>
                <a:cubicBezTo>
                  <a:pt x="-128310" y="1752990"/>
                  <a:pt x="79521" y="383633"/>
                  <a:pt x="0" y="0"/>
                </a:cubicBezTo>
                <a:close/>
              </a:path>
              <a:path w="3769584" h="2031325" stroke="0" extrusionOk="0">
                <a:moveTo>
                  <a:pt x="0" y="0"/>
                </a:moveTo>
                <a:cubicBezTo>
                  <a:pt x="418477" y="-951"/>
                  <a:pt x="3314917" y="36535"/>
                  <a:pt x="3769584" y="0"/>
                </a:cubicBezTo>
                <a:cubicBezTo>
                  <a:pt x="3782001" y="719159"/>
                  <a:pt x="3702193" y="1299631"/>
                  <a:pt x="3769584" y="2031325"/>
                </a:cubicBezTo>
                <a:cubicBezTo>
                  <a:pt x="2542500" y="2093646"/>
                  <a:pt x="815192" y="2066833"/>
                  <a:pt x="0" y="2031325"/>
                </a:cubicBezTo>
                <a:cubicBezTo>
                  <a:pt x="-167970" y="1285716"/>
                  <a:pt x="152726" y="84993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Vad gör vi om vi vill skapa </a:t>
            </a:r>
          </a:p>
          <a:p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10,000 scores?</a:t>
            </a:r>
          </a:p>
          <a:p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 är </a:t>
            </a:r>
            <a:r>
              <a:rPr lang="sv-SE" sz="1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</a:t>
            </a:r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rimligt att skapa 10,000 variabler!</a:t>
            </a:r>
          </a:p>
          <a:p>
            <a:endParaRPr lang="sv-S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1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Arrayer</a:t>
            </a:r>
            <a:r>
              <a:rPr lang="sv-SE" sz="1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är perfekta för sådant!</a:t>
            </a:r>
          </a:p>
        </p:txBody>
      </p:sp>
      <p:pic>
        <p:nvPicPr>
          <p:cNvPr id="8" name="Picture 2" descr="W001 Varning &amp; W001 Varning &amp; W001 Varning &amp; W001 Varning &amp; W001 Varning &amp; W001 Varning">
            <a:extLst>
              <a:ext uri="{FF2B5EF4-FFF2-40B4-BE49-F238E27FC236}">
                <a16:creationId xmlns:a16="http://schemas.microsoft.com/office/drawing/2014/main" id="{823638CF-239C-CC74-D729-F3CE68B3E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986" y="3860356"/>
            <a:ext cx="860181" cy="86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1,000+ Free List &amp; Checklist Images - Pixabay">
            <a:extLst>
              <a:ext uri="{FF2B5EF4-FFF2-40B4-BE49-F238E27FC236}">
                <a16:creationId xmlns:a16="http://schemas.microsoft.com/office/drawing/2014/main" id="{28938206-7162-86C2-6B38-EF7FE1977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230" y="69175"/>
            <a:ext cx="1529862" cy="152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03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/>
          <p:cNvSpPr/>
          <p:nvPr/>
        </p:nvSpPr>
        <p:spPr>
          <a:xfrm>
            <a:off x="852839" y="1454040"/>
            <a:ext cx="5020423" cy="470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 deklarera en </a:t>
            </a:r>
            <a:r>
              <a:rPr lang="sv-SE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är mycket likt att deklarera vilken annan variabel som helst.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 ger den en </a:t>
            </a:r>
            <a:r>
              <a:rPr lang="sv-SE" sz="2800" b="1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</a:t>
            </a: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ett </a:t>
            </a:r>
            <a:r>
              <a:rPr lang="sv-SE" sz="2800" b="1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namn</a:t>
            </a: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och du kan </a:t>
            </a:r>
            <a:r>
              <a:rPr lang="sv-SE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initialisera</a:t>
            </a: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den samtidigt om du vill.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 </a:t>
            </a:r>
            <a:r>
              <a:rPr lang="sv-SE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deklarerar</a:t>
            </a: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sv-SE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med hjälp av fyrkantiga </a:t>
            </a:r>
            <a:r>
              <a:rPr lang="sv-SE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hakparanteser</a:t>
            </a: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800" b="1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  ]</a:t>
            </a:r>
            <a:endParaRPr lang="sv-SE" sz="2800" b="1" strike="noStrike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Att skapa…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911007-09AA-1E8D-0744-FBB758AAD6FC}"/>
              </a:ext>
            </a:extLst>
          </p:cNvPr>
          <p:cNvSpPr txBox="1"/>
          <p:nvPr/>
        </p:nvSpPr>
        <p:spPr>
          <a:xfrm>
            <a:off x="6785462" y="1559548"/>
            <a:ext cx="385322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// 1. Deklarera</a:t>
            </a:r>
            <a:endParaRPr lang="sv-SE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[] scores;</a:t>
            </a:r>
          </a:p>
          <a:p>
            <a:endParaRPr lang="sv-SE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// 2. Skapa</a:t>
            </a:r>
            <a:endParaRPr lang="sv-SE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scores = </a:t>
            </a:r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[10];</a:t>
            </a:r>
            <a:endParaRPr lang="sv-SE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2" name="Picture 2" descr="1,000+ Free List &amp; Checklist Images - Pixabay">
            <a:extLst>
              <a:ext uri="{FF2B5EF4-FFF2-40B4-BE49-F238E27FC236}">
                <a16:creationId xmlns:a16="http://schemas.microsoft.com/office/drawing/2014/main" id="{28938206-7162-86C2-6B38-EF7FE1977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230" y="69175"/>
            <a:ext cx="1529862" cy="152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CB52BC-B64A-ABD6-5FEE-3A6BE9514E6A}"/>
              </a:ext>
            </a:extLst>
          </p:cNvPr>
          <p:cNvSpPr txBox="1"/>
          <p:nvPr/>
        </p:nvSpPr>
        <p:spPr>
          <a:xfrm>
            <a:off x="6785462" y="3519565"/>
            <a:ext cx="51220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har ännu inte tilldelat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något värde till </a:t>
            </a:r>
            <a:r>
              <a:rPr lang="sv-SE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arrayvariabeln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Vi hade bara 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deklarerat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den och 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reserverat en plats för den </a:t>
            </a: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Nu 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finns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vår </a:t>
            </a:r>
            <a:r>
              <a:rPr lang="sv-SE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har plats för 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objekt i den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AF19BD-2132-01FB-13A4-BB69B6B2F8DC}"/>
              </a:ext>
            </a:extLst>
          </p:cNvPr>
          <p:cNvCxnSpPr/>
          <p:nvPr/>
        </p:nvCxnSpPr>
        <p:spPr>
          <a:xfrm flipV="1">
            <a:off x="6339840" y="1371600"/>
            <a:ext cx="0" cy="478301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34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/>
          <p:cNvSpPr/>
          <p:nvPr/>
        </p:nvSpPr>
        <p:spPr>
          <a:xfrm>
            <a:off x="852839" y="1454041"/>
            <a:ext cx="5020423" cy="1561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 deklarera en </a:t>
            </a:r>
            <a:r>
              <a:rPr lang="sv-SE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800" b="1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först</a:t>
            </a: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…Sedan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fyll med värden</a:t>
            </a:r>
            <a:endParaRPr lang="sv-SE" sz="28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Att fylla…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1,000+ Free List &amp; Checklist Images - Pixabay">
            <a:extLst>
              <a:ext uri="{FF2B5EF4-FFF2-40B4-BE49-F238E27FC236}">
                <a16:creationId xmlns:a16="http://schemas.microsoft.com/office/drawing/2014/main" id="{28938206-7162-86C2-6B38-EF7FE1977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230" y="69175"/>
            <a:ext cx="1529862" cy="152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AF19BD-2132-01FB-13A4-BB69B6B2F8DC}"/>
              </a:ext>
            </a:extLst>
          </p:cNvPr>
          <p:cNvCxnSpPr>
            <a:cxnSpLocks/>
          </p:cNvCxnSpPr>
          <p:nvPr/>
        </p:nvCxnSpPr>
        <p:spPr>
          <a:xfrm flipV="1">
            <a:off x="6076072" y="1371600"/>
            <a:ext cx="0" cy="349054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110C6F-1F03-75B9-BE92-9F10E116B5B6}"/>
              </a:ext>
            </a:extLst>
          </p:cNvPr>
          <p:cNvSpPr txBox="1"/>
          <p:nvPr/>
        </p:nvSpPr>
        <p:spPr>
          <a:xfrm>
            <a:off x="852839" y="2895782"/>
            <a:ext cx="444892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[] numbers =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[4];</a:t>
            </a:r>
          </a:p>
          <a:p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[0] = 1;</a:t>
            </a:r>
          </a:p>
          <a:p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[1] = 3;</a:t>
            </a:r>
          </a:p>
          <a:p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[2] = 45;</a:t>
            </a:r>
          </a:p>
          <a:p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[3] = 5;</a:t>
            </a:r>
            <a:endParaRPr lang="sv-SE" sz="2000" dirty="0"/>
          </a:p>
        </p:txBody>
      </p:sp>
      <p:sp>
        <p:nvSpPr>
          <p:cNvPr id="9" name="Google Shape;658;p44">
            <a:extLst>
              <a:ext uri="{FF2B5EF4-FFF2-40B4-BE49-F238E27FC236}">
                <a16:creationId xmlns:a16="http://schemas.microsoft.com/office/drawing/2014/main" id="{0B26A0A8-87F1-A50E-D0B1-A3EE65D47CFF}"/>
              </a:ext>
            </a:extLst>
          </p:cNvPr>
          <p:cNvSpPr/>
          <p:nvPr/>
        </p:nvSpPr>
        <p:spPr>
          <a:xfrm>
            <a:off x="6869704" y="1456972"/>
            <a:ext cx="5020423" cy="1561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 deklarera en </a:t>
            </a:r>
            <a:r>
              <a:rPr lang="sv-SE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800" b="1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och</a:t>
            </a:r>
            <a:r>
              <a:rPr lang="sv-SE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fyller med värden </a:t>
            </a: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samtidigt</a:t>
            </a:r>
            <a:endParaRPr lang="sv-SE" sz="28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8FEE15-04F5-6414-A762-7113A0309E7A}"/>
              </a:ext>
            </a:extLst>
          </p:cNvPr>
          <p:cNvSpPr txBox="1"/>
          <p:nvPr/>
        </p:nvSpPr>
        <p:spPr>
          <a:xfrm>
            <a:off x="6869704" y="2898713"/>
            <a:ext cx="444892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	1, 3, 45, 5 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sv-SE" sz="2400" dirty="0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7E865A13-8978-6962-74EA-0D6A3F1AF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022930"/>
              </p:ext>
            </p:extLst>
          </p:nvPr>
        </p:nvGraphicFramePr>
        <p:xfrm>
          <a:off x="2031700" y="5135065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8922121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391716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53331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00054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42788471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sv-SE" sz="18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numbers</a:t>
                      </a:r>
                      <a:endParaRPr lang="sv-SE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33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14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8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numbers</a:t>
                      </a:r>
                      <a:r>
                        <a:rPr lang="sv-SE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v-SE" sz="18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numbers</a:t>
                      </a:r>
                      <a:r>
                        <a:rPr lang="sv-SE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v-SE" sz="18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numbers</a:t>
                      </a:r>
                      <a:r>
                        <a:rPr lang="sv-SE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v-SE" sz="18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numbers</a:t>
                      </a:r>
                      <a:r>
                        <a:rPr lang="sv-SE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857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046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,800+ Weekday Calendar Illustrations, Royalty-Free Vector Graphics &amp; Clip  Art - iStock | Weekdays, Weekend, House">
            <a:extLst>
              <a:ext uri="{FF2B5EF4-FFF2-40B4-BE49-F238E27FC236}">
                <a16:creationId xmlns:a16="http://schemas.microsoft.com/office/drawing/2014/main" id="{DED94E35-7E26-A8E0-7E46-3C4D16A3F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813" y="265904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8" name="Google Shape;658;p44"/>
          <p:cNvSpPr/>
          <p:nvPr/>
        </p:nvSpPr>
        <p:spPr>
          <a:xfrm>
            <a:off x="852839" y="1454040"/>
            <a:ext cx="5328152" cy="4665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När vi har bestämt en storlek för en </a:t>
            </a:r>
            <a:r>
              <a:rPr lang="sv-SE" sz="2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kan vi </a:t>
            </a:r>
            <a:r>
              <a:rPr lang="sv-SE" sz="2400" b="1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ändra den!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 </a:t>
            </a:r>
            <a:r>
              <a:rPr lang="sv-SE" sz="2400" b="1" i="0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ändra de enskilda värdena i </a:t>
            </a:r>
            <a:r>
              <a:rPr lang="sv-SE" sz="2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arrayen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b="1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 inte storleken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 kan dock…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skapa en ny </a:t>
            </a:r>
            <a:r>
              <a:rPr lang="sv-SE" sz="2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med en annan storlek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kopiera värdena till en del av den nya, större </a:t>
            </a:r>
            <a:r>
              <a:rPr lang="sv-SE" sz="2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arrayen</a:t>
            </a:r>
            <a:endParaRPr lang="sv-SE" sz="24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och sedan tilldela den tillbaka till din original </a:t>
            </a:r>
            <a:r>
              <a:rPr lang="sv-SE" sz="2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arrayvariabel</a:t>
            </a:r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Storleken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AF19BD-2132-01FB-13A4-BB69B6B2F8DC}"/>
              </a:ext>
            </a:extLst>
          </p:cNvPr>
          <p:cNvCxnSpPr>
            <a:cxnSpLocks/>
          </p:cNvCxnSpPr>
          <p:nvPr/>
        </p:nvCxnSpPr>
        <p:spPr>
          <a:xfrm flipV="1">
            <a:off x="6586027" y="1371600"/>
            <a:ext cx="0" cy="499403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658;p44">
            <a:extLst>
              <a:ext uri="{FF2B5EF4-FFF2-40B4-BE49-F238E27FC236}">
                <a16:creationId xmlns:a16="http://schemas.microsoft.com/office/drawing/2014/main" id="{0B26A0A8-87F1-A50E-D0B1-A3EE65D47CFF}"/>
              </a:ext>
            </a:extLst>
          </p:cNvPr>
          <p:cNvSpPr/>
          <p:nvPr/>
        </p:nvSpPr>
        <p:spPr>
          <a:xfrm>
            <a:off x="6919546" y="1456972"/>
            <a:ext cx="5243773" cy="490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Övning: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Skapa en string </a:t>
            </a:r>
            <a:r>
              <a:rPr lang="sv-SE" sz="2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som heter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sv-SE" sz="2400" b="1" i="0" dirty="0" err="1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days</a:t>
            </a:r>
            <a:r>
              <a:rPr lang="sv-SE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som innehåller 6 dagar (mån-lör)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Du har glömt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söndag! Prutt!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Skapa en ny </a:t>
            </a:r>
            <a:r>
              <a:rPr lang="sv-SE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som heter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med </a:t>
            </a:r>
            <a:r>
              <a:rPr lang="sv-SE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korrekt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antal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strängar och kopierar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in allt från original </a:t>
            </a:r>
            <a:r>
              <a:rPr lang="sv-SE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arrayen</a:t>
            </a:r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Lägg till söndag i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 </a:t>
            </a:r>
            <a:r>
              <a:rPr lang="sv-SE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arrayen</a:t>
            </a:r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Tilldela den nya </a:t>
            </a:r>
            <a:r>
              <a:rPr lang="sv-SE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arrayen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till original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variabeln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days</a:t>
            </a:r>
            <a:endParaRPr lang="sv-SE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4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15 Minute Timer – 123Timer">
            <a:extLst>
              <a:ext uri="{FF2B5EF4-FFF2-40B4-BE49-F238E27FC236}">
                <a16:creationId xmlns:a16="http://schemas.microsoft.com/office/drawing/2014/main" id="{BC0DFB3B-20BD-AEF6-361E-2F15531DB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214" y="241258"/>
            <a:ext cx="1572724" cy="157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549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/>
          <p:cNvSpPr/>
          <p:nvPr/>
        </p:nvSpPr>
        <p:spPr>
          <a:xfrm>
            <a:off x="852839" y="1454040"/>
            <a:ext cx="5328152" cy="499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 beror på att </a:t>
            </a:r>
            <a:r>
              <a:rPr lang="sv-SE" sz="26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arrayer</a:t>
            </a:r>
            <a:r>
              <a:rPr lang="sv-SE" sz="2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 C# allokeras som en </a:t>
            </a:r>
            <a:r>
              <a:rPr lang="sv-SE" sz="2600" b="1" i="0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sammanhängande minnesblock</a:t>
            </a:r>
            <a:r>
              <a:rPr lang="sv-SE" sz="2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och storleken på det blocket är fast!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När du skapar en </a:t>
            </a:r>
            <a:r>
              <a:rPr lang="sv-SE" sz="26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sv-SE" sz="2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allokeras det minne som behövs för </a:t>
            </a:r>
            <a:r>
              <a:rPr lang="sv-SE" sz="26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arrayen</a:t>
            </a:r>
            <a:r>
              <a:rPr lang="sv-SE" sz="2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på ett </a:t>
            </a:r>
            <a:r>
              <a:rPr lang="sv-SE" sz="2600" b="1" i="0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sekventiellt sätt</a:t>
            </a:r>
            <a:r>
              <a:rPr lang="sv-SE" sz="2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vilket säkerställer att varje element lagras på en </a:t>
            </a:r>
            <a:r>
              <a:rPr lang="sv-SE" sz="2600" b="1" i="0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sammanhängande plats</a:t>
            </a:r>
            <a:r>
              <a:rPr lang="sv-SE" sz="2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Detta möjliggör </a:t>
            </a:r>
            <a:r>
              <a:rPr lang="sv-SE" sz="2600" b="1" i="0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effektiv indexering</a:t>
            </a: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Storleken är </a:t>
            </a:r>
            <a:r>
              <a:rPr lang="sv-SE" sz="44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immutable</a:t>
            </a:r>
            <a:r>
              <a:rPr lang="sv-SE" sz="4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4400" b="1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AF19BD-2132-01FB-13A4-BB69B6B2F8DC}"/>
              </a:ext>
            </a:extLst>
          </p:cNvPr>
          <p:cNvCxnSpPr>
            <a:cxnSpLocks/>
          </p:cNvCxnSpPr>
          <p:nvPr/>
        </p:nvCxnSpPr>
        <p:spPr>
          <a:xfrm flipV="1">
            <a:off x="6586027" y="1371600"/>
            <a:ext cx="0" cy="499403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658;p44">
            <a:extLst>
              <a:ext uri="{FF2B5EF4-FFF2-40B4-BE49-F238E27FC236}">
                <a16:creationId xmlns:a16="http://schemas.microsoft.com/office/drawing/2014/main" id="{0B26A0A8-87F1-A50E-D0B1-A3EE65D47CFF}"/>
              </a:ext>
            </a:extLst>
          </p:cNvPr>
          <p:cNvSpPr/>
          <p:nvPr/>
        </p:nvSpPr>
        <p:spPr>
          <a:xfrm>
            <a:off x="6919547" y="1456972"/>
            <a:ext cx="5184546" cy="353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Om du skulle kunna ändra storleken på en </a:t>
            </a:r>
            <a:r>
              <a:rPr lang="sv-SE" sz="240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sv-SE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dynamiskt skulle det kräva att ett nytt minnesblock allokeras med önskad storlek och att de befintliga elementen kopieras till den nya platsen. </a:t>
            </a:r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Denna process skulle vara </a:t>
            </a:r>
            <a:r>
              <a:rPr lang="sv-SE" sz="2400" b="1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ineffektiv</a:t>
            </a:r>
            <a:r>
              <a:rPr lang="sv-SE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påverka prestanda (särskilt för stora </a:t>
            </a:r>
            <a:r>
              <a:rPr lang="sv-SE" sz="240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arrayer</a:t>
            </a:r>
            <a:r>
              <a:rPr lang="sv-SE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  <p:pic>
        <p:nvPicPr>
          <p:cNvPr id="2" name="Picture 2" descr="1,000+ Free List &amp; Checklist Images - Pixabay">
            <a:extLst>
              <a:ext uri="{FF2B5EF4-FFF2-40B4-BE49-F238E27FC236}">
                <a16:creationId xmlns:a16="http://schemas.microsoft.com/office/drawing/2014/main" id="{70E54155-0A8C-D616-81B2-CA13C9270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230" y="69175"/>
            <a:ext cx="1529862" cy="152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Data Structure - Array">
            <a:extLst>
              <a:ext uri="{FF2B5EF4-FFF2-40B4-BE49-F238E27FC236}">
                <a16:creationId xmlns:a16="http://schemas.microsoft.com/office/drawing/2014/main" id="{31737849-D9B2-4649-4F2B-292907B60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696" y="5022100"/>
            <a:ext cx="4548404" cy="129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 descr="Download RED CROSS Free PNG transparent image and clipart">
            <a:extLst>
              <a:ext uri="{FF2B5EF4-FFF2-40B4-BE49-F238E27FC236}">
                <a16:creationId xmlns:a16="http://schemas.microsoft.com/office/drawing/2014/main" id="{2B7DF26C-CCC4-AE26-DE8E-4D5E553F3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736" y="5357068"/>
            <a:ext cx="358611" cy="35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Download RED CROSS Free PNG transparent image and clipart">
            <a:extLst>
              <a:ext uri="{FF2B5EF4-FFF2-40B4-BE49-F238E27FC236}">
                <a16:creationId xmlns:a16="http://schemas.microsoft.com/office/drawing/2014/main" id="{6C25AE8F-1585-733A-3DE9-CB88013AF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1195" y="5368792"/>
            <a:ext cx="358611" cy="35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06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2462</Words>
  <Application>Microsoft Office PowerPoint</Application>
  <PresentationFormat>Widescreen</PresentationFormat>
  <Paragraphs>349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Cascadia Mono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Richard Chalk</cp:lastModifiedBy>
  <cp:revision>1</cp:revision>
  <dcterms:created xsi:type="dcterms:W3CDTF">2020-11-22T13:16:43Z</dcterms:created>
  <dcterms:modified xsi:type="dcterms:W3CDTF">2023-05-29T14:21:28Z</dcterms:modified>
</cp:coreProperties>
</file>