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395" r:id="rId6"/>
    <p:sldId id="259" r:id="rId7"/>
    <p:sldId id="396" r:id="rId8"/>
    <p:sldId id="397" r:id="rId9"/>
    <p:sldId id="398" r:id="rId10"/>
    <p:sldId id="399" r:id="rId11"/>
    <p:sldId id="400" r:id="rId12"/>
    <p:sldId id="394" r:id="rId13"/>
  </p:sldIdLst>
  <p:sldSz cx="12192000" cy="6858000"/>
  <p:notesSz cx="7559675" cy="106918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14905-DD53-4AD4-9C17-21D2F1589DD8}" v="7" dt="2023-04-29T19:41:23.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01" autoAdjust="0"/>
  </p:normalViewPr>
  <p:slideViewPr>
    <p:cSldViewPr snapToGrid="0">
      <p:cViewPr varScale="1">
        <p:scale>
          <a:sx n="87" d="100"/>
          <a:sy n="87" d="100"/>
        </p:scale>
        <p:origin x="91" y="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97714905-DD53-4AD4-9C17-21D2F1589DD8}"/>
    <pc:docChg chg="undo custSel modSld">
      <pc:chgData name="Richard Chalk" userId="287f8aa4f4de1d19" providerId="LiveId" clId="{97714905-DD53-4AD4-9C17-21D2F1589DD8}" dt="2023-04-29T19:43:02.251" v="110" actId="478"/>
      <pc:docMkLst>
        <pc:docMk/>
      </pc:docMkLst>
      <pc:sldChg chg="addSp modSp">
        <pc:chgData name="Richard Chalk" userId="287f8aa4f4de1d19" providerId="LiveId" clId="{97714905-DD53-4AD4-9C17-21D2F1589DD8}" dt="2023-04-29T19:41:01.930" v="0"/>
        <pc:sldMkLst>
          <pc:docMk/>
          <pc:sldMk cId="0" sldId="257"/>
        </pc:sldMkLst>
        <pc:picChg chg="add mod">
          <ac:chgData name="Richard Chalk" userId="287f8aa4f4de1d19" providerId="LiveId" clId="{97714905-DD53-4AD4-9C17-21D2F1589DD8}" dt="2023-04-29T19:41:01.930" v="0"/>
          <ac:picMkLst>
            <pc:docMk/>
            <pc:sldMk cId="0" sldId="257"/>
            <ac:picMk id="2" creationId="{22A5547A-666F-4303-0695-ED5BCAE2A286}"/>
          </ac:picMkLst>
        </pc:picChg>
      </pc:sldChg>
      <pc:sldChg chg="addSp modSp">
        <pc:chgData name="Richard Chalk" userId="287f8aa4f4de1d19" providerId="LiveId" clId="{97714905-DD53-4AD4-9C17-21D2F1589DD8}" dt="2023-04-29T19:41:02.755" v="1"/>
        <pc:sldMkLst>
          <pc:docMk/>
          <pc:sldMk cId="59635323" sldId="258"/>
        </pc:sldMkLst>
        <pc:picChg chg="add mod">
          <ac:chgData name="Richard Chalk" userId="287f8aa4f4de1d19" providerId="LiveId" clId="{97714905-DD53-4AD4-9C17-21D2F1589DD8}" dt="2023-04-29T19:41:02.755" v="1"/>
          <ac:picMkLst>
            <pc:docMk/>
            <pc:sldMk cId="59635323" sldId="258"/>
            <ac:picMk id="2" creationId="{DA555EEA-1108-1B63-025A-C1F83671FEED}"/>
          </ac:picMkLst>
        </pc:picChg>
      </pc:sldChg>
      <pc:sldChg chg="addSp modSp">
        <pc:chgData name="Richard Chalk" userId="287f8aa4f4de1d19" providerId="LiveId" clId="{97714905-DD53-4AD4-9C17-21D2F1589DD8}" dt="2023-04-29T19:41:04.355" v="2"/>
        <pc:sldMkLst>
          <pc:docMk/>
          <pc:sldMk cId="1333402123" sldId="259"/>
        </pc:sldMkLst>
        <pc:picChg chg="add mod">
          <ac:chgData name="Richard Chalk" userId="287f8aa4f4de1d19" providerId="LiveId" clId="{97714905-DD53-4AD4-9C17-21D2F1589DD8}" dt="2023-04-29T19:41:04.355" v="2"/>
          <ac:picMkLst>
            <pc:docMk/>
            <pc:sldMk cId="1333402123" sldId="259"/>
            <ac:picMk id="2" creationId="{38473F23-AD18-3D2B-E9E4-8F57B29CB620}"/>
          </ac:picMkLst>
        </pc:picChg>
      </pc:sldChg>
      <pc:sldChg chg="addSp delSp modSp mod">
        <pc:chgData name="Richard Chalk" userId="287f8aa4f4de1d19" providerId="LiveId" clId="{97714905-DD53-4AD4-9C17-21D2F1589DD8}" dt="2023-04-29T19:41:23.823" v="8"/>
        <pc:sldMkLst>
          <pc:docMk/>
          <pc:sldMk cId="1791952656" sldId="394"/>
        </pc:sldMkLst>
        <pc:spChg chg="mod">
          <ac:chgData name="Richard Chalk" userId="287f8aa4f4de1d19" providerId="LiveId" clId="{97714905-DD53-4AD4-9C17-21D2F1589DD8}" dt="2023-04-29T19:41:18.365" v="6" actId="122"/>
          <ac:spMkLst>
            <pc:docMk/>
            <pc:sldMk cId="1791952656" sldId="394"/>
            <ac:spMk id="4" creationId="{9AA89512-D9D6-E6FF-F0D0-6B32F4C49B45}"/>
          </ac:spMkLst>
        </pc:spChg>
        <pc:picChg chg="del">
          <ac:chgData name="Richard Chalk" userId="287f8aa4f4de1d19" providerId="LiveId" clId="{97714905-DD53-4AD4-9C17-21D2F1589DD8}" dt="2023-04-29T19:41:23.403" v="7" actId="478"/>
          <ac:picMkLst>
            <pc:docMk/>
            <pc:sldMk cId="1791952656" sldId="394"/>
            <ac:picMk id="5" creationId="{810F2C18-8374-9A65-4BF3-CE9FF60E4F79}"/>
          </ac:picMkLst>
        </pc:picChg>
        <pc:picChg chg="add mod">
          <ac:chgData name="Richard Chalk" userId="287f8aa4f4de1d19" providerId="LiveId" clId="{97714905-DD53-4AD4-9C17-21D2F1589DD8}" dt="2023-04-29T19:41:23.823" v="8"/>
          <ac:picMkLst>
            <pc:docMk/>
            <pc:sldMk cId="1791952656" sldId="394"/>
            <ac:picMk id="8" creationId="{D58D930B-8839-21D7-CF1C-E48D46AC8197}"/>
          </ac:picMkLst>
        </pc:picChg>
      </pc:sldChg>
      <pc:sldChg chg="addSp modSp mod">
        <pc:chgData name="Richard Chalk" userId="287f8aa4f4de1d19" providerId="LiveId" clId="{97714905-DD53-4AD4-9C17-21D2F1589DD8}" dt="2023-04-29T19:42:18.979" v="75" actId="20577"/>
        <pc:sldMkLst>
          <pc:docMk/>
          <pc:sldMk cId="425191019" sldId="396"/>
        </pc:sldMkLst>
        <pc:spChg chg="mod">
          <ac:chgData name="Richard Chalk" userId="287f8aa4f4de1d19" providerId="LiveId" clId="{97714905-DD53-4AD4-9C17-21D2F1589DD8}" dt="2023-04-29T19:42:18.979" v="75" actId="20577"/>
          <ac:spMkLst>
            <pc:docMk/>
            <pc:sldMk cId="425191019" sldId="396"/>
            <ac:spMk id="93" creationId="{00000000-0000-0000-0000-000000000000}"/>
          </ac:spMkLst>
        </pc:spChg>
        <pc:picChg chg="add mod">
          <ac:chgData name="Richard Chalk" userId="287f8aa4f4de1d19" providerId="LiveId" clId="{97714905-DD53-4AD4-9C17-21D2F1589DD8}" dt="2023-04-29T19:41:05.140" v="3"/>
          <ac:picMkLst>
            <pc:docMk/>
            <pc:sldMk cId="425191019" sldId="396"/>
            <ac:picMk id="2" creationId="{72B53660-FA8F-FBEB-F50F-62CE16C5744D}"/>
          </ac:picMkLst>
        </pc:picChg>
      </pc:sldChg>
      <pc:sldChg chg="addSp delSp modSp mod">
        <pc:chgData name="Richard Chalk" userId="287f8aa4f4de1d19" providerId="LiveId" clId="{97714905-DD53-4AD4-9C17-21D2F1589DD8}" dt="2023-04-29T19:43:02.251" v="110" actId="478"/>
        <pc:sldMkLst>
          <pc:docMk/>
          <pc:sldMk cId="4258462757" sldId="398"/>
        </pc:sldMkLst>
        <pc:spChg chg="mod">
          <ac:chgData name="Richard Chalk" userId="287f8aa4f4de1d19" providerId="LiveId" clId="{97714905-DD53-4AD4-9C17-21D2F1589DD8}" dt="2023-04-29T19:42:58.766" v="108" actId="1036"/>
          <ac:spMkLst>
            <pc:docMk/>
            <pc:sldMk cId="4258462757" sldId="398"/>
            <ac:spMk id="3" creationId="{6B1EF9B0-0D54-92D0-34FD-877956DDB365}"/>
          </ac:spMkLst>
        </pc:spChg>
        <pc:spChg chg="mod">
          <ac:chgData name="Richard Chalk" userId="287f8aa4f4de1d19" providerId="LiveId" clId="{97714905-DD53-4AD4-9C17-21D2F1589DD8}" dt="2023-04-29T19:42:58.766" v="108" actId="1036"/>
          <ac:spMkLst>
            <pc:docMk/>
            <pc:sldMk cId="4258462757" sldId="398"/>
            <ac:spMk id="4" creationId="{3435A99A-819F-BF13-F3BD-96DDCFC0CDBB}"/>
          </ac:spMkLst>
        </pc:spChg>
        <pc:spChg chg="mod">
          <ac:chgData name="Richard Chalk" userId="287f8aa4f4de1d19" providerId="LiveId" clId="{97714905-DD53-4AD4-9C17-21D2F1589DD8}" dt="2023-04-29T19:42:58.766" v="108" actId="1036"/>
          <ac:spMkLst>
            <pc:docMk/>
            <pc:sldMk cId="4258462757" sldId="398"/>
            <ac:spMk id="6" creationId="{DAA62A90-6222-12F1-B596-A50E65E610EB}"/>
          </ac:spMkLst>
        </pc:spChg>
        <pc:spChg chg="mod">
          <ac:chgData name="Richard Chalk" userId="287f8aa4f4de1d19" providerId="LiveId" clId="{97714905-DD53-4AD4-9C17-21D2F1589DD8}" dt="2023-04-29T19:42:58.766" v="108" actId="1036"/>
          <ac:spMkLst>
            <pc:docMk/>
            <pc:sldMk cId="4258462757" sldId="398"/>
            <ac:spMk id="8" creationId="{0492EC11-17C5-188F-84CF-F868592B398B}"/>
          </ac:spMkLst>
        </pc:spChg>
        <pc:spChg chg="add del mod">
          <ac:chgData name="Richard Chalk" userId="287f8aa4f4de1d19" providerId="LiveId" clId="{97714905-DD53-4AD4-9C17-21D2F1589DD8}" dt="2023-04-29T19:43:02.251" v="110" actId="478"/>
          <ac:spMkLst>
            <pc:docMk/>
            <pc:sldMk cId="4258462757" sldId="398"/>
            <ac:spMk id="92" creationId="{00000000-0000-0000-0000-000000000000}"/>
          </ac:spMkLst>
        </pc:spChg>
        <pc:spChg chg="mod">
          <ac:chgData name="Richard Chalk" userId="287f8aa4f4de1d19" providerId="LiveId" clId="{97714905-DD53-4AD4-9C17-21D2F1589DD8}" dt="2023-04-29T19:42:46.831" v="94" actId="20577"/>
          <ac:spMkLst>
            <pc:docMk/>
            <pc:sldMk cId="4258462757" sldId="398"/>
            <ac:spMk id="93" creationId="{00000000-0000-0000-0000-000000000000}"/>
          </ac:spMkLst>
        </pc:spChg>
        <pc:picChg chg="add mod">
          <ac:chgData name="Richard Chalk" userId="287f8aa4f4de1d19" providerId="LiveId" clId="{97714905-DD53-4AD4-9C17-21D2F1589DD8}" dt="2023-04-29T19:41:06.992" v="4"/>
          <ac:picMkLst>
            <pc:docMk/>
            <pc:sldMk cId="4258462757" sldId="398"/>
            <ac:picMk id="2" creationId="{D5E5D707-6C99-1D26-7394-FDDC086DB002}"/>
          </ac:picMkLst>
        </pc:picChg>
      </pc:sldChg>
      <pc:sldChg chg="addSp modSp">
        <pc:chgData name="Richard Chalk" userId="287f8aa4f4de1d19" providerId="LiveId" clId="{97714905-DD53-4AD4-9C17-21D2F1589DD8}" dt="2023-04-29T19:41:09.029" v="5"/>
        <pc:sldMkLst>
          <pc:docMk/>
          <pc:sldMk cId="2981621041" sldId="400"/>
        </pc:sldMkLst>
        <pc:picChg chg="add mod">
          <ac:chgData name="Richard Chalk" userId="287f8aa4f4de1d19" providerId="LiveId" clId="{97714905-DD53-4AD4-9C17-21D2F1589DD8}" dt="2023-04-29T19:41:09.029" v="5"/>
          <ac:picMkLst>
            <pc:docMk/>
            <pc:sldMk cId="2981621041" sldId="400"/>
            <ac:picMk id="2" creationId="{2A73ACE9-B63B-3C28-1876-B998E347DD4C}"/>
          </ac:picMkLst>
        </pc:picChg>
      </pc:sldChg>
    </pc:docChg>
  </pc:docChgLst>
  <pc:docChgLst>
    <pc:chgData name="Richard Chalk" userId="287f8aa4f4de1d19" providerId="LiveId" clId="{A652FB7F-F0D2-4E22-B2AC-7F0B3AD1CBA3}"/>
    <pc:docChg chg="undo custSel addSld delSld modSld">
      <pc:chgData name="Richard Chalk" userId="287f8aa4f4de1d19" providerId="LiveId" clId="{A652FB7F-F0D2-4E22-B2AC-7F0B3AD1CBA3}" dt="2022-12-22T08:20:23.058" v="4455" actId="207"/>
      <pc:docMkLst>
        <pc:docMk/>
      </pc:docMkLst>
      <pc:sldChg chg="modSp mod">
        <pc:chgData name="Richard Chalk" userId="287f8aa4f4de1d19" providerId="LiveId" clId="{A652FB7F-F0D2-4E22-B2AC-7F0B3AD1CBA3}" dt="2022-12-16T12:30:19.578" v="19" actId="20577"/>
        <pc:sldMkLst>
          <pc:docMk/>
          <pc:sldMk cId="0" sldId="256"/>
        </pc:sldMkLst>
        <pc:spChg chg="mod">
          <ac:chgData name="Richard Chalk" userId="287f8aa4f4de1d19" providerId="LiveId" clId="{A652FB7F-F0D2-4E22-B2AC-7F0B3AD1CBA3}" dt="2022-12-16T12:30:19.578" v="19" actId="20577"/>
          <ac:spMkLst>
            <pc:docMk/>
            <pc:sldMk cId="0" sldId="256"/>
            <ac:spMk id="81" creationId="{00000000-0000-0000-0000-000000000000}"/>
          </ac:spMkLst>
        </pc:spChg>
      </pc:sldChg>
      <pc:sldChg chg="addSp delSp modSp mod">
        <pc:chgData name="Richard Chalk" userId="287f8aa4f4de1d19" providerId="LiveId" clId="{A652FB7F-F0D2-4E22-B2AC-7F0B3AD1CBA3}" dt="2022-12-16T14:11:57.931" v="3045" actId="20577"/>
        <pc:sldMkLst>
          <pc:docMk/>
          <pc:sldMk cId="0" sldId="257"/>
        </pc:sldMkLst>
        <pc:spChg chg="mod">
          <ac:chgData name="Richard Chalk" userId="287f8aa4f4de1d19" providerId="LiveId" clId="{A652FB7F-F0D2-4E22-B2AC-7F0B3AD1CBA3}" dt="2022-12-16T12:30:29.547" v="39" actId="20577"/>
          <ac:spMkLst>
            <pc:docMk/>
            <pc:sldMk cId="0" sldId="257"/>
            <ac:spMk id="86" creationId="{00000000-0000-0000-0000-000000000000}"/>
          </ac:spMkLst>
        </pc:spChg>
        <pc:spChg chg="mod">
          <ac:chgData name="Richard Chalk" userId="287f8aa4f4de1d19" providerId="LiveId" clId="{A652FB7F-F0D2-4E22-B2AC-7F0B3AD1CBA3}" dt="2022-12-16T14:11:57.931" v="3045" actId="20577"/>
          <ac:spMkLst>
            <pc:docMk/>
            <pc:sldMk cId="0" sldId="257"/>
            <ac:spMk id="93" creationId="{00000000-0000-0000-0000-000000000000}"/>
          </ac:spMkLst>
        </pc:spChg>
        <pc:picChg chg="add mod">
          <ac:chgData name="Richard Chalk" userId="287f8aa4f4de1d19" providerId="LiveId" clId="{A652FB7F-F0D2-4E22-B2AC-7F0B3AD1CBA3}" dt="2022-12-16T12:31:25.726" v="45"/>
          <ac:picMkLst>
            <pc:docMk/>
            <pc:sldMk cId="0" sldId="257"/>
            <ac:picMk id="2" creationId="{91BAC7C1-8C25-3F67-01D1-70381D008C5C}"/>
          </ac:picMkLst>
        </pc:picChg>
        <pc:picChg chg="del mod">
          <ac:chgData name="Richard Chalk" userId="287f8aa4f4de1d19" providerId="LiveId" clId="{A652FB7F-F0D2-4E22-B2AC-7F0B3AD1CBA3}" dt="2022-12-16T12:30:48.928" v="44" actId="478"/>
          <ac:picMkLst>
            <pc:docMk/>
            <pc:sldMk cId="0" sldId="257"/>
            <ac:picMk id="1026" creationId="{F3E79DE5-0C0D-938F-8532-968555A36E33}"/>
          </ac:picMkLst>
        </pc:picChg>
      </pc:sldChg>
      <pc:sldChg chg="addSp modSp del">
        <pc:chgData name="Richard Chalk" userId="287f8aa4f4de1d19" providerId="LiveId" clId="{A652FB7F-F0D2-4E22-B2AC-7F0B3AD1CBA3}" dt="2022-12-16T14:11:07.073" v="3019" actId="47"/>
        <pc:sldMkLst>
          <pc:docMk/>
          <pc:sldMk cId="59635323" sldId="258"/>
        </pc:sldMkLst>
        <pc:spChg chg="add mod">
          <ac:chgData name="Richard Chalk" userId="287f8aa4f4de1d19" providerId="LiveId" clId="{A652FB7F-F0D2-4E22-B2AC-7F0B3AD1CBA3}" dt="2022-12-16T12:57:16.710" v="1006"/>
          <ac:spMkLst>
            <pc:docMk/>
            <pc:sldMk cId="59635323" sldId="258"/>
            <ac:spMk id="2" creationId="{EA160B75-26BB-0889-48C2-64CDA7176FA7}"/>
          </ac:spMkLst>
        </pc:spChg>
        <pc:picChg chg="add mod">
          <ac:chgData name="Richard Chalk" userId="287f8aa4f4de1d19" providerId="LiveId" clId="{A652FB7F-F0D2-4E22-B2AC-7F0B3AD1CBA3}" dt="2022-12-16T12:57:16.710" v="1006"/>
          <ac:picMkLst>
            <pc:docMk/>
            <pc:sldMk cId="59635323" sldId="258"/>
            <ac:picMk id="3" creationId="{946FE271-72C6-623F-315B-E8C70E33D6CA}"/>
          </ac:picMkLst>
        </pc:picChg>
      </pc:sldChg>
      <pc:sldChg chg="del">
        <pc:chgData name="Richard Chalk" userId="287f8aa4f4de1d19" providerId="LiveId" clId="{A652FB7F-F0D2-4E22-B2AC-7F0B3AD1CBA3}" dt="2022-12-16T14:11:07.073" v="3019" actId="47"/>
        <pc:sldMkLst>
          <pc:docMk/>
          <pc:sldMk cId="1333402123" sldId="259"/>
        </pc:sldMkLst>
      </pc:sldChg>
      <pc:sldChg chg="del">
        <pc:chgData name="Richard Chalk" userId="287f8aa4f4de1d19" providerId="LiveId" clId="{A652FB7F-F0D2-4E22-B2AC-7F0B3AD1CBA3}" dt="2022-12-16T14:11:07.073" v="3019" actId="47"/>
        <pc:sldMkLst>
          <pc:docMk/>
          <pc:sldMk cId="0" sldId="261"/>
        </pc:sldMkLst>
      </pc:sldChg>
      <pc:sldChg chg="del">
        <pc:chgData name="Richard Chalk" userId="287f8aa4f4de1d19" providerId="LiveId" clId="{A652FB7F-F0D2-4E22-B2AC-7F0B3AD1CBA3}" dt="2022-12-16T14:11:07.073" v="3019" actId="47"/>
        <pc:sldMkLst>
          <pc:docMk/>
          <pc:sldMk cId="0" sldId="262"/>
        </pc:sldMkLst>
      </pc:sldChg>
      <pc:sldChg chg="del">
        <pc:chgData name="Richard Chalk" userId="287f8aa4f4de1d19" providerId="LiveId" clId="{A652FB7F-F0D2-4E22-B2AC-7F0B3AD1CBA3}" dt="2022-12-16T14:11:07.073" v="3019" actId="47"/>
        <pc:sldMkLst>
          <pc:docMk/>
          <pc:sldMk cId="0" sldId="263"/>
        </pc:sldMkLst>
      </pc:sldChg>
      <pc:sldChg chg="del">
        <pc:chgData name="Richard Chalk" userId="287f8aa4f4de1d19" providerId="LiveId" clId="{A652FB7F-F0D2-4E22-B2AC-7F0B3AD1CBA3}" dt="2022-12-16T14:11:07.073" v="3019" actId="47"/>
        <pc:sldMkLst>
          <pc:docMk/>
          <pc:sldMk cId="0" sldId="264"/>
        </pc:sldMkLst>
      </pc:sldChg>
      <pc:sldChg chg="addSp delSp modSp mod">
        <pc:chgData name="Richard Chalk" userId="287f8aa4f4de1d19" providerId="LiveId" clId="{A652FB7F-F0D2-4E22-B2AC-7F0B3AD1CBA3}" dt="2022-12-16T14:49:50.909" v="3125" actId="478"/>
        <pc:sldMkLst>
          <pc:docMk/>
          <pc:sldMk cId="0" sldId="265"/>
        </pc:sldMkLst>
        <pc:spChg chg="add mod">
          <ac:chgData name="Richard Chalk" userId="287f8aa4f4de1d19" providerId="LiveId" clId="{A652FB7F-F0D2-4E22-B2AC-7F0B3AD1CBA3}" dt="2022-12-16T14:49:48.482" v="3124" actId="1076"/>
          <ac:spMkLst>
            <pc:docMk/>
            <pc:sldMk cId="0" sldId="265"/>
            <ac:spMk id="4" creationId="{946FA134-0D73-32BC-9947-D0891CC27543}"/>
          </ac:spMkLst>
        </pc:spChg>
        <pc:spChg chg="mod">
          <ac:chgData name="Richard Chalk" userId="287f8aa4f4de1d19" providerId="LiveId" clId="{A652FB7F-F0D2-4E22-B2AC-7F0B3AD1CBA3}" dt="2022-12-16T14:11:18.881" v="3029" actId="1076"/>
          <ac:spMkLst>
            <pc:docMk/>
            <pc:sldMk cId="0" sldId="265"/>
            <ac:spMk id="157" creationId="{00000000-0000-0000-0000-000000000000}"/>
          </ac:spMkLst>
        </pc:spChg>
        <pc:picChg chg="add del mod">
          <ac:chgData name="Richard Chalk" userId="287f8aa4f4de1d19" providerId="LiveId" clId="{A652FB7F-F0D2-4E22-B2AC-7F0B3AD1CBA3}" dt="2022-12-16T14:49:50.909" v="3125" actId="478"/>
          <ac:picMkLst>
            <pc:docMk/>
            <pc:sldMk cId="0" sldId="265"/>
            <ac:picMk id="2" creationId="{198C770A-3A02-9CA3-8779-495ABC8294DA}"/>
          </ac:picMkLst>
        </pc:picChg>
        <pc:picChg chg="add mod">
          <ac:chgData name="Richard Chalk" userId="287f8aa4f4de1d19" providerId="LiveId" clId="{A652FB7F-F0D2-4E22-B2AC-7F0B3AD1CBA3}" dt="2022-12-16T14:49:45.572" v="3123" actId="167"/>
          <ac:picMkLst>
            <pc:docMk/>
            <pc:sldMk cId="0" sldId="265"/>
            <ac:picMk id="1026" creationId="{BD396FA4-8668-CCAA-D8CC-0AD8FCDA4880}"/>
          </ac:picMkLst>
        </pc:picChg>
      </pc:sldChg>
      <pc:sldChg chg="del">
        <pc:chgData name="Richard Chalk" userId="287f8aa4f4de1d19" providerId="LiveId" clId="{A652FB7F-F0D2-4E22-B2AC-7F0B3AD1CBA3}" dt="2022-12-16T14:11:07.073" v="3019" actId="47"/>
        <pc:sldMkLst>
          <pc:docMk/>
          <pc:sldMk cId="2483964212" sldId="266"/>
        </pc:sldMkLst>
      </pc:sldChg>
      <pc:sldChg chg="modSp add mod">
        <pc:chgData name="Richard Chalk" userId="287f8aa4f4de1d19" providerId="LiveId" clId="{A652FB7F-F0D2-4E22-B2AC-7F0B3AD1CBA3}" dt="2022-12-17T15:15:25.920" v="3196" actId="6549"/>
        <pc:sldMkLst>
          <pc:docMk/>
          <pc:sldMk cId="1861566177" sldId="267"/>
        </pc:sldMkLst>
        <pc:spChg chg="mod">
          <ac:chgData name="Richard Chalk" userId="287f8aa4f4de1d19" providerId="LiveId" clId="{A652FB7F-F0D2-4E22-B2AC-7F0B3AD1CBA3}" dt="2022-12-16T12:36:59.472" v="307" actId="20577"/>
          <ac:spMkLst>
            <pc:docMk/>
            <pc:sldMk cId="1861566177" sldId="267"/>
            <ac:spMk id="86" creationId="{00000000-0000-0000-0000-000000000000}"/>
          </ac:spMkLst>
        </pc:spChg>
        <pc:spChg chg="mod">
          <ac:chgData name="Richard Chalk" userId="287f8aa4f4de1d19" providerId="LiveId" clId="{A652FB7F-F0D2-4E22-B2AC-7F0B3AD1CBA3}" dt="2022-12-17T15:15:25.920" v="3196" actId="6549"/>
          <ac:spMkLst>
            <pc:docMk/>
            <pc:sldMk cId="1861566177" sldId="267"/>
            <ac:spMk id="93" creationId="{00000000-0000-0000-0000-000000000000}"/>
          </ac:spMkLst>
        </pc:spChg>
      </pc:sldChg>
      <pc:sldChg chg="addSp delSp modSp add mod">
        <pc:chgData name="Richard Chalk" userId="287f8aa4f4de1d19" providerId="LiveId" clId="{A652FB7F-F0D2-4E22-B2AC-7F0B3AD1CBA3}" dt="2022-12-17T15:18:43.657" v="3274" actId="20577"/>
        <pc:sldMkLst>
          <pc:docMk/>
          <pc:sldMk cId="1808744566" sldId="268"/>
        </pc:sldMkLst>
        <pc:spChg chg="add mod">
          <ac:chgData name="Richard Chalk" userId="287f8aa4f4de1d19" providerId="LiveId" clId="{A652FB7F-F0D2-4E22-B2AC-7F0B3AD1CBA3}" dt="2022-12-17T15:18:24.002" v="3270" actId="14100"/>
          <ac:spMkLst>
            <pc:docMk/>
            <pc:sldMk cId="1808744566" sldId="268"/>
            <ac:spMk id="4" creationId="{BB39D08F-C46C-E114-D5E6-EC0D546D86F5}"/>
          </ac:spMkLst>
        </pc:spChg>
        <pc:spChg chg="mod">
          <ac:chgData name="Richard Chalk" userId="287f8aa4f4de1d19" providerId="LiveId" clId="{A652FB7F-F0D2-4E22-B2AC-7F0B3AD1CBA3}" dt="2022-12-17T15:18:43.657" v="3274" actId="20577"/>
          <ac:spMkLst>
            <pc:docMk/>
            <pc:sldMk cId="1808744566" sldId="268"/>
            <ac:spMk id="86" creationId="{00000000-0000-0000-0000-000000000000}"/>
          </ac:spMkLst>
        </pc:spChg>
        <pc:spChg chg="mod">
          <ac:chgData name="Richard Chalk" userId="287f8aa4f4de1d19" providerId="LiveId" clId="{A652FB7F-F0D2-4E22-B2AC-7F0B3AD1CBA3}" dt="2022-12-17T15:18:38.123" v="3272" actId="14100"/>
          <ac:spMkLst>
            <pc:docMk/>
            <pc:sldMk cId="1808744566" sldId="268"/>
            <ac:spMk id="93" creationId="{00000000-0000-0000-0000-000000000000}"/>
          </ac:spMkLst>
        </pc:spChg>
        <pc:picChg chg="del">
          <ac:chgData name="Richard Chalk" userId="287f8aa4f4de1d19" providerId="LiveId" clId="{A652FB7F-F0D2-4E22-B2AC-7F0B3AD1CBA3}" dt="2022-12-17T15:17:39.379" v="3257" actId="478"/>
          <ac:picMkLst>
            <pc:docMk/>
            <pc:sldMk cId="1808744566" sldId="268"/>
            <ac:picMk id="2" creationId="{91BAC7C1-8C25-3F67-01D1-70381D008C5C}"/>
          </ac:picMkLst>
        </pc:picChg>
        <pc:picChg chg="add mod">
          <ac:chgData name="Richard Chalk" userId="287f8aa4f4de1d19" providerId="LiveId" clId="{A652FB7F-F0D2-4E22-B2AC-7F0B3AD1CBA3}" dt="2022-12-17T15:17:44.264" v="3259" actId="1076"/>
          <ac:picMkLst>
            <pc:docMk/>
            <pc:sldMk cId="1808744566" sldId="268"/>
            <ac:picMk id="1026" creationId="{7D9A0543-1AD6-6BDB-7743-86F1E5EA4CB8}"/>
          </ac:picMkLst>
        </pc:picChg>
      </pc:sldChg>
      <pc:sldChg chg="addSp delSp modSp add mod">
        <pc:chgData name="Richard Chalk" userId="287f8aa4f4de1d19" providerId="LiveId" clId="{A652FB7F-F0D2-4E22-B2AC-7F0B3AD1CBA3}" dt="2022-12-22T08:20:23.058" v="4455" actId="207"/>
        <pc:sldMkLst>
          <pc:docMk/>
          <pc:sldMk cId="1530950798" sldId="269"/>
        </pc:sldMkLst>
        <pc:spChg chg="add mod">
          <ac:chgData name="Richard Chalk" userId="287f8aa4f4de1d19" providerId="LiveId" clId="{A652FB7F-F0D2-4E22-B2AC-7F0B3AD1CBA3}" dt="2022-12-22T08:17:55.821" v="4451" actId="1036"/>
          <ac:spMkLst>
            <pc:docMk/>
            <pc:sldMk cId="1530950798" sldId="269"/>
            <ac:spMk id="4" creationId="{EC65A970-0127-72D2-3ABB-7A1D9CE2F45E}"/>
          </ac:spMkLst>
        </pc:spChg>
        <pc:spChg chg="add mod">
          <ac:chgData name="Richard Chalk" userId="287f8aa4f4de1d19" providerId="LiveId" clId="{A652FB7F-F0D2-4E22-B2AC-7F0B3AD1CBA3}" dt="2022-12-22T08:20:23.058" v="4455" actId="207"/>
          <ac:spMkLst>
            <pc:docMk/>
            <pc:sldMk cId="1530950798" sldId="269"/>
            <ac:spMk id="5" creationId="{98FE54B9-F4CC-D412-417E-808572E343CC}"/>
          </ac:spMkLst>
        </pc:spChg>
        <pc:spChg chg="add mod">
          <ac:chgData name="Richard Chalk" userId="287f8aa4f4de1d19" providerId="LiveId" clId="{A652FB7F-F0D2-4E22-B2AC-7F0B3AD1CBA3}" dt="2022-12-22T08:18:03.582" v="4454" actId="1076"/>
          <ac:spMkLst>
            <pc:docMk/>
            <pc:sldMk cId="1530950798" sldId="269"/>
            <ac:spMk id="6" creationId="{8290CE9A-A678-84BA-6BC2-BB23213B76AD}"/>
          </ac:spMkLst>
        </pc:spChg>
        <pc:spChg chg="add del mod">
          <ac:chgData name="Richard Chalk" userId="287f8aa4f4de1d19" providerId="LiveId" clId="{A652FB7F-F0D2-4E22-B2AC-7F0B3AD1CBA3}" dt="2022-12-16T13:12:36.707" v="1638" actId="478"/>
          <ac:spMkLst>
            <pc:docMk/>
            <pc:sldMk cId="1530950798" sldId="269"/>
            <ac:spMk id="8" creationId="{960547BC-89C4-7101-BF7F-63AD4A41682E}"/>
          </ac:spMkLst>
        </pc:spChg>
        <pc:spChg chg="mod">
          <ac:chgData name="Richard Chalk" userId="287f8aa4f4de1d19" providerId="LiveId" clId="{A652FB7F-F0D2-4E22-B2AC-7F0B3AD1CBA3}" dt="2022-12-16T13:25:23.876" v="1672" actId="20577"/>
          <ac:spMkLst>
            <pc:docMk/>
            <pc:sldMk cId="1530950798" sldId="269"/>
            <ac:spMk id="86" creationId="{00000000-0000-0000-0000-000000000000}"/>
          </ac:spMkLst>
        </pc:spChg>
        <pc:spChg chg="mod">
          <ac:chgData name="Richard Chalk" userId="287f8aa4f4de1d19" providerId="LiveId" clId="{A652FB7F-F0D2-4E22-B2AC-7F0B3AD1CBA3}" dt="2022-12-22T08:17:43.087" v="4423" actId="207"/>
          <ac:spMkLst>
            <pc:docMk/>
            <pc:sldMk cId="1530950798" sldId="269"/>
            <ac:spMk id="93" creationId="{00000000-0000-0000-0000-000000000000}"/>
          </ac:spMkLst>
        </pc:spChg>
        <pc:picChg chg="del">
          <ac:chgData name="Richard Chalk" userId="287f8aa4f4de1d19" providerId="LiveId" clId="{A652FB7F-F0D2-4E22-B2AC-7F0B3AD1CBA3}" dt="2022-12-16T12:56:15.359" v="1005" actId="478"/>
          <ac:picMkLst>
            <pc:docMk/>
            <pc:sldMk cId="1530950798" sldId="269"/>
            <ac:picMk id="2" creationId="{91BAC7C1-8C25-3F67-01D1-70381D008C5C}"/>
          </ac:picMkLst>
        </pc:picChg>
        <pc:picChg chg="add mod">
          <ac:chgData name="Richard Chalk" userId="287f8aa4f4de1d19" providerId="LiveId" clId="{A652FB7F-F0D2-4E22-B2AC-7F0B3AD1CBA3}" dt="2022-12-16T13:15:13.761" v="1656" actId="1076"/>
          <ac:picMkLst>
            <pc:docMk/>
            <pc:sldMk cId="1530950798" sldId="269"/>
            <ac:picMk id="7" creationId="{430C78CF-A8BE-4B38-8C12-B5E8798C98F4}"/>
          </ac:picMkLst>
        </pc:picChg>
        <pc:picChg chg="add mod">
          <ac:chgData name="Richard Chalk" userId="287f8aa4f4de1d19" providerId="LiveId" clId="{A652FB7F-F0D2-4E22-B2AC-7F0B3AD1CBA3}" dt="2022-12-16T13:15:04.407" v="1653" actId="1076"/>
          <ac:picMkLst>
            <pc:docMk/>
            <pc:sldMk cId="1530950798" sldId="269"/>
            <ac:picMk id="1026" creationId="{D35D6D0E-4130-F9BC-6DD9-258C4E9DA126}"/>
          </ac:picMkLst>
        </pc:picChg>
        <pc:picChg chg="add del mod">
          <ac:chgData name="Richard Chalk" userId="287f8aa4f4de1d19" providerId="LiveId" clId="{A652FB7F-F0D2-4E22-B2AC-7F0B3AD1CBA3}" dt="2022-12-16T13:14:10.728" v="1643" actId="478"/>
          <ac:picMkLst>
            <pc:docMk/>
            <pc:sldMk cId="1530950798" sldId="269"/>
            <ac:picMk id="1028" creationId="{6953534D-BBA9-EB58-8B8E-DDC6EAFFF1D2}"/>
          </ac:picMkLst>
        </pc:picChg>
        <pc:cxnChg chg="add mod">
          <ac:chgData name="Richard Chalk" userId="287f8aa4f4de1d19" providerId="LiveId" clId="{A652FB7F-F0D2-4E22-B2AC-7F0B3AD1CBA3}" dt="2022-12-16T13:15:26.447" v="1659" actId="14100"/>
          <ac:cxnSpMkLst>
            <pc:docMk/>
            <pc:sldMk cId="1530950798" sldId="269"/>
            <ac:cxnSpMk id="10" creationId="{933885F3-D09B-57D0-5221-0997F309D765}"/>
          </ac:cxnSpMkLst>
        </pc:cxnChg>
        <pc:cxnChg chg="add mod">
          <ac:chgData name="Richard Chalk" userId="287f8aa4f4de1d19" providerId="LiveId" clId="{A652FB7F-F0D2-4E22-B2AC-7F0B3AD1CBA3}" dt="2022-12-16T13:15:19.497" v="1657" actId="14100"/>
          <ac:cxnSpMkLst>
            <pc:docMk/>
            <pc:sldMk cId="1530950798" sldId="269"/>
            <ac:cxnSpMk id="12" creationId="{EBEFEF20-48AD-544B-C4BD-4E15CC1482CB}"/>
          </ac:cxnSpMkLst>
        </pc:cxnChg>
      </pc:sldChg>
      <pc:sldChg chg="new add del">
        <pc:chgData name="Richard Chalk" userId="287f8aa4f4de1d19" providerId="LiveId" clId="{A652FB7F-F0D2-4E22-B2AC-7F0B3AD1CBA3}" dt="2022-12-16T14:11:07.073" v="3019" actId="47"/>
        <pc:sldMkLst>
          <pc:docMk/>
          <pc:sldMk cId="2711010954" sldId="270"/>
        </pc:sldMkLst>
      </pc:sldChg>
      <pc:sldChg chg="addSp delSp modSp add mod modNotesTx">
        <pc:chgData name="Richard Chalk" userId="287f8aa4f4de1d19" providerId="LiveId" clId="{A652FB7F-F0D2-4E22-B2AC-7F0B3AD1CBA3}" dt="2022-12-17T15:28:31.875" v="3606" actId="1076"/>
        <pc:sldMkLst>
          <pc:docMk/>
          <pc:sldMk cId="1036893916" sldId="271"/>
        </pc:sldMkLst>
        <pc:spChg chg="add mod">
          <ac:chgData name="Richard Chalk" userId="287f8aa4f4de1d19" providerId="LiveId" clId="{A652FB7F-F0D2-4E22-B2AC-7F0B3AD1CBA3}" dt="2022-12-16T13:04:38.715" v="1176" actId="1076"/>
          <ac:spMkLst>
            <pc:docMk/>
            <pc:sldMk cId="1036893916" sldId="271"/>
            <ac:spMk id="3" creationId="{C4379428-A29A-0574-6C3A-195505985969}"/>
          </ac:spMkLst>
        </pc:spChg>
        <pc:spChg chg="del">
          <ac:chgData name="Richard Chalk" userId="287f8aa4f4de1d19" providerId="LiveId" clId="{A652FB7F-F0D2-4E22-B2AC-7F0B3AD1CBA3}" dt="2022-12-16T13:04:23.304" v="1173" actId="478"/>
          <ac:spMkLst>
            <pc:docMk/>
            <pc:sldMk cId="1036893916" sldId="271"/>
            <ac:spMk id="4" creationId="{EC65A970-0127-72D2-3ABB-7A1D9CE2F45E}"/>
          </ac:spMkLst>
        </pc:spChg>
        <pc:spChg chg="del">
          <ac:chgData name="Richard Chalk" userId="287f8aa4f4de1d19" providerId="LiveId" clId="{A652FB7F-F0D2-4E22-B2AC-7F0B3AD1CBA3}" dt="2022-12-16T13:04:20.470" v="1171" actId="478"/>
          <ac:spMkLst>
            <pc:docMk/>
            <pc:sldMk cId="1036893916" sldId="271"/>
            <ac:spMk id="5" creationId="{98FE54B9-F4CC-D412-417E-808572E343CC}"/>
          </ac:spMkLst>
        </pc:spChg>
        <pc:spChg chg="del">
          <ac:chgData name="Richard Chalk" userId="287f8aa4f4de1d19" providerId="LiveId" clId="{A652FB7F-F0D2-4E22-B2AC-7F0B3AD1CBA3}" dt="2022-12-16T13:04:21.481" v="1172" actId="478"/>
          <ac:spMkLst>
            <pc:docMk/>
            <pc:sldMk cId="1036893916" sldId="271"/>
            <ac:spMk id="6" creationId="{8290CE9A-A678-84BA-6BC2-BB23213B76AD}"/>
          </ac:spMkLst>
        </pc:spChg>
        <pc:spChg chg="add mod">
          <ac:chgData name="Richard Chalk" userId="287f8aa4f4de1d19" providerId="LiveId" clId="{A652FB7F-F0D2-4E22-B2AC-7F0B3AD1CBA3}" dt="2022-12-16T13:25:30.572" v="1674"/>
          <ac:spMkLst>
            <pc:docMk/>
            <pc:sldMk cId="1036893916" sldId="271"/>
            <ac:spMk id="10" creationId="{C46B651B-232C-BB3F-3650-E8EA91BE817E}"/>
          </ac:spMkLst>
        </pc:spChg>
        <pc:spChg chg="add mod">
          <ac:chgData name="Richard Chalk" userId="287f8aa4f4de1d19" providerId="LiveId" clId="{A652FB7F-F0D2-4E22-B2AC-7F0B3AD1CBA3}" dt="2022-12-16T14:14:18.998" v="3069" actId="1038"/>
          <ac:spMkLst>
            <pc:docMk/>
            <pc:sldMk cId="1036893916" sldId="271"/>
            <ac:spMk id="11" creationId="{6C2249D3-D61E-061A-65C6-CA7D17B2A0B7}"/>
          </ac:spMkLst>
        </pc:spChg>
        <pc:spChg chg="del">
          <ac:chgData name="Richard Chalk" userId="287f8aa4f4de1d19" providerId="LiveId" clId="{A652FB7F-F0D2-4E22-B2AC-7F0B3AD1CBA3}" dt="2022-12-16T13:25:30.360" v="1673" actId="478"/>
          <ac:spMkLst>
            <pc:docMk/>
            <pc:sldMk cId="1036893916" sldId="271"/>
            <ac:spMk id="86" creationId="{00000000-0000-0000-0000-000000000000}"/>
          </ac:spMkLst>
        </pc:spChg>
        <pc:spChg chg="mod">
          <ac:chgData name="Richard Chalk" userId="287f8aa4f4de1d19" providerId="LiveId" clId="{A652FB7F-F0D2-4E22-B2AC-7F0B3AD1CBA3}" dt="2022-12-16T14:44:17.613" v="3097" actId="207"/>
          <ac:spMkLst>
            <pc:docMk/>
            <pc:sldMk cId="1036893916" sldId="271"/>
            <ac:spMk id="93" creationId="{00000000-0000-0000-0000-000000000000}"/>
          </ac:spMkLst>
        </pc:spChg>
        <pc:picChg chg="add mod">
          <ac:chgData name="Richard Chalk" userId="287f8aa4f4de1d19" providerId="LiveId" clId="{A652FB7F-F0D2-4E22-B2AC-7F0B3AD1CBA3}" dt="2022-12-16T13:15:37.352" v="1660"/>
          <ac:picMkLst>
            <pc:docMk/>
            <pc:sldMk cId="1036893916" sldId="271"/>
            <ac:picMk id="7" creationId="{02088BF0-D287-7749-DC6F-B6275F78D5D3}"/>
          </ac:picMkLst>
        </pc:picChg>
        <pc:picChg chg="add mod">
          <ac:chgData name="Richard Chalk" userId="287f8aa4f4de1d19" providerId="LiveId" clId="{A652FB7F-F0D2-4E22-B2AC-7F0B3AD1CBA3}" dt="2022-12-17T15:28:31.875" v="3606" actId="1076"/>
          <ac:picMkLst>
            <pc:docMk/>
            <pc:sldMk cId="1036893916" sldId="271"/>
            <ac:picMk id="1026" creationId="{218AFF51-017C-A5EE-B647-91027ECA375F}"/>
          </ac:picMkLst>
        </pc:picChg>
        <pc:picChg chg="del">
          <ac:chgData name="Richard Chalk" userId="287f8aa4f4de1d19" providerId="LiveId" clId="{A652FB7F-F0D2-4E22-B2AC-7F0B3AD1CBA3}" dt="2022-12-16T13:04:20.470" v="1171" actId="478"/>
          <ac:picMkLst>
            <pc:docMk/>
            <pc:sldMk cId="1036893916" sldId="271"/>
            <ac:picMk id="1026" creationId="{D35D6D0E-4130-F9BC-6DD9-258C4E9DA126}"/>
          </ac:picMkLst>
        </pc:picChg>
        <pc:picChg chg="add del mod">
          <ac:chgData name="Richard Chalk" userId="287f8aa4f4de1d19" providerId="LiveId" clId="{A652FB7F-F0D2-4E22-B2AC-7F0B3AD1CBA3}" dt="2022-12-17T15:28:26.450" v="3604" actId="478"/>
          <ac:picMkLst>
            <pc:docMk/>
            <pc:sldMk cId="1036893916" sldId="271"/>
            <ac:picMk id="3074" creationId="{DA2E9D64-CB0D-C67A-A90F-55050676B050}"/>
          </ac:picMkLst>
        </pc:picChg>
        <pc:cxnChg chg="add mod">
          <ac:chgData name="Richard Chalk" userId="287f8aa4f4de1d19" providerId="LiveId" clId="{A652FB7F-F0D2-4E22-B2AC-7F0B3AD1CBA3}" dt="2022-12-16T13:15:37.352" v="1660"/>
          <ac:cxnSpMkLst>
            <pc:docMk/>
            <pc:sldMk cId="1036893916" sldId="271"/>
            <ac:cxnSpMk id="8" creationId="{6A55CFCA-40CF-E774-18FB-EF728F41AE1E}"/>
          </ac:cxnSpMkLst>
        </pc:cxnChg>
        <pc:cxnChg chg="add mod">
          <ac:chgData name="Richard Chalk" userId="287f8aa4f4de1d19" providerId="LiveId" clId="{A652FB7F-F0D2-4E22-B2AC-7F0B3AD1CBA3}" dt="2022-12-16T13:15:37.352" v="1660"/>
          <ac:cxnSpMkLst>
            <pc:docMk/>
            <pc:sldMk cId="1036893916" sldId="271"/>
            <ac:cxnSpMk id="9" creationId="{D1F43F03-6CE1-0AB5-E320-BF73F4DC8774}"/>
          </ac:cxnSpMkLst>
        </pc:cxnChg>
      </pc:sldChg>
      <pc:sldChg chg="addSp delSp modSp add mod modNotesTx">
        <pc:chgData name="Richard Chalk" userId="287f8aa4f4de1d19" providerId="LiveId" clId="{A652FB7F-F0D2-4E22-B2AC-7F0B3AD1CBA3}" dt="2022-12-16T13:25:35.043" v="1676"/>
        <pc:sldMkLst>
          <pc:docMk/>
          <pc:sldMk cId="1601623448" sldId="272"/>
        </pc:sldMkLst>
        <pc:spChg chg="del mod">
          <ac:chgData name="Richard Chalk" userId="287f8aa4f4de1d19" providerId="LiveId" clId="{A652FB7F-F0D2-4E22-B2AC-7F0B3AD1CBA3}" dt="2022-12-16T13:09:25.965" v="1374" actId="478"/>
          <ac:spMkLst>
            <pc:docMk/>
            <pc:sldMk cId="1601623448" sldId="272"/>
            <ac:spMk id="3" creationId="{C4379428-A29A-0574-6C3A-195505985969}"/>
          </ac:spMkLst>
        </pc:spChg>
        <pc:spChg chg="add mod">
          <ac:chgData name="Richard Chalk" userId="287f8aa4f4de1d19" providerId="LiveId" clId="{A652FB7F-F0D2-4E22-B2AC-7F0B3AD1CBA3}" dt="2022-12-16T13:11:35.257" v="1615" actId="1037"/>
          <ac:spMkLst>
            <pc:docMk/>
            <pc:sldMk cId="1601623448" sldId="272"/>
            <ac:spMk id="4" creationId="{2F614DEE-8A51-1A29-5E7C-88D35F0D2F47}"/>
          </ac:spMkLst>
        </pc:spChg>
        <pc:spChg chg="add mod">
          <ac:chgData name="Richard Chalk" userId="287f8aa4f4de1d19" providerId="LiveId" clId="{A652FB7F-F0D2-4E22-B2AC-7F0B3AD1CBA3}" dt="2022-12-16T13:11:07.053" v="1586" actId="1035"/>
          <ac:spMkLst>
            <pc:docMk/>
            <pc:sldMk cId="1601623448" sldId="272"/>
            <ac:spMk id="5" creationId="{6EA881D4-3CA7-1F0A-4B9B-4FA43F00DB33}"/>
          </ac:spMkLst>
        </pc:spChg>
        <pc:spChg chg="add mod">
          <ac:chgData name="Richard Chalk" userId="287f8aa4f4de1d19" providerId="LiveId" clId="{A652FB7F-F0D2-4E22-B2AC-7F0B3AD1CBA3}" dt="2022-12-16T13:11:38.700" v="1631" actId="1038"/>
          <ac:spMkLst>
            <pc:docMk/>
            <pc:sldMk cId="1601623448" sldId="272"/>
            <ac:spMk id="7" creationId="{87C94E01-C4C5-BD17-EAAF-25E93DA612AC}"/>
          </ac:spMkLst>
        </pc:spChg>
        <pc:spChg chg="add mod">
          <ac:chgData name="Richard Chalk" userId="287f8aa4f4de1d19" providerId="LiveId" clId="{A652FB7F-F0D2-4E22-B2AC-7F0B3AD1CBA3}" dt="2022-12-16T13:25:35.043" v="1676"/>
          <ac:spMkLst>
            <pc:docMk/>
            <pc:sldMk cId="1601623448" sldId="272"/>
            <ac:spMk id="11" creationId="{3911CBC9-2BD7-C77E-231D-51D82B46FD66}"/>
          </ac:spMkLst>
        </pc:spChg>
        <pc:spChg chg="del">
          <ac:chgData name="Richard Chalk" userId="287f8aa4f4de1d19" providerId="LiveId" clId="{A652FB7F-F0D2-4E22-B2AC-7F0B3AD1CBA3}" dt="2022-12-16T13:25:34.808" v="1675" actId="478"/>
          <ac:spMkLst>
            <pc:docMk/>
            <pc:sldMk cId="1601623448" sldId="272"/>
            <ac:spMk id="86" creationId="{00000000-0000-0000-0000-000000000000}"/>
          </ac:spMkLst>
        </pc:spChg>
        <pc:spChg chg="mod">
          <ac:chgData name="Richard Chalk" userId="287f8aa4f4de1d19" providerId="LiveId" clId="{A652FB7F-F0D2-4E22-B2AC-7F0B3AD1CBA3}" dt="2022-12-16T13:09:19.687" v="1371" actId="20577"/>
          <ac:spMkLst>
            <pc:docMk/>
            <pc:sldMk cId="1601623448" sldId="272"/>
            <ac:spMk id="93" creationId="{00000000-0000-0000-0000-000000000000}"/>
          </ac:spMkLst>
        </pc:spChg>
        <pc:picChg chg="add mod">
          <ac:chgData name="Richard Chalk" userId="287f8aa4f4de1d19" providerId="LiveId" clId="{A652FB7F-F0D2-4E22-B2AC-7F0B3AD1CBA3}" dt="2022-12-16T13:11:07.053" v="1586" actId="1035"/>
          <ac:picMkLst>
            <pc:docMk/>
            <pc:sldMk cId="1601623448" sldId="272"/>
            <ac:picMk id="6" creationId="{5DACDC72-D18B-1A85-AAB6-B1C37E602C40}"/>
          </ac:picMkLst>
        </pc:picChg>
        <pc:picChg chg="add mod">
          <ac:chgData name="Richard Chalk" userId="287f8aa4f4de1d19" providerId="LiveId" clId="{A652FB7F-F0D2-4E22-B2AC-7F0B3AD1CBA3}" dt="2022-12-16T13:15:40.429" v="1661"/>
          <ac:picMkLst>
            <pc:docMk/>
            <pc:sldMk cId="1601623448" sldId="272"/>
            <ac:picMk id="8" creationId="{93C50005-7E31-C261-A8C3-13AC7CB2684F}"/>
          </ac:picMkLst>
        </pc:picChg>
        <pc:cxnChg chg="add mod">
          <ac:chgData name="Richard Chalk" userId="287f8aa4f4de1d19" providerId="LiveId" clId="{A652FB7F-F0D2-4E22-B2AC-7F0B3AD1CBA3}" dt="2022-12-16T13:15:40.429" v="1661"/>
          <ac:cxnSpMkLst>
            <pc:docMk/>
            <pc:sldMk cId="1601623448" sldId="272"/>
            <ac:cxnSpMk id="9" creationId="{B966B593-B4C7-964B-9BFC-1377DE8DCC5C}"/>
          </ac:cxnSpMkLst>
        </pc:cxnChg>
        <pc:cxnChg chg="add mod">
          <ac:chgData name="Richard Chalk" userId="287f8aa4f4de1d19" providerId="LiveId" clId="{A652FB7F-F0D2-4E22-B2AC-7F0B3AD1CBA3}" dt="2022-12-16T13:15:40.429" v="1661"/>
          <ac:cxnSpMkLst>
            <pc:docMk/>
            <pc:sldMk cId="1601623448" sldId="272"/>
            <ac:cxnSpMk id="10" creationId="{16D8021C-D0FA-5E2B-FB0A-ED7529643912}"/>
          </ac:cxnSpMkLst>
        </pc:cxnChg>
      </pc:sldChg>
      <pc:sldChg chg="addSp delSp modSp add mod">
        <pc:chgData name="Richard Chalk" userId="287f8aa4f4de1d19" providerId="LiveId" clId="{A652FB7F-F0D2-4E22-B2AC-7F0B3AD1CBA3}" dt="2022-12-16T13:33:34.274" v="1951" actId="6549"/>
        <pc:sldMkLst>
          <pc:docMk/>
          <pc:sldMk cId="346204546" sldId="273"/>
        </pc:sldMkLst>
        <pc:spChg chg="del">
          <ac:chgData name="Richard Chalk" userId="287f8aa4f4de1d19" providerId="LiveId" clId="{A652FB7F-F0D2-4E22-B2AC-7F0B3AD1CBA3}" dt="2022-12-16T13:26:23.595" v="1751" actId="478"/>
          <ac:spMkLst>
            <pc:docMk/>
            <pc:sldMk cId="346204546" sldId="273"/>
            <ac:spMk id="4" creationId="{EC65A970-0127-72D2-3ABB-7A1D9CE2F45E}"/>
          </ac:spMkLst>
        </pc:spChg>
        <pc:spChg chg="del">
          <ac:chgData name="Richard Chalk" userId="287f8aa4f4de1d19" providerId="LiveId" clId="{A652FB7F-F0D2-4E22-B2AC-7F0B3AD1CBA3}" dt="2022-12-16T13:26:26.227" v="1752" actId="478"/>
          <ac:spMkLst>
            <pc:docMk/>
            <pc:sldMk cId="346204546" sldId="273"/>
            <ac:spMk id="5" creationId="{98FE54B9-F4CC-D412-417E-808572E343CC}"/>
          </ac:spMkLst>
        </pc:spChg>
        <pc:spChg chg="del">
          <ac:chgData name="Richard Chalk" userId="287f8aa4f4de1d19" providerId="LiveId" clId="{A652FB7F-F0D2-4E22-B2AC-7F0B3AD1CBA3}" dt="2022-12-16T13:26:26.227" v="1752" actId="478"/>
          <ac:spMkLst>
            <pc:docMk/>
            <pc:sldMk cId="346204546" sldId="273"/>
            <ac:spMk id="6" creationId="{8290CE9A-A678-84BA-6BC2-BB23213B76AD}"/>
          </ac:spMkLst>
        </pc:spChg>
        <pc:spChg chg="mod">
          <ac:chgData name="Richard Chalk" userId="287f8aa4f4de1d19" providerId="LiveId" clId="{A652FB7F-F0D2-4E22-B2AC-7F0B3AD1CBA3}" dt="2022-12-16T13:25:46.712" v="1684" actId="20577"/>
          <ac:spMkLst>
            <pc:docMk/>
            <pc:sldMk cId="346204546" sldId="273"/>
            <ac:spMk id="86" creationId="{00000000-0000-0000-0000-000000000000}"/>
          </ac:spMkLst>
        </pc:spChg>
        <pc:spChg chg="mod">
          <ac:chgData name="Richard Chalk" userId="287f8aa4f4de1d19" providerId="LiveId" clId="{A652FB7F-F0D2-4E22-B2AC-7F0B3AD1CBA3}" dt="2022-12-16T13:33:34.274" v="1951" actId="6549"/>
          <ac:spMkLst>
            <pc:docMk/>
            <pc:sldMk cId="346204546" sldId="273"/>
            <ac:spMk id="93" creationId="{00000000-0000-0000-0000-000000000000}"/>
          </ac:spMkLst>
        </pc:spChg>
        <pc:picChg chg="del">
          <ac:chgData name="Richard Chalk" userId="287f8aa4f4de1d19" providerId="LiveId" clId="{A652FB7F-F0D2-4E22-B2AC-7F0B3AD1CBA3}" dt="2022-12-16T13:26:26.227" v="1752" actId="478"/>
          <ac:picMkLst>
            <pc:docMk/>
            <pc:sldMk cId="346204546" sldId="273"/>
            <ac:picMk id="1026" creationId="{D35D6D0E-4130-F9BC-6DD9-258C4E9DA126}"/>
          </ac:picMkLst>
        </pc:picChg>
        <pc:picChg chg="add del">
          <ac:chgData name="Richard Chalk" userId="287f8aa4f4de1d19" providerId="LiveId" clId="{A652FB7F-F0D2-4E22-B2AC-7F0B3AD1CBA3}" dt="2022-12-16T13:28:35.514" v="1824" actId="478"/>
          <ac:picMkLst>
            <pc:docMk/>
            <pc:sldMk cId="346204546" sldId="273"/>
            <ac:picMk id="4098" creationId="{A030C419-23D7-F351-B10A-515A7D35818C}"/>
          </ac:picMkLst>
        </pc:picChg>
        <pc:picChg chg="add mod">
          <ac:chgData name="Richard Chalk" userId="287f8aa4f4de1d19" providerId="LiveId" clId="{A652FB7F-F0D2-4E22-B2AC-7F0B3AD1CBA3}" dt="2022-12-16T13:28:53.579" v="1828" actId="688"/>
          <ac:picMkLst>
            <pc:docMk/>
            <pc:sldMk cId="346204546" sldId="273"/>
            <ac:picMk id="4100" creationId="{3370BFC3-CDAD-C9FB-C012-94F159FAF950}"/>
          </ac:picMkLst>
        </pc:picChg>
        <pc:cxnChg chg="del">
          <ac:chgData name="Richard Chalk" userId="287f8aa4f4de1d19" providerId="LiveId" clId="{A652FB7F-F0D2-4E22-B2AC-7F0B3AD1CBA3}" dt="2022-12-16T13:25:49.439" v="1685" actId="478"/>
          <ac:cxnSpMkLst>
            <pc:docMk/>
            <pc:sldMk cId="346204546" sldId="273"/>
            <ac:cxnSpMk id="10" creationId="{933885F3-D09B-57D0-5221-0997F309D765}"/>
          </ac:cxnSpMkLst>
        </pc:cxnChg>
        <pc:cxnChg chg="del">
          <ac:chgData name="Richard Chalk" userId="287f8aa4f4de1d19" providerId="LiveId" clId="{A652FB7F-F0D2-4E22-B2AC-7F0B3AD1CBA3}" dt="2022-12-16T13:25:50.881" v="1686" actId="478"/>
          <ac:cxnSpMkLst>
            <pc:docMk/>
            <pc:sldMk cId="346204546" sldId="273"/>
            <ac:cxnSpMk id="12" creationId="{EBEFEF20-48AD-544B-C4BD-4E15CC1482CB}"/>
          </ac:cxnSpMkLst>
        </pc:cxnChg>
      </pc:sldChg>
      <pc:sldChg chg="addSp modSp add mod modNotesTx">
        <pc:chgData name="Richard Chalk" userId="287f8aa4f4de1d19" providerId="LiveId" clId="{A652FB7F-F0D2-4E22-B2AC-7F0B3AD1CBA3}" dt="2022-12-17T15:24:59.700" v="3550" actId="20577"/>
        <pc:sldMkLst>
          <pc:docMk/>
          <pc:sldMk cId="670878636" sldId="274"/>
        </pc:sldMkLst>
        <pc:spChg chg="add mod">
          <ac:chgData name="Richard Chalk" userId="287f8aa4f4de1d19" providerId="LiveId" clId="{A652FB7F-F0D2-4E22-B2AC-7F0B3AD1CBA3}" dt="2022-12-17T15:23:29.408" v="3334" actId="207"/>
          <ac:spMkLst>
            <pc:docMk/>
            <pc:sldMk cId="670878636" sldId="274"/>
            <ac:spMk id="2" creationId="{535F1460-F333-2F7D-EE02-E3FE5EAD58DB}"/>
          </ac:spMkLst>
        </pc:spChg>
        <pc:spChg chg="add mod">
          <ac:chgData name="Richard Chalk" userId="287f8aa4f4de1d19" providerId="LiveId" clId="{A652FB7F-F0D2-4E22-B2AC-7F0B3AD1CBA3}" dt="2022-12-17T15:23:47.452" v="3342" actId="207"/>
          <ac:spMkLst>
            <pc:docMk/>
            <pc:sldMk cId="670878636" sldId="274"/>
            <ac:spMk id="3" creationId="{ECC46FA2-C93E-C711-86F4-70AB1D4BF193}"/>
          </ac:spMkLst>
        </pc:spChg>
        <pc:spChg chg="mod">
          <ac:chgData name="Richard Chalk" userId="287f8aa4f4de1d19" providerId="LiveId" clId="{A652FB7F-F0D2-4E22-B2AC-7F0B3AD1CBA3}" dt="2022-12-16T13:34:47.586" v="2011" actId="20577"/>
          <ac:spMkLst>
            <pc:docMk/>
            <pc:sldMk cId="670878636" sldId="274"/>
            <ac:spMk id="93" creationId="{00000000-0000-0000-0000-000000000000}"/>
          </ac:spMkLst>
        </pc:spChg>
        <pc:picChg chg="add mod">
          <ac:chgData name="Richard Chalk" userId="287f8aa4f4de1d19" providerId="LiveId" clId="{A652FB7F-F0D2-4E22-B2AC-7F0B3AD1CBA3}" dt="2022-12-16T13:34:22.889" v="2004" actId="1037"/>
          <ac:picMkLst>
            <pc:docMk/>
            <pc:sldMk cId="670878636" sldId="274"/>
            <ac:picMk id="5122" creationId="{9502F554-951A-E9B5-D364-047EA4D2776C}"/>
          </ac:picMkLst>
        </pc:picChg>
      </pc:sldChg>
      <pc:sldChg chg="addSp modSp add mod">
        <pc:chgData name="Richard Chalk" userId="287f8aa4f4de1d19" providerId="LiveId" clId="{A652FB7F-F0D2-4E22-B2AC-7F0B3AD1CBA3}" dt="2022-12-17T15:25:46.148" v="3584" actId="1036"/>
        <pc:sldMkLst>
          <pc:docMk/>
          <pc:sldMk cId="1071402803" sldId="275"/>
        </pc:sldMkLst>
        <pc:spChg chg="add mod">
          <ac:chgData name="Richard Chalk" userId="287f8aa4f4de1d19" providerId="LiveId" clId="{A652FB7F-F0D2-4E22-B2AC-7F0B3AD1CBA3}" dt="2022-12-17T15:25:46.148" v="3584" actId="1036"/>
          <ac:spMkLst>
            <pc:docMk/>
            <pc:sldMk cId="1071402803" sldId="275"/>
            <ac:spMk id="3" creationId="{B16E7821-FD8B-3F0B-A8E9-B1141337379E}"/>
          </ac:spMkLst>
        </pc:spChg>
        <pc:spChg chg="mod">
          <ac:chgData name="Richard Chalk" userId="287f8aa4f4de1d19" providerId="LiveId" clId="{A652FB7F-F0D2-4E22-B2AC-7F0B3AD1CBA3}" dt="2022-12-17T15:25:20.821" v="3565" actId="14100"/>
          <ac:spMkLst>
            <pc:docMk/>
            <pc:sldMk cId="1071402803" sldId="275"/>
            <ac:spMk id="93" creationId="{00000000-0000-0000-0000-000000000000}"/>
          </ac:spMkLst>
        </pc:spChg>
      </pc:sldChg>
      <pc:sldChg chg="addSp delSp modSp add mod">
        <pc:chgData name="Richard Chalk" userId="287f8aa4f4de1d19" providerId="LiveId" clId="{A652FB7F-F0D2-4E22-B2AC-7F0B3AD1CBA3}" dt="2022-12-16T13:32:51.841" v="1918"/>
        <pc:sldMkLst>
          <pc:docMk/>
          <pc:sldMk cId="3683638058" sldId="276"/>
        </pc:sldMkLst>
        <pc:spChg chg="mod">
          <ac:chgData name="Richard Chalk" userId="287f8aa4f4de1d19" providerId="LiveId" clId="{A652FB7F-F0D2-4E22-B2AC-7F0B3AD1CBA3}" dt="2022-12-16T13:32:41.464" v="1917" actId="1076"/>
          <ac:spMkLst>
            <pc:docMk/>
            <pc:sldMk cId="3683638058" sldId="276"/>
            <ac:spMk id="86" creationId="{00000000-0000-0000-0000-000000000000}"/>
          </ac:spMkLst>
        </pc:spChg>
        <pc:spChg chg="del">
          <ac:chgData name="Richard Chalk" userId="287f8aa4f4de1d19" providerId="LiveId" clId="{A652FB7F-F0D2-4E22-B2AC-7F0B3AD1CBA3}" dt="2022-12-16T13:32:26.124" v="1901" actId="478"/>
          <ac:spMkLst>
            <pc:docMk/>
            <pc:sldMk cId="3683638058" sldId="276"/>
            <ac:spMk id="93" creationId="{00000000-0000-0000-0000-000000000000}"/>
          </ac:spMkLst>
        </pc:spChg>
        <pc:picChg chg="del">
          <ac:chgData name="Richard Chalk" userId="287f8aa4f4de1d19" providerId="LiveId" clId="{A652FB7F-F0D2-4E22-B2AC-7F0B3AD1CBA3}" dt="2022-12-16T13:32:28.250" v="1902" actId="478"/>
          <ac:picMkLst>
            <pc:docMk/>
            <pc:sldMk cId="3683638058" sldId="276"/>
            <ac:picMk id="2" creationId="{91BAC7C1-8C25-3F67-01D1-70381D008C5C}"/>
          </ac:picMkLst>
        </pc:picChg>
        <pc:picChg chg="add mod">
          <ac:chgData name="Richard Chalk" userId="287f8aa4f4de1d19" providerId="LiveId" clId="{A652FB7F-F0D2-4E22-B2AC-7F0B3AD1CBA3}" dt="2022-12-16T13:32:51.841" v="1918"/>
          <ac:picMkLst>
            <pc:docMk/>
            <pc:sldMk cId="3683638058" sldId="276"/>
            <ac:picMk id="3" creationId="{37C03330-CFB0-1867-660D-975D94D59B7E}"/>
          </ac:picMkLst>
        </pc:picChg>
        <pc:cxnChg chg="add mod">
          <ac:chgData name="Richard Chalk" userId="287f8aa4f4de1d19" providerId="LiveId" clId="{A652FB7F-F0D2-4E22-B2AC-7F0B3AD1CBA3}" dt="2022-12-16T13:32:51.841" v="1918"/>
          <ac:cxnSpMkLst>
            <pc:docMk/>
            <pc:sldMk cId="3683638058" sldId="276"/>
            <ac:cxnSpMk id="4" creationId="{ABF3D7D9-6E7C-CA56-3756-DD23100DA9FB}"/>
          </ac:cxnSpMkLst>
        </pc:cxnChg>
        <pc:cxnChg chg="add mod">
          <ac:chgData name="Richard Chalk" userId="287f8aa4f4de1d19" providerId="LiveId" clId="{A652FB7F-F0D2-4E22-B2AC-7F0B3AD1CBA3}" dt="2022-12-16T13:32:51.841" v="1918"/>
          <ac:cxnSpMkLst>
            <pc:docMk/>
            <pc:sldMk cId="3683638058" sldId="276"/>
            <ac:cxnSpMk id="5" creationId="{93DD560E-27CB-7003-4BD3-6913CD82F9CE}"/>
          </ac:cxnSpMkLst>
        </pc:cxnChg>
      </pc:sldChg>
      <pc:sldChg chg="delSp modSp add mod">
        <pc:chgData name="Richard Chalk" userId="287f8aa4f4de1d19" providerId="LiveId" clId="{A652FB7F-F0D2-4E22-B2AC-7F0B3AD1CBA3}" dt="2022-12-16T13:33:05.932" v="1924" actId="478"/>
        <pc:sldMkLst>
          <pc:docMk/>
          <pc:sldMk cId="945979409" sldId="277"/>
        </pc:sldMkLst>
        <pc:spChg chg="mod">
          <ac:chgData name="Richard Chalk" userId="287f8aa4f4de1d19" providerId="LiveId" clId="{A652FB7F-F0D2-4E22-B2AC-7F0B3AD1CBA3}" dt="2022-12-16T13:33:02.445" v="1922" actId="20577"/>
          <ac:spMkLst>
            <pc:docMk/>
            <pc:sldMk cId="945979409" sldId="277"/>
            <ac:spMk id="86" creationId="{00000000-0000-0000-0000-000000000000}"/>
          </ac:spMkLst>
        </pc:spChg>
        <pc:cxnChg chg="del">
          <ac:chgData name="Richard Chalk" userId="287f8aa4f4de1d19" providerId="LiveId" clId="{A652FB7F-F0D2-4E22-B2AC-7F0B3AD1CBA3}" dt="2022-12-16T13:33:04.704" v="1923" actId="478"/>
          <ac:cxnSpMkLst>
            <pc:docMk/>
            <pc:sldMk cId="945979409" sldId="277"/>
            <ac:cxnSpMk id="4" creationId="{ABF3D7D9-6E7C-CA56-3756-DD23100DA9FB}"/>
          </ac:cxnSpMkLst>
        </pc:cxnChg>
        <pc:cxnChg chg="del">
          <ac:chgData name="Richard Chalk" userId="287f8aa4f4de1d19" providerId="LiveId" clId="{A652FB7F-F0D2-4E22-B2AC-7F0B3AD1CBA3}" dt="2022-12-16T13:33:05.932" v="1924" actId="478"/>
          <ac:cxnSpMkLst>
            <pc:docMk/>
            <pc:sldMk cId="945979409" sldId="277"/>
            <ac:cxnSpMk id="5" creationId="{93DD560E-27CB-7003-4BD3-6913CD82F9CE}"/>
          </ac:cxnSpMkLst>
        </pc:cxnChg>
      </pc:sldChg>
      <pc:sldChg chg="addSp delSp modSp add mod">
        <pc:chgData name="Richard Chalk" userId="287f8aa4f4de1d19" providerId="LiveId" clId="{A652FB7F-F0D2-4E22-B2AC-7F0B3AD1CBA3}" dt="2022-12-17T15:25:56.343" v="3598" actId="20577"/>
        <pc:sldMkLst>
          <pc:docMk/>
          <pc:sldMk cId="3042715151" sldId="278"/>
        </pc:sldMkLst>
        <pc:spChg chg="del">
          <ac:chgData name="Richard Chalk" userId="287f8aa4f4de1d19" providerId="LiveId" clId="{A652FB7F-F0D2-4E22-B2AC-7F0B3AD1CBA3}" dt="2022-12-16T13:37:21.296" v="2175" actId="478"/>
          <ac:spMkLst>
            <pc:docMk/>
            <pc:sldMk cId="3042715151" sldId="278"/>
            <ac:spMk id="3" creationId="{B16E7821-FD8B-3F0B-A8E9-B1141337379E}"/>
          </ac:spMkLst>
        </pc:spChg>
        <pc:spChg chg="add mod">
          <ac:chgData name="Richard Chalk" userId="287f8aa4f4de1d19" providerId="LiveId" clId="{A652FB7F-F0D2-4E22-B2AC-7F0B3AD1CBA3}" dt="2022-12-16T13:38:54.443" v="2255" actId="1076"/>
          <ac:spMkLst>
            <pc:docMk/>
            <pc:sldMk cId="3042715151" sldId="278"/>
            <ac:spMk id="4" creationId="{96D40030-910F-6F1D-A4C0-DDFD917EFFE9}"/>
          </ac:spMkLst>
        </pc:spChg>
        <pc:spChg chg="add mod">
          <ac:chgData name="Richard Chalk" userId="287f8aa4f4de1d19" providerId="LiveId" clId="{A652FB7F-F0D2-4E22-B2AC-7F0B3AD1CBA3}" dt="2022-12-16T13:39:19.198" v="2282" actId="14100"/>
          <ac:spMkLst>
            <pc:docMk/>
            <pc:sldMk cId="3042715151" sldId="278"/>
            <ac:spMk id="5" creationId="{70A14BDF-D0A2-1857-245E-F9FF564794D6}"/>
          </ac:spMkLst>
        </pc:spChg>
        <pc:spChg chg="mod">
          <ac:chgData name="Richard Chalk" userId="287f8aa4f4de1d19" providerId="LiveId" clId="{A652FB7F-F0D2-4E22-B2AC-7F0B3AD1CBA3}" dt="2022-12-17T15:25:56.343" v="3598" actId="20577"/>
          <ac:spMkLst>
            <pc:docMk/>
            <pc:sldMk cId="3042715151" sldId="278"/>
            <ac:spMk id="93" creationId="{00000000-0000-0000-0000-000000000000}"/>
          </ac:spMkLst>
        </pc:spChg>
      </pc:sldChg>
      <pc:sldChg chg="addSp delSp modSp add mod">
        <pc:chgData name="Richard Chalk" userId="287f8aa4f4de1d19" providerId="LiveId" clId="{A652FB7F-F0D2-4E22-B2AC-7F0B3AD1CBA3}" dt="2022-12-17T15:26:17.226" v="3599" actId="113"/>
        <pc:sldMkLst>
          <pc:docMk/>
          <pc:sldMk cId="557762676" sldId="279"/>
        </pc:sldMkLst>
        <pc:spChg chg="add mod ord">
          <ac:chgData name="Richard Chalk" userId="287f8aa4f4de1d19" providerId="LiveId" clId="{A652FB7F-F0D2-4E22-B2AC-7F0B3AD1CBA3}" dt="2022-12-16T13:42:01.785" v="2439" actId="167"/>
          <ac:spMkLst>
            <pc:docMk/>
            <pc:sldMk cId="557762676" sldId="279"/>
            <ac:spMk id="3" creationId="{C2501703-C9B0-7CE1-9379-7CF28D2E134D}"/>
          </ac:spMkLst>
        </pc:spChg>
        <pc:spChg chg="del">
          <ac:chgData name="Richard Chalk" userId="287f8aa4f4de1d19" providerId="LiveId" clId="{A652FB7F-F0D2-4E22-B2AC-7F0B3AD1CBA3}" dt="2022-12-16T13:40:36.235" v="2364" actId="478"/>
          <ac:spMkLst>
            <pc:docMk/>
            <pc:sldMk cId="557762676" sldId="279"/>
            <ac:spMk id="4" creationId="{96D40030-910F-6F1D-A4C0-DDFD917EFFE9}"/>
          </ac:spMkLst>
        </pc:spChg>
        <pc:spChg chg="mod">
          <ac:chgData name="Richard Chalk" userId="287f8aa4f4de1d19" providerId="LiveId" clId="{A652FB7F-F0D2-4E22-B2AC-7F0B3AD1CBA3}" dt="2022-12-16T13:42:25.103" v="2463" actId="1037"/>
          <ac:spMkLst>
            <pc:docMk/>
            <pc:sldMk cId="557762676" sldId="279"/>
            <ac:spMk id="5" creationId="{70A14BDF-D0A2-1857-245E-F9FF564794D6}"/>
          </ac:spMkLst>
        </pc:spChg>
        <pc:spChg chg="mod">
          <ac:chgData name="Richard Chalk" userId="287f8aa4f4de1d19" providerId="LiveId" clId="{A652FB7F-F0D2-4E22-B2AC-7F0B3AD1CBA3}" dt="2022-12-17T15:26:17.226" v="3599" actId="113"/>
          <ac:spMkLst>
            <pc:docMk/>
            <pc:sldMk cId="557762676" sldId="279"/>
            <ac:spMk id="93" creationId="{00000000-0000-0000-0000-000000000000}"/>
          </ac:spMkLst>
        </pc:spChg>
      </pc:sldChg>
      <pc:sldChg chg="addSp modSp add mod">
        <pc:chgData name="Richard Chalk" userId="287f8aa4f4de1d19" providerId="LiveId" clId="{A652FB7F-F0D2-4E22-B2AC-7F0B3AD1CBA3}" dt="2022-12-17T15:28:50.726" v="3609" actId="1076"/>
        <pc:sldMkLst>
          <pc:docMk/>
          <pc:sldMk cId="1072857356" sldId="280"/>
        </pc:sldMkLst>
        <pc:spChg chg="add mod">
          <ac:chgData name="Richard Chalk" userId="287f8aa4f4de1d19" providerId="LiveId" clId="{A652FB7F-F0D2-4E22-B2AC-7F0B3AD1CBA3}" dt="2022-12-16T13:45:53.022" v="2588" actId="1076"/>
          <ac:spMkLst>
            <pc:docMk/>
            <pc:sldMk cId="1072857356" sldId="280"/>
            <ac:spMk id="4" creationId="{7CB7959B-B728-280D-25DC-61BE559482B5}"/>
          </ac:spMkLst>
        </pc:spChg>
        <pc:spChg chg="mod">
          <ac:chgData name="Richard Chalk" userId="287f8aa4f4de1d19" providerId="LiveId" clId="{A652FB7F-F0D2-4E22-B2AC-7F0B3AD1CBA3}" dt="2022-12-16T13:46:13.038" v="2590" actId="1037"/>
          <ac:spMkLst>
            <pc:docMk/>
            <pc:sldMk cId="1072857356" sldId="280"/>
            <ac:spMk id="5" creationId="{70A14BDF-D0A2-1857-245E-F9FF564794D6}"/>
          </ac:spMkLst>
        </pc:spChg>
        <pc:spChg chg="mod">
          <ac:chgData name="Richard Chalk" userId="287f8aa4f4de1d19" providerId="LiveId" clId="{A652FB7F-F0D2-4E22-B2AC-7F0B3AD1CBA3}" dt="2022-12-16T13:43:09.640" v="2478" actId="20577"/>
          <ac:spMkLst>
            <pc:docMk/>
            <pc:sldMk cId="1072857356" sldId="280"/>
            <ac:spMk id="86" creationId="{00000000-0000-0000-0000-000000000000}"/>
          </ac:spMkLst>
        </pc:spChg>
        <pc:spChg chg="mod">
          <ac:chgData name="Richard Chalk" userId="287f8aa4f4de1d19" providerId="LiveId" clId="{A652FB7F-F0D2-4E22-B2AC-7F0B3AD1CBA3}" dt="2022-12-17T15:27:14.320" v="3600" actId="113"/>
          <ac:spMkLst>
            <pc:docMk/>
            <pc:sldMk cId="1072857356" sldId="280"/>
            <ac:spMk id="93" creationId="{00000000-0000-0000-0000-000000000000}"/>
          </ac:spMkLst>
        </pc:spChg>
        <pc:picChg chg="add mod">
          <ac:chgData name="Richard Chalk" userId="287f8aa4f4de1d19" providerId="LiveId" clId="{A652FB7F-F0D2-4E22-B2AC-7F0B3AD1CBA3}" dt="2022-12-17T15:28:50.726" v="3609" actId="1076"/>
          <ac:picMkLst>
            <pc:docMk/>
            <pc:sldMk cId="1072857356" sldId="280"/>
            <ac:picMk id="2" creationId="{CD951823-B950-969C-654B-61528D912873}"/>
          </ac:picMkLst>
        </pc:picChg>
      </pc:sldChg>
      <pc:sldChg chg="addSp delSp modSp add mod modNotesTx">
        <pc:chgData name="Richard Chalk" userId="287f8aa4f4de1d19" providerId="LiveId" clId="{A652FB7F-F0D2-4E22-B2AC-7F0B3AD1CBA3}" dt="2022-12-17T15:31:24.193" v="3756" actId="6549"/>
        <pc:sldMkLst>
          <pc:docMk/>
          <pc:sldMk cId="1746219909" sldId="281"/>
        </pc:sldMkLst>
        <pc:spChg chg="del">
          <ac:chgData name="Richard Chalk" userId="287f8aa4f4de1d19" providerId="LiveId" clId="{A652FB7F-F0D2-4E22-B2AC-7F0B3AD1CBA3}" dt="2022-12-16T14:01:07.043" v="2600" actId="478"/>
          <ac:spMkLst>
            <pc:docMk/>
            <pc:sldMk cId="1746219909" sldId="281"/>
            <ac:spMk id="3" creationId="{C2501703-C9B0-7CE1-9379-7CF28D2E134D}"/>
          </ac:spMkLst>
        </pc:spChg>
        <pc:spChg chg="add mod">
          <ac:chgData name="Richard Chalk" userId="287f8aa4f4de1d19" providerId="LiveId" clId="{A652FB7F-F0D2-4E22-B2AC-7F0B3AD1CBA3}" dt="2022-12-17T15:30:42.768" v="3651" actId="1037"/>
          <ac:spMkLst>
            <pc:docMk/>
            <pc:sldMk cId="1746219909" sldId="281"/>
            <ac:spMk id="4" creationId="{761766E4-AA5E-BD09-B7C5-051565291414}"/>
          </ac:spMkLst>
        </pc:spChg>
        <pc:spChg chg="del">
          <ac:chgData name="Richard Chalk" userId="287f8aa4f4de1d19" providerId="LiveId" clId="{A652FB7F-F0D2-4E22-B2AC-7F0B3AD1CBA3}" dt="2022-12-16T14:02:25.940" v="2619" actId="478"/>
          <ac:spMkLst>
            <pc:docMk/>
            <pc:sldMk cId="1746219909" sldId="281"/>
            <ac:spMk id="4" creationId="{7CB7959B-B728-280D-25DC-61BE559482B5}"/>
          </ac:spMkLst>
        </pc:spChg>
        <pc:spChg chg="mod">
          <ac:chgData name="Richard Chalk" userId="287f8aa4f4de1d19" providerId="LiveId" clId="{A652FB7F-F0D2-4E22-B2AC-7F0B3AD1CBA3}" dt="2022-12-16T14:02:35.010" v="2621" actId="14100"/>
          <ac:spMkLst>
            <pc:docMk/>
            <pc:sldMk cId="1746219909" sldId="281"/>
            <ac:spMk id="5" creationId="{70A14BDF-D0A2-1857-245E-F9FF564794D6}"/>
          </ac:spMkLst>
        </pc:spChg>
        <pc:spChg chg="add mod ord">
          <ac:chgData name="Richard Chalk" userId="287f8aa4f4de1d19" providerId="LiveId" clId="{A652FB7F-F0D2-4E22-B2AC-7F0B3AD1CBA3}" dt="2022-12-16T14:02:20.955" v="2618" actId="14100"/>
          <ac:spMkLst>
            <pc:docMk/>
            <pc:sldMk cId="1746219909" sldId="281"/>
            <ac:spMk id="6" creationId="{21C2A687-D7C6-D2C9-21F2-3E41A1AA8B0E}"/>
          </ac:spMkLst>
        </pc:spChg>
        <pc:spChg chg="add mod">
          <ac:chgData name="Richard Chalk" userId="287f8aa4f4de1d19" providerId="LiveId" clId="{A652FB7F-F0D2-4E22-B2AC-7F0B3AD1CBA3}" dt="2022-12-16T14:02:42.805" v="2623" actId="14100"/>
          <ac:spMkLst>
            <pc:docMk/>
            <pc:sldMk cId="1746219909" sldId="281"/>
            <ac:spMk id="8" creationId="{B5E03ACB-DE4F-D367-E30C-73CDE174FFAD}"/>
          </ac:spMkLst>
        </pc:spChg>
        <pc:spChg chg="mod">
          <ac:chgData name="Richard Chalk" userId="287f8aa4f4de1d19" providerId="LiveId" clId="{A652FB7F-F0D2-4E22-B2AC-7F0B3AD1CBA3}" dt="2022-12-16T14:01:03.895" v="2599" actId="20577"/>
          <ac:spMkLst>
            <pc:docMk/>
            <pc:sldMk cId="1746219909" sldId="281"/>
            <ac:spMk id="86" creationId="{00000000-0000-0000-0000-000000000000}"/>
          </ac:spMkLst>
        </pc:spChg>
        <pc:spChg chg="mod">
          <ac:chgData name="Richard Chalk" userId="287f8aa4f4de1d19" providerId="LiveId" clId="{A652FB7F-F0D2-4E22-B2AC-7F0B3AD1CBA3}" dt="2022-12-16T14:03:05.438" v="2633" actId="14100"/>
          <ac:spMkLst>
            <pc:docMk/>
            <pc:sldMk cId="1746219909" sldId="281"/>
            <ac:spMk id="93" creationId="{00000000-0000-0000-0000-000000000000}"/>
          </ac:spMkLst>
        </pc:spChg>
        <pc:picChg chg="add mod">
          <ac:chgData name="Richard Chalk" userId="287f8aa4f4de1d19" providerId="LiveId" clId="{A652FB7F-F0D2-4E22-B2AC-7F0B3AD1CBA3}" dt="2022-12-17T15:29:56.586" v="3616" actId="1076"/>
          <ac:picMkLst>
            <pc:docMk/>
            <pc:sldMk cId="1746219909" sldId="281"/>
            <ac:picMk id="3" creationId="{C2CD1A8B-2F6D-5E19-0811-998809CEA97A}"/>
          </ac:picMkLst>
        </pc:picChg>
        <pc:picChg chg="add mod">
          <ac:chgData name="Richard Chalk" userId="287f8aa4f4de1d19" providerId="LiveId" clId="{A652FB7F-F0D2-4E22-B2AC-7F0B3AD1CBA3}" dt="2022-12-16T14:04:39.943" v="2638" actId="1076"/>
          <ac:picMkLst>
            <pc:docMk/>
            <pc:sldMk cId="1746219909" sldId="281"/>
            <ac:picMk id="10" creationId="{5DB46830-8E49-189E-2923-0FCB08BD4DEE}"/>
          </ac:picMkLst>
        </pc:picChg>
        <pc:picChg chg="add del">
          <ac:chgData name="Richard Chalk" userId="287f8aa4f4de1d19" providerId="LiveId" clId="{A652FB7F-F0D2-4E22-B2AC-7F0B3AD1CBA3}" dt="2022-12-17T15:29:46.802" v="3611" actId="478"/>
          <ac:picMkLst>
            <pc:docMk/>
            <pc:sldMk cId="1746219909" sldId="281"/>
            <ac:picMk id="2050" creationId="{742B3CF5-39C6-2132-7DBA-840009FB16C1}"/>
          </ac:picMkLst>
        </pc:picChg>
        <pc:picChg chg="add del">
          <ac:chgData name="Richard Chalk" userId="287f8aa4f4de1d19" providerId="LiveId" clId="{A652FB7F-F0D2-4E22-B2AC-7F0B3AD1CBA3}" dt="2022-12-16T14:04:34.698" v="2636" actId="478"/>
          <ac:picMkLst>
            <pc:docMk/>
            <pc:sldMk cId="1746219909" sldId="281"/>
            <ac:picMk id="6146" creationId="{82F87DC0-3937-CD5B-78B8-355381ED93D2}"/>
          </ac:picMkLst>
        </pc:picChg>
      </pc:sldChg>
      <pc:sldChg chg="addSp delSp modSp add mod modNotesTx">
        <pc:chgData name="Richard Chalk" userId="287f8aa4f4de1d19" providerId="LiveId" clId="{A652FB7F-F0D2-4E22-B2AC-7F0B3AD1CBA3}" dt="2022-12-17T15:31:53.576" v="3763" actId="20577"/>
        <pc:sldMkLst>
          <pc:docMk/>
          <pc:sldMk cId="410354985" sldId="282"/>
        </pc:sldMkLst>
        <pc:spChg chg="add mod">
          <ac:chgData name="Richard Chalk" userId="287f8aa4f4de1d19" providerId="LiveId" clId="{A652FB7F-F0D2-4E22-B2AC-7F0B3AD1CBA3}" dt="2022-12-16T14:09:23.849" v="2928" actId="14100"/>
          <ac:spMkLst>
            <pc:docMk/>
            <pc:sldMk cId="410354985" sldId="282"/>
            <ac:spMk id="3" creationId="{66ED71A2-C32C-9635-5AB8-8BC176307AC0}"/>
          </ac:spMkLst>
        </pc:spChg>
        <pc:spChg chg="add mod">
          <ac:chgData name="Richard Chalk" userId="287f8aa4f4de1d19" providerId="LiveId" clId="{A652FB7F-F0D2-4E22-B2AC-7F0B3AD1CBA3}" dt="2022-12-16T14:09:19.637" v="2927" actId="1038"/>
          <ac:spMkLst>
            <pc:docMk/>
            <pc:sldMk cId="410354985" sldId="282"/>
            <ac:spMk id="4" creationId="{32B20E57-8457-3635-9198-DB3B2ADD34B0}"/>
          </ac:spMkLst>
        </pc:spChg>
        <pc:spChg chg="del">
          <ac:chgData name="Richard Chalk" userId="287f8aa4f4de1d19" providerId="LiveId" clId="{A652FB7F-F0D2-4E22-B2AC-7F0B3AD1CBA3}" dt="2022-12-16T14:07:05.402" v="2737" actId="478"/>
          <ac:spMkLst>
            <pc:docMk/>
            <pc:sldMk cId="410354985" sldId="282"/>
            <ac:spMk id="5" creationId="{70A14BDF-D0A2-1857-245E-F9FF564794D6}"/>
          </ac:spMkLst>
        </pc:spChg>
        <pc:spChg chg="del">
          <ac:chgData name="Richard Chalk" userId="287f8aa4f4de1d19" providerId="LiveId" clId="{A652FB7F-F0D2-4E22-B2AC-7F0B3AD1CBA3}" dt="2022-12-16T14:07:03.266" v="2735" actId="478"/>
          <ac:spMkLst>
            <pc:docMk/>
            <pc:sldMk cId="410354985" sldId="282"/>
            <ac:spMk id="6" creationId="{21C2A687-D7C6-D2C9-21F2-3E41A1AA8B0E}"/>
          </ac:spMkLst>
        </pc:spChg>
        <pc:spChg chg="del">
          <ac:chgData name="Richard Chalk" userId="287f8aa4f4de1d19" providerId="LiveId" clId="{A652FB7F-F0D2-4E22-B2AC-7F0B3AD1CBA3}" dt="2022-12-16T14:07:04.389" v="2736" actId="478"/>
          <ac:spMkLst>
            <pc:docMk/>
            <pc:sldMk cId="410354985" sldId="282"/>
            <ac:spMk id="8" creationId="{B5E03ACB-DE4F-D367-E30C-73CDE174FFAD}"/>
          </ac:spMkLst>
        </pc:spChg>
        <pc:spChg chg="add mod">
          <ac:chgData name="Richard Chalk" userId="287f8aa4f4de1d19" providerId="LiveId" clId="{A652FB7F-F0D2-4E22-B2AC-7F0B3AD1CBA3}" dt="2022-12-16T14:09:19.637" v="2927" actId="1038"/>
          <ac:spMkLst>
            <pc:docMk/>
            <pc:sldMk cId="410354985" sldId="282"/>
            <ac:spMk id="9" creationId="{9D11EE50-2C19-A26C-F534-334636D42F23}"/>
          </ac:spMkLst>
        </pc:spChg>
        <pc:spChg chg="mod">
          <ac:chgData name="Richard Chalk" userId="287f8aa4f4de1d19" providerId="LiveId" clId="{A652FB7F-F0D2-4E22-B2AC-7F0B3AD1CBA3}" dt="2022-12-16T14:10:44.169" v="3016" actId="1035"/>
          <ac:spMkLst>
            <pc:docMk/>
            <pc:sldMk cId="410354985" sldId="282"/>
            <ac:spMk id="93" creationId="{00000000-0000-0000-0000-000000000000}"/>
          </ac:spMkLst>
        </pc:spChg>
        <pc:picChg chg="del">
          <ac:chgData name="Richard Chalk" userId="287f8aa4f4de1d19" providerId="LiveId" clId="{A652FB7F-F0D2-4E22-B2AC-7F0B3AD1CBA3}" dt="2022-12-16T14:07:01.566" v="2734" actId="478"/>
          <ac:picMkLst>
            <pc:docMk/>
            <pc:sldMk cId="410354985" sldId="282"/>
            <ac:picMk id="10" creationId="{5DB46830-8E49-189E-2923-0FCB08BD4DEE}"/>
          </ac:picMkLst>
        </pc:picChg>
      </pc:sldChg>
      <pc:sldChg chg="addSp delSp modSp add mod">
        <pc:chgData name="Richard Chalk" userId="287f8aa4f4de1d19" providerId="LiveId" clId="{A652FB7F-F0D2-4E22-B2AC-7F0B3AD1CBA3}" dt="2022-12-17T15:42:39.994" v="4365" actId="115"/>
        <pc:sldMkLst>
          <pc:docMk/>
          <pc:sldMk cId="3520601862" sldId="283"/>
        </pc:sldMkLst>
        <pc:spChg chg="add mod ord">
          <ac:chgData name="Richard Chalk" userId="287f8aa4f4de1d19" providerId="LiveId" clId="{A652FB7F-F0D2-4E22-B2AC-7F0B3AD1CBA3}" dt="2022-12-17T15:38:59.987" v="4048" actId="167"/>
          <ac:spMkLst>
            <pc:docMk/>
            <pc:sldMk cId="3520601862" sldId="283"/>
            <ac:spMk id="2" creationId="{862645B2-AC45-B46B-B6FF-C41AEF63D461}"/>
          </ac:spMkLst>
        </pc:spChg>
        <pc:spChg chg="del">
          <ac:chgData name="Richard Chalk" userId="287f8aa4f4de1d19" providerId="LiveId" clId="{A652FB7F-F0D2-4E22-B2AC-7F0B3AD1CBA3}" dt="2022-12-17T15:33:46.009" v="3806" actId="478"/>
          <ac:spMkLst>
            <pc:docMk/>
            <pc:sldMk cId="3520601862" sldId="283"/>
            <ac:spMk id="3" creationId="{66ED71A2-C32C-9635-5AB8-8BC176307AC0}"/>
          </ac:spMkLst>
        </pc:spChg>
        <pc:spChg chg="del">
          <ac:chgData name="Richard Chalk" userId="287f8aa4f4de1d19" providerId="LiveId" clId="{A652FB7F-F0D2-4E22-B2AC-7F0B3AD1CBA3}" dt="2022-12-17T15:33:47.200" v="3807" actId="478"/>
          <ac:spMkLst>
            <pc:docMk/>
            <pc:sldMk cId="3520601862" sldId="283"/>
            <ac:spMk id="4" creationId="{32B20E57-8457-3635-9198-DB3B2ADD34B0}"/>
          </ac:spMkLst>
        </pc:spChg>
        <pc:spChg chg="add mod">
          <ac:chgData name="Richard Chalk" userId="287f8aa4f4de1d19" providerId="LiveId" clId="{A652FB7F-F0D2-4E22-B2AC-7F0B3AD1CBA3}" dt="2022-12-17T15:36:54.582" v="3873" actId="1036"/>
          <ac:spMkLst>
            <pc:docMk/>
            <pc:sldMk cId="3520601862" sldId="283"/>
            <ac:spMk id="5" creationId="{1D7EA266-7C88-7453-3BC1-F9FACA66A8FB}"/>
          </ac:spMkLst>
        </pc:spChg>
        <pc:spChg chg="add mod ord">
          <ac:chgData name="Richard Chalk" userId="287f8aa4f4de1d19" providerId="LiveId" clId="{A652FB7F-F0D2-4E22-B2AC-7F0B3AD1CBA3}" dt="2022-12-17T15:42:39.994" v="4365" actId="115"/>
          <ac:spMkLst>
            <pc:docMk/>
            <pc:sldMk cId="3520601862" sldId="283"/>
            <ac:spMk id="8" creationId="{3AA5B981-CFA4-E23B-5CF0-2AEE1038E2E0}"/>
          </ac:spMkLst>
        </pc:spChg>
        <pc:spChg chg="del">
          <ac:chgData name="Richard Chalk" userId="287f8aa4f4de1d19" providerId="LiveId" clId="{A652FB7F-F0D2-4E22-B2AC-7F0B3AD1CBA3}" dt="2022-12-17T15:33:48.101" v="3808" actId="478"/>
          <ac:spMkLst>
            <pc:docMk/>
            <pc:sldMk cId="3520601862" sldId="283"/>
            <ac:spMk id="9" creationId="{9D11EE50-2C19-A26C-F534-334636D42F23}"/>
          </ac:spMkLst>
        </pc:spChg>
        <pc:spChg chg="add mod">
          <ac:chgData name="Richard Chalk" userId="287f8aa4f4de1d19" providerId="LiveId" clId="{A652FB7F-F0D2-4E22-B2AC-7F0B3AD1CBA3}" dt="2022-12-17T15:41:38.514" v="4268" actId="113"/>
          <ac:spMkLst>
            <pc:docMk/>
            <pc:sldMk cId="3520601862" sldId="283"/>
            <ac:spMk id="10" creationId="{4BEDFD3A-03CA-4B71-6A2C-D76CF448BCCA}"/>
          </ac:spMkLst>
        </pc:spChg>
        <pc:spChg chg="add mod">
          <ac:chgData name="Richard Chalk" userId="287f8aa4f4de1d19" providerId="LiveId" clId="{A652FB7F-F0D2-4E22-B2AC-7F0B3AD1CBA3}" dt="2022-12-17T15:42:27.797" v="4363" actId="1076"/>
          <ac:spMkLst>
            <pc:docMk/>
            <pc:sldMk cId="3520601862" sldId="283"/>
            <ac:spMk id="11" creationId="{A220C99A-1A88-BAEB-83D7-029A6D644583}"/>
          </ac:spMkLst>
        </pc:spChg>
        <pc:spChg chg="mod">
          <ac:chgData name="Richard Chalk" userId="287f8aa4f4de1d19" providerId="LiveId" clId="{A652FB7F-F0D2-4E22-B2AC-7F0B3AD1CBA3}" dt="2022-12-17T15:33:42.166" v="3803" actId="14100"/>
          <ac:spMkLst>
            <pc:docMk/>
            <pc:sldMk cId="3520601862" sldId="283"/>
            <ac:spMk id="86" creationId="{00000000-0000-0000-0000-000000000000}"/>
          </ac:spMkLst>
        </pc:spChg>
        <pc:spChg chg="del mod">
          <ac:chgData name="Richard Chalk" userId="287f8aa4f4de1d19" providerId="LiveId" clId="{A652FB7F-F0D2-4E22-B2AC-7F0B3AD1CBA3}" dt="2022-12-17T15:37:00.228" v="3874" actId="478"/>
          <ac:spMkLst>
            <pc:docMk/>
            <pc:sldMk cId="3520601862" sldId="283"/>
            <ac:spMk id="89" creationId="{00000000-0000-0000-0000-000000000000}"/>
          </ac:spMkLst>
        </pc:spChg>
        <pc:spChg chg="del">
          <ac:chgData name="Richard Chalk" userId="287f8aa4f4de1d19" providerId="LiveId" clId="{A652FB7F-F0D2-4E22-B2AC-7F0B3AD1CBA3}" dt="2022-12-17T15:33:53.569" v="3809" actId="478"/>
          <ac:spMkLst>
            <pc:docMk/>
            <pc:sldMk cId="3520601862" sldId="283"/>
            <ac:spMk id="93" creationId="{00000000-0000-0000-0000-000000000000}"/>
          </ac:spMkLst>
        </pc:spChg>
        <pc:picChg chg="add mod">
          <ac:chgData name="Richard Chalk" userId="287f8aa4f4de1d19" providerId="LiveId" clId="{A652FB7F-F0D2-4E22-B2AC-7F0B3AD1CBA3}" dt="2022-12-17T15:38:46.178" v="4038" actId="167"/>
          <ac:picMkLst>
            <pc:docMk/>
            <pc:sldMk cId="3520601862" sldId="283"/>
            <ac:picMk id="6" creationId="{C663BD8E-AC2D-E9C3-0D2D-80845D69EB59}"/>
          </ac:picMkLst>
        </pc:picChg>
        <pc:picChg chg="del">
          <ac:chgData name="Richard Chalk" userId="287f8aa4f4de1d19" providerId="LiveId" clId="{A652FB7F-F0D2-4E22-B2AC-7F0B3AD1CBA3}" dt="2022-12-17T15:33:44.567" v="3805" actId="478"/>
          <ac:picMkLst>
            <pc:docMk/>
            <pc:sldMk cId="3520601862" sldId="283"/>
            <ac:picMk id="7" creationId="{430C78CF-A8BE-4B38-8C12-B5E8798C98F4}"/>
          </ac:picMkLst>
        </pc:picChg>
        <pc:picChg chg="add mod">
          <ac:chgData name="Richard Chalk" userId="287f8aa4f4de1d19" providerId="LiveId" clId="{A652FB7F-F0D2-4E22-B2AC-7F0B3AD1CBA3}" dt="2022-12-17T15:38:50.391" v="4047" actId="1038"/>
          <ac:picMkLst>
            <pc:docMk/>
            <pc:sldMk cId="3520601862" sldId="283"/>
            <ac:picMk id="4098" creationId="{7A39910A-7C58-BDA8-6B6F-83476F9B5825}"/>
          </ac:picMkLst>
        </pc:picChg>
        <pc:picChg chg="del">
          <ac:chgData name="Richard Chalk" userId="287f8aa4f4de1d19" providerId="LiveId" clId="{A652FB7F-F0D2-4E22-B2AC-7F0B3AD1CBA3}" dt="2022-12-17T15:33:43.612" v="3804" actId="478"/>
          <ac:picMkLst>
            <pc:docMk/>
            <pc:sldMk cId="3520601862" sldId="283"/>
            <ac:picMk id="4100" creationId="{3370BFC3-CDAD-C9FB-C012-94F159FAF950}"/>
          </ac:picMkLst>
        </pc:picChg>
      </pc:sldChg>
    </pc:docChg>
  </pc:docChgLst>
  <pc:docChgLst>
    <pc:chgData name="Richard Chalk" userId="287f8aa4f4de1d19" providerId="LiveId" clId="{13D964A9-A948-4038-8D79-ACA5C038A68B}"/>
    <pc:docChg chg="undo custSel addSld delSld modSld">
      <pc:chgData name="Richard Chalk" userId="287f8aa4f4de1d19" providerId="LiveId" clId="{13D964A9-A948-4038-8D79-ACA5C038A68B}" dt="2023-04-28T08:47:33.572" v="528" actId="20577"/>
      <pc:docMkLst>
        <pc:docMk/>
      </pc:docMkLst>
      <pc:sldChg chg="modSp mod">
        <pc:chgData name="Richard Chalk" userId="287f8aa4f4de1d19" providerId="LiveId" clId="{13D964A9-A948-4038-8D79-ACA5C038A68B}" dt="2023-04-28T08:38:19.506" v="11" actId="20577"/>
        <pc:sldMkLst>
          <pc:docMk/>
          <pc:sldMk cId="0" sldId="256"/>
        </pc:sldMkLst>
        <pc:spChg chg="mod">
          <ac:chgData name="Richard Chalk" userId="287f8aa4f4de1d19" providerId="LiveId" clId="{13D964A9-A948-4038-8D79-ACA5C038A68B}" dt="2023-04-28T08:38:19.506" v="11" actId="20577"/>
          <ac:spMkLst>
            <pc:docMk/>
            <pc:sldMk cId="0" sldId="256"/>
            <ac:spMk id="81" creationId="{00000000-0000-0000-0000-000000000000}"/>
          </ac:spMkLst>
        </pc:spChg>
      </pc:sldChg>
      <pc:sldChg chg="delSp modSp mod">
        <pc:chgData name="Richard Chalk" userId="287f8aa4f4de1d19" providerId="LiveId" clId="{13D964A9-A948-4038-8D79-ACA5C038A68B}" dt="2023-04-28T08:47:33.572" v="528" actId="20577"/>
        <pc:sldMkLst>
          <pc:docMk/>
          <pc:sldMk cId="0" sldId="257"/>
        </pc:sldMkLst>
        <pc:spChg chg="mod">
          <ac:chgData name="Richard Chalk" userId="287f8aa4f4de1d19" providerId="LiveId" clId="{13D964A9-A948-4038-8D79-ACA5C038A68B}" dt="2023-04-28T08:38:27.541" v="20" actId="20577"/>
          <ac:spMkLst>
            <pc:docMk/>
            <pc:sldMk cId="0" sldId="257"/>
            <ac:spMk id="86" creationId="{00000000-0000-0000-0000-000000000000}"/>
          </ac:spMkLst>
        </pc:spChg>
        <pc:spChg chg="mod">
          <ac:chgData name="Richard Chalk" userId="287f8aa4f4de1d19" providerId="LiveId" clId="{13D964A9-A948-4038-8D79-ACA5C038A68B}" dt="2023-04-28T08:47:33.572" v="528" actId="20577"/>
          <ac:spMkLst>
            <pc:docMk/>
            <pc:sldMk cId="0" sldId="257"/>
            <ac:spMk id="93" creationId="{00000000-0000-0000-0000-000000000000}"/>
          </ac:spMkLst>
        </pc:spChg>
        <pc:picChg chg="del">
          <ac:chgData name="Richard Chalk" userId="287f8aa4f4de1d19" providerId="LiveId" clId="{13D964A9-A948-4038-8D79-ACA5C038A68B}" dt="2023-04-28T08:38:23.644" v="12" actId="478"/>
          <ac:picMkLst>
            <pc:docMk/>
            <pc:sldMk cId="0" sldId="257"/>
            <ac:picMk id="2" creationId="{91BAC7C1-8C25-3F67-01D1-70381D008C5C}"/>
          </ac:picMkLst>
        </pc:picChg>
      </pc:sldChg>
      <pc:sldChg chg="modSp add mod">
        <pc:chgData name="Richard Chalk" userId="287f8aa4f4de1d19" providerId="LiveId" clId="{13D964A9-A948-4038-8D79-ACA5C038A68B}" dt="2023-04-28T08:41:36.824" v="111" actId="20577"/>
        <pc:sldMkLst>
          <pc:docMk/>
          <pc:sldMk cId="59635323" sldId="258"/>
        </pc:sldMkLst>
        <pc:spChg chg="mod">
          <ac:chgData name="Richard Chalk" userId="287f8aa4f4de1d19" providerId="LiveId" clId="{13D964A9-A948-4038-8D79-ACA5C038A68B}" dt="2023-04-28T08:41:36.824" v="111" actId="20577"/>
          <ac:spMkLst>
            <pc:docMk/>
            <pc:sldMk cId="59635323" sldId="258"/>
            <ac:spMk id="93" creationId="{00000000-0000-0000-0000-000000000000}"/>
          </ac:spMkLst>
        </pc:spChg>
      </pc:sldChg>
      <pc:sldChg chg="modSp add mod">
        <pc:chgData name="Richard Chalk" userId="287f8aa4f4de1d19" providerId="LiveId" clId="{13D964A9-A948-4038-8D79-ACA5C038A68B}" dt="2023-04-28T08:43:08.540" v="192" actId="20577"/>
        <pc:sldMkLst>
          <pc:docMk/>
          <pc:sldMk cId="1333402123" sldId="259"/>
        </pc:sldMkLst>
        <pc:spChg chg="mod">
          <ac:chgData name="Richard Chalk" userId="287f8aa4f4de1d19" providerId="LiveId" clId="{13D964A9-A948-4038-8D79-ACA5C038A68B}" dt="2023-04-28T08:43:08.540" v="192" actId="20577"/>
          <ac:spMkLst>
            <pc:docMk/>
            <pc:sldMk cId="1333402123" sldId="259"/>
            <ac:spMk id="93" creationId="{00000000-0000-0000-0000-000000000000}"/>
          </ac:spMkLst>
        </pc:spChg>
      </pc:sldChg>
      <pc:sldChg chg="del">
        <pc:chgData name="Richard Chalk" userId="287f8aa4f4de1d19" providerId="LiveId" clId="{13D964A9-A948-4038-8D79-ACA5C038A68B}" dt="2023-04-28T08:40:02.631" v="55" actId="47"/>
        <pc:sldMkLst>
          <pc:docMk/>
          <pc:sldMk cId="0" sldId="265"/>
        </pc:sldMkLst>
      </pc:sldChg>
      <pc:sldChg chg="del">
        <pc:chgData name="Richard Chalk" userId="287f8aa4f4de1d19" providerId="LiveId" clId="{13D964A9-A948-4038-8D79-ACA5C038A68B}" dt="2023-04-28T08:40:02.631" v="55" actId="47"/>
        <pc:sldMkLst>
          <pc:docMk/>
          <pc:sldMk cId="1861566177" sldId="267"/>
        </pc:sldMkLst>
      </pc:sldChg>
      <pc:sldChg chg="del">
        <pc:chgData name="Richard Chalk" userId="287f8aa4f4de1d19" providerId="LiveId" clId="{13D964A9-A948-4038-8D79-ACA5C038A68B}" dt="2023-04-28T08:40:02.631" v="55" actId="47"/>
        <pc:sldMkLst>
          <pc:docMk/>
          <pc:sldMk cId="1808744566" sldId="268"/>
        </pc:sldMkLst>
      </pc:sldChg>
      <pc:sldChg chg="del">
        <pc:chgData name="Richard Chalk" userId="287f8aa4f4de1d19" providerId="LiveId" clId="{13D964A9-A948-4038-8D79-ACA5C038A68B}" dt="2023-04-28T08:40:02.631" v="55" actId="47"/>
        <pc:sldMkLst>
          <pc:docMk/>
          <pc:sldMk cId="1530950798" sldId="269"/>
        </pc:sldMkLst>
      </pc:sldChg>
      <pc:sldChg chg="del">
        <pc:chgData name="Richard Chalk" userId="287f8aa4f4de1d19" providerId="LiveId" clId="{13D964A9-A948-4038-8D79-ACA5C038A68B}" dt="2023-04-28T08:40:02.631" v="55" actId="47"/>
        <pc:sldMkLst>
          <pc:docMk/>
          <pc:sldMk cId="1036893916" sldId="271"/>
        </pc:sldMkLst>
      </pc:sldChg>
      <pc:sldChg chg="del">
        <pc:chgData name="Richard Chalk" userId="287f8aa4f4de1d19" providerId="LiveId" clId="{13D964A9-A948-4038-8D79-ACA5C038A68B}" dt="2023-04-28T08:40:02.631" v="55" actId="47"/>
        <pc:sldMkLst>
          <pc:docMk/>
          <pc:sldMk cId="1601623448" sldId="272"/>
        </pc:sldMkLst>
      </pc:sldChg>
      <pc:sldChg chg="del">
        <pc:chgData name="Richard Chalk" userId="287f8aa4f4de1d19" providerId="LiveId" clId="{13D964A9-A948-4038-8D79-ACA5C038A68B}" dt="2023-04-28T08:40:02.631" v="55" actId="47"/>
        <pc:sldMkLst>
          <pc:docMk/>
          <pc:sldMk cId="346204546" sldId="273"/>
        </pc:sldMkLst>
      </pc:sldChg>
      <pc:sldChg chg="del">
        <pc:chgData name="Richard Chalk" userId="287f8aa4f4de1d19" providerId="LiveId" clId="{13D964A9-A948-4038-8D79-ACA5C038A68B}" dt="2023-04-28T08:40:02.631" v="55" actId="47"/>
        <pc:sldMkLst>
          <pc:docMk/>
          <pc:sldMk cId="670878636" sldId="274"/>
        </pc:sldMkLst>
      </pc:sldChg>
      <pc:sldChg chg="del">
        <pc:chgData name="Richard Chalk" userId="287f8aa4f4de1d19" providerId="LiveId" clId="{13D964A9-A948-4038-8D79-ACA5C038A68B}" dt="2023-04-28T08:40:02.631" v="55" actId="47"/>
        <pc:sldMkLst>
          <pc:docMk/>
          <pc:sldMk cId="1071402803" sldId="275"/>
        </pc:sldMkLst>
      </pc:sldChg>
      <pc:sldChg chg="del">
        <pc:chgData name="Richard Chalk" userId="287f8aa4f4de1d19" providerId="LiveId" clId="{13D964A9-A948-4038-8D79-ACA5C038A68B}" dt="2023-04-28T08:40:02.631" v="55" actId="47"/>
        <pc:sldMkLst>
          <pc:docMk/>
          <pc:sldMk cId="3683638058" sldId="276"/>
        </pc:sldMkLst>
      </pc:sldChg>
      <pc:sldChg chg="del">
        <pc:chgData name="Richard Chalk" userId="287f8aa4f4de1d19" providerId="LiveId" clId="{13D964A9-A948-4038-8D79-ACA5C038A68B}" dt="2023-04-28T08:40:02.631" v="55" actId="47"/>
        <pc:sldMkLst>
          <pc:docMk/>
          <pc:sldMk cId="945979409" sldId="277"/>
        </pc:sldMkLst>
      </pc:sldChg>
      <pc:sldChg chg="del">
        <pc:chgData name="Richard Chalk" userId="287f8aa4f4de1d19" providerId="LiveId" clId="{13D964A9-A948-4038-8D79-ACA5C038A68B}" dt="2023-04-28T08:40:02.631" v="55" actId="47"/>
        <pc:sldMkLst>
          <pc:docMk/>
          <pc:sldMk cId="3042715151" sldId="278"/>
        </pc:sldMkLst>
      </pc:sldChg>
      <pc:sldChg chg="del">
        <pc:chgData name="Richard Chalk" userId="287f8aa4f4de1d19" providerId="LiveId" clId="{13D964A9-A948-4038-8D79-ACA5C038A68B}" dt="2023-04-28T08:40:02.631" v="55" actId="47"/>
        <pc:sldMkLst>
          <pc:docMk/>
          <pc:sldMk cId="557762676" sldId="279"/>
        </pc:sldMkLst>
      </pc:sldChg>
      <pc:sldChg chg="del">
        <pc:chgData name="Richard Chalk" userId="287f8aa4f4de1d19" providerId="LiveId" clId="{13D964A9-A948-4038-8D79-ACA5C038A68B}" dt="2023-04-28T08:40:02.631" v="55" actId="47"/>
        <pc:sldMkLst>
          <pc:docMk/>
          <pc:sldMk cId="1072857356" sldId="280"/>
        </pc:sldMkLst>
      </pc:sldChg>
      <pc:sldChg chg="del">
        <pc:chgData name="Richard Chalk" userId="287f8aa4f4de1d19" providerId="LiveId" clId="{13D964A9-A948-4038-8D79-ACA5C038A68B}" dt="2023-04-28T08:40:02.631" v="55" actId="47"/>
        <pc:sldMkLst>
          <pc:docMk/>
          <pc:sldMk cId="1746219909" sldId="281"/>
        </pc:sldMkLst>
      </pc:sldChg>
      <pc:sldChg chg="del">
        <pc:chgData name="Richard Chalk" userId="287f8aa4f4de1d19" providerId="LiveId" clId="{13D964A9-A948-4038-8D79-ACA5C038A68B}" dt="2023-04-28T08:40:02.631" v="55" actId="47"/>
        <pc:sldMkLst>
          <pc:docMk/>
          <pc:sldMk cId="410354985" sldId="282"/>
        </pc:sldMkLst>
      </pc:sldChg>
      <pc:sldChg chg="del">
        <pc:chgData name="Richard Chalk" userId="287f8aa4f4de1d19" providerId="LiveId" clId="{13D964A9-A948-4038-8D79-ACA5C038A68B}" dt="2023-04-28T08:40:02.631" v="55" actId="47"/>
        <pc:sldMkLst>
          <pc:docMk/>
          <pc:sldMk cId="3520601862" sldId="283"/>
        </pc:sldMkLst>
      </pc:sldChg>
      <pc:sldChg chg="add del">
        <pc:chgData name="Richard Chalk" userId="287f8aa4f4de1d19" providerId="LiveId" clId="{13D964A9-A948-4038-8D79-ACA5C038A68B}" dt="2023-04-28T08:45:41.277" v="211" actId="47"/>
        <pc:sldMkLst>
          <pc:docMk/>
          <pc:sldMk cId="2992609881" sldId="353"/>
        </pc:sldMkLst>
      </pc:sldChg>
      <pc:sldChg chg="addSp delSp modSp add mod">
        <pc:chgData name="Richard Chalk" userId="287f8aa4f4de1d19" providerId="LiveId" clId="{13D964A9-A948-4038-8D79-ACA5C038A68B}" dt="2023-04-28T08:47:24.590" v="521" actId="1038"/>
        <pc:sldMkLst>
          <pc:docMk/>
          <pc:sldMk cId="1791952656" sldId="394"/>
        </pc:sldMkLst>
        <pc:spChg chg="add mod">
          <ac:chgData name="Richard Chalk" userId="287f8aa4f4de1d19" providerId="LiveId" clId="{13D964A9-A948-4038-8D79-ACA5C038A68B}" dt="2023-04-28T08:47:24.590" v="521" actId="1038"/>
          <ac:spMkLst>
            <pc:docMk/>
            <pc:sldMk cId="1791952656" sldId="394"/>
            <ac:spMk id="3" creationId="{EC7D58B0-DD0D-3757-1E70-D68E04882E9C}"/>
          </ac:spMkLst>
        </pc:spChg>
        <pc:spChg chg="mod">
          <ac:chgData name="Richard Chalk" userId="287f8aa4f4de1d19" providerId="LiveId" clId="{13D964A9-A948-4038-8D79-ACA5C038A68B}" dt="2023-04-28T08:47:16.133" v="490" actId="207"/>
          <ac:spMkLst>
            <pc:docMk/>
            <pc:sldMk cId="1791952656" sldId="394"/>
            <ac:spMk id="4" creationId="{9AA89512-D9D6-E6FF-F0D0-6B32F4C49B45}"/>
          </ac:spMkLst>
        </pc:spChg>
        <pc:spChg chg="mod">
          <ac:chgData name="Richard Chalk" userId="287f8aa4f4de1d19" providerId="LiveId" clId="{13D964A9-A948-4038-8D79-ACA5C038A68B}" dt="2023-04-28T08:45:38.621" v="210" actId="20577"/>
          <ac:spMkLst>
            <pc:docMk/>
            <pc:sldMk cId="1791952656" sldId="394"/>
            <ac:spMk id="7" creationId="{33CEA544-77C2-FF79-AA38-538BB26620CF}"/>
          </ac:spMkLst>
        </pc:spChg>
        <pc:picChg chg="add mod">
          <ac:chgData name="Richard Chalk" userId="287f8aa4f4de1d19" providerId="LiveId" clId="{13D964A9-A948-4038-8D79-ACA5C038A68B}" dt="2023-04-28T08:47:24.590" v="521" actId="1038"/>
          <ac:picMkLst>
            <pc:docMk/>
            <pc:sldMk cId="1791952656" sldId="394"/>
            <ac:picMk id="2" creationId="{804DE4D3-BAF7-ACCF-0D53-BF1EAB24168A}"/>
          </ac:picMkLst>
        </pc:picChg>
        <pc:picChg chg="mod">
          <ac:chgData name="Richard Chalk" userId="287f8aa4f4de1d19" providerId="LiveId" clId="{13D964A9-A948-4038-8D79-ACA5C038A68B}" dt="2023-04-28T08:46:51.725" v="434" actId="1035"/>
          <ac:picMkLst>
            <pc:docMk/>
            <pc:sldMk cId="1791952656" sldId="394"/>
            <ac:picMk id="5" creationId="{810F2C18-8374-9A65-4BF3-CE9FF60E4F79}"/>
          </ac:picMkLst>
        </pc:picChg>
        <pc:picChg chg="add mod">
          <ac:chgData name="Richard Chalk" userId="287f8aa4f4de1d19" providerId="LiveId" clId="{13D964A9-A948-4038-8D79-ACA5C038A68B}" dt="2023-04-28T08:47:24.590" v="521" actId="1038"/>
          <ac:picMkLst>
            <pc:docMk/>
            <pc:sldMk cId="1791952656" sldId="394"/>
            <ac:picMk id="6" creationId="{C1967F85-BEEC-6658-9FC0-DE3677E95D0A}"/>
          </ac:picMkLst>
        </pc:picChg>
        <pc:picChg chg="del">
          <ac:chgData name="Richard Chalk" userId="287f8aa4f4de1d19" providerId="LiveId" clId="{13D964A9-A948-4038-8D79-ACA5C038A68B}" dt="2023-04-28T08:44:56.695" v="201" actId="478"/>
          <ac:picMkLst>
            <pc:docMk/>
            <pc:sldMk cId="1791952656" sldId="394"/>
            <ac:picMk id="1026" creationId="{1B7048AE-9F94-5B5C-4D9F-4D472B51FE20}"/>
          </ac:picMkLst>
        </pc:picChg>
      </pc:sldChg>
    </pc:docChg>
  </pc:docChgLst>
  <pc:docChgLst>
    <pc:chgData name="Richard Chalk" userId="287f8aa4f4de1d19" providerId="LiveId" clId="{E0631DFA-2E84-44A9-9251-244EF4D0937A}"/>
    <pc:docChg chg="undo custSel modSld">
      <pc:chgData name="Richard Chalk" userId="287f8aa4f4de1d19" providerId="LiveId" clId="{E0631DFA-2E84-44A9-9251-244EF4D0937A}" dt="2022-11-09T09:04:35.296" v="68" actId="1076"/>
      <pc:docMkLst>
        <pc:docMk/>
      </pc:docMkLst>
      <pc:sldChg chg="addSp delSp modSp mod">
        <pc:chgData name="Richard Chalk" userId="287f8aa4f4de1d19" providerId="LiveId" clId="{E0631DFA-2E84-44A9-9251-244EF4D0937A}" dt="2022-11-09T06:39:23.256" v="16" actId="478"/>
        <pc:sldMkLst>
          <pc:docMk/>
          <pc:sldMk cId="0" sldId="256"/>
        </pc:sldMkLst>
        <pc:spChg chg="add del mod">
          <ac:chgData name="Richard Chalk" userId="287f8aa4f4de1d19" providerId="LiveId" clId="{E0631DFA-2E84-44A9-9251-244EF4D0937A}" dt="2022-11-09T06:39:23.256" v="16" actId="478"/>
          <ac:spMkLst>
            <pc:docMk/>
            <pc:sldMk cId="0" sldId="256"/>
            <ac:spMk id="2" creationId="{C7E19896-1D2B-288A-E9EE-611A81BA31F5}"/>
          </ac:spMkLst>
        </pc:spChg>
        <pc:spChg chg="mod">
          <ac:chgData name="Richard Chalk" userId="287f8aa4f4de1d19" providerId="LiveId" clId="{E0631DFA-2E84-44A9-9251-244EF4D0937A}" dt="2022-11-09T06:39:04.618" v="12" actId="20577"/>
          <ac:spMkLst>
            <pc:docMk/>
            <pc:sldMk cId="0" sldId="256"/>
            <ac:spMk id="82" creationId="{00000000-0000-0000-0000-000000000000}"/>
          </ac:spMkLst>
        </pc:spChg>
      </pc:sldChg>
      <pc:sldChg chg="addSp delSp modSp mod">
        <pc:chgData name="Richard Chalk" userId="287f8aa4f4de1d19" providerId="LiveId" clId="{E0631DFA-2E84-44A9-9251-244EF4D0937A}" dt="2022-11-09T09:04:35.296" v="68" actId="1076"/>
        <pc:sldMkLst>
          <pc:docMk/>
          <pc:sldMk cId="0" sldId="257"/>
        </pc:sldMkLst>
        <pc:spChg chg="mod">
          <ac:chgData name="Richard Chalk" userId="287f8aa4f4de1d19" providerId="LiveId" clId="{E0631DFA-2E84-44A9-9251-244EF4D0937A}" dt="2022-11-09T06:39:20.606" v="15" actId="207"/>
          <ac:spMkLst>
            <pc:docMk/>
            <pc:sldMk cId="0" sldId="257"/>
            <ac:spMk id="86" creationId="{00000000-0000-0000-0000-000000000000}"/>
          </ac:spMkLst>
        </pc:spChg>
        <pc:spChg chg="del">
          <ac:chgData name="Richard Chalk" userId="287f8aa4f4de1d19" providerId="LiveId" clId="{E0631DFA-2E84-44A9-9251-244EF4D0937A}" dt="2022-11-09T07:40:38.093" v="19" actId="478"/>
          <ac:spMkLst>
            <pc:docMk/>
            <pc:sldMk cId="0" sldId="257"/>
            <ac:spMk id="87" creationId="{00000000-0000-0000-0000-000000000000}"/>
          </ac:spMkLst>
        </pc:spChg>
        <pc:spChg chg="del">
          <ac:chgData name="Richard Chalk" userId="287f8aa4f4de1d19" providerId="LiveId" clId="{E0631DFA-2E84-44A9-9251-244EF4D0937A}" dt="2022-11-09T07:40:38.093" v="19" actId="478"/>
          <ac:spMkLst>
            <pc:docMk/>
            <pc:sldMk cId="0" sldId="257"/>
            <ac:spMk id="88" creationId="{00000000-0000-0000-0000-000000000000}"/>
          </ac:spMkLst>
        </pc:spChg>
        <pc:spChg chg="del">
          <ac:chgData name="Richard Chalk" userId="287f8aa4f4de1d19" providerId="LiveId" clId="{E0631DFA-2E84-44A9-9251-244EF4D0937A}" dt="2022-11-09T07:40:38.093" v="19" actId="478"/>
          <ac:spMkLst>
            <pc:docMk/>
            <pc:sldMk cId="0" sldId="257"/>
            <ac:spMk id="90" creationId="{00000000-0000-0000-0000-000000000000}"/>
          </ac:spMkLst>
        </pc:spChg>
        <pc:spChg chg="del">
          <ac:chgData name="Richard Chalk" userId="287f8aa4f4de1d19" providerId="LiveId" clId="{E0631DFA-2E84-44A9-9251-244EF4D0937A}" dt="2022-11-09T07:40:38.093" v="19" actId="478"/>
          <ac:spMkLst>
            <pc:docMk/>
            <pc:sldMk cId="0" sldId="257"/>
            <ac:spMk id="91" creationId="{00000000-0000-0000-0000-000000000000}"/>
          </ac:spMkLst>
        </pc:spChg>
        <pc:spChg chg="mod">
          <ac:chgData name="Richard Chalk" userId="287f8aa4f4de1d19" providerId="LiveId" clId="{E0631DFA-2E84-44A9-9251-244EF4D0937A}" dt="2022-11-09T09:04:28.690" v="67" actId="20577"/>
          <ac:spMkLst>
            <pc:docMk/>
            <pc:sldMk cId="0" sldId="257"/>
            <ac:spMk id="93" creationId="{00000000-0000-0000-0000-000000000000}"/>
          </ac:spMkLst>
        </pc:spChg>
        <pc:picChg chg="add mod">
          <ac:chgData name="Richard Chalk" userId="287f8aa4f4de1d19" providerId="LiveId" clId="{E0631DFA-2E84-44A9-9251-244EF4D0937A}" dt="2022-11-09T09:04:35.296" v="68" actId="1076"/>
          <ac:picMkLst>
            <pc:docMk/>
            <pc:sldMk cId="0" sldId="257"/>
            <ac:picMk id="1026" creationId="{F3E79DE5-0C0D-938F-8532-968555A36E33}"/>
          </ac:picMkLst>
        </pc:picChg>
      </pc:sldChg>
      <pc:sldChg chg="delSp modSp mod">
        <pc:chgData name="Richard Chalk" userId="287f8aa4f4de1d19" providerId="LiveId" clId="{E0631DFA-2E84-44A9-9251-244EF4D0937A}" dt="2022-11-09T07:43:58.824" v="39" actId="1076"/>
        <pc:sldMkLst>
          <pc:docMk/>
          <pc:sldMk cId="59635323" sldId="258"/>
        </pc:sldMkLst>
        <pc:spChg chg="del">
          <ac:chgData name="Richard Chalk" userId="287f8aa4f4de1d19" providerId="LiveId" clId="{E0631DFA-2E84-44A9-9251-244EF4D0937A}" dt="2022-11-09T07:43:53.873" v="38" actId="478"/>
          <ac:spMkLst>
            <pc:docMk/>
            <pc:sldMk cId="59635323" sldId="258"/>
            <ac:spMk id="94" creationId="{00000000-0000-0000-0000-000000000000}"/>
          </ac:spMkLst>
        </pc:spChg>
        <pc:spChg chg="del">
          <ac:chgData name="Richard Chalk" userId="287f8aa4f4de1d19" providerId="LiveId" clId="{E0631DFA-2E84-44A9-9251-244EF4D0937A}" dt="2022-11-09T07:43:53.873" v="38" actId="478"/>
          <ac:spMkLst>
            <pc:docMk/>
            <pc:sldMk cId="59635323" sldId="258"/>
            <ac:spMk id="95" creationId="{00000000-0000-0000-0000-000000000000}"/>
          </ac:spMkLst>
        </pc:spChg>
        <pc:spChg chg="del">
          <ac:chgData name="Richard Chalk" userId="287f8aa4f4de1d19" providerId="LiveId" clId="{E0631DFA-2E84-44A9-9251-244EF4D0937A}" dt="2022-11-09T07:43:53.873" v="38" actId="478"/>
          <ac:spMkLst>
            <pc:docMk/>
            <pc:sldMk cId="59635323" sldId="258"/>
            <ac:spMk id="97" creationId="{00000000-0000-0000-0000-000000000000}"/>
          </ac:spMkLst>
        </pc:spChg>
        <pc:spChg chg="del">
          <ac:chgData name="Richard Chalk" userId="287f8aa4f4de1d19" providerId="LiveId" clId="{E0631DFA-2E84-44A9-9251-244EF4D0937A}" dt="2022-11-09T07:43:53.873" v="38" actId="478"/>
          <ac:spMkLst>
            <pc:docMk/>
            <pc:sldMk cId="59635323" sldId="258"/>
            <ac:spMk id="98" creationId="{00000000-0000-0000-0000-000000000000}"/>
          </ac:spMkLst>
        </pc:spChg>
        <pc:spChg chg="mod">
          <ac:chgData name="Richard Chalk" userId="287f8aa4f4de1d19" providerId="LiveId" clId="{E0631DFA-2E84-44A9-9251-244EF4D0937A}" dt="2022-11-09T07:43:52.004" v="37" actId="1076"/>
          <ac:spMkLst>
            <pc:docMk/>
            <pc:sldMk cId="59635323" sldId="258"/>
            <ac:spMk id="100" creationId="{00000000-0000-0000-0000-000000000000}"/>
          </ac:spMkLst>
        </pc:spChg>
        <pc:spChg chg="mod">
          <ac:chgData name="Richard Chalk" userId="287f8aa4f4de1d19" providerId="LiveId" clId="{E0631DFA-2E84-44A9-9251-244EF4D0937A}" dt="2022-11-09T07:43:58.824" v="39" actId="1076"/>
          <ac:spMkLst>
            <pc:docMk/>
            <pc:sldMk cId="59635323" sldId="258"/>
            <ac:spMk id="101" creationId="{00000000-0000-0000-0000-000000000000}"/>
          </ac:spMkLst>
        </pc:spChg>
      </pc:sldChg>
    </pc:docChg>
  </pc:docChgLst>
  <pc:docChgLst>
    <pc:chgData name="Richard Chalk" userId="287f8aa4f4de1d19" providerId="LiveId" clId="{74FEBCC8-F570-4D60-A7E4-AD35906730FE}"/>
    <pc:docChg chg="modSld">
      <pc:chgData name="Richard Chalk" userId="287f8aa4f4de1d19" providerId="LiveId" clId="{74FEBCC8-F570-4D60-A7E4-AD35906730FE}" dt="2023-04-28T10:39:34.830" v="26" actId="108"/>
      <pc:docMkLst>
        <pc:docMk/>
      </pc:docMkLst>
      <pc:sldChg chg="modSp mod">
        <pc:chgData name="Richard Chalk" userId="287f8aa4f4de1d19" providerId="LiveId" clId="{74FEBCC8-F570-4D60-A7E4-AD35906730FE}" dt="2023-04-28T10:39:34.830" v="26" actId="108"/>
        <pc:sldMkLst>
          <pc:docMk/>
          <pc:sldMk cId="2981621041" sldId="400"/>
        </pc:sldMkLst>
        <pc:spChg chg="mod">
          <ac:chgData name="Richard Chalk" userId="287f8aa4f4de1d19" providerId="LiveId" clId="{74FEBCC8-F570-4D60-A7E4-AD35906730FE}" dt="2023-04-28T10:39:34.830" v="26" actId="108"/>
          <ac:spMkLst>
            <pc:docMk/>
            <pc:sldMk cId="2981621041" sldId="400"/>
            <ac:spMk id="93" creationId="{00000000-0000-0000-0000-000000000000}"/>
          </ac:spMkLst>
        </pc:spChg>
      </pc:sldChg>
    </pc:docChg>
  </pc:docChgLst>
  <pc:docChgLst>
    <pc:chgData name="Richard Chalk" userId="287f8aa4f4de1d19" providerId="LiveId" clId="{67F4F0DB-E29B-45F7-8DB2-BAE27E7FEBFF}"/>
    <pc:docChg chg="modSld">
      <pc:chgData name="Richard Chalk" userId="287f8aa4f4de1d19" providerId="LiveId" clId="{67F4F0DB-E29B-45F7-8DB2-BAE27E7FEBFF}" dt="2023-02-18T19:57:30.741" v="43" actId="1035"/>
      <pc:docMkLst>
        <pc:docMk/>
      </pc:docMkLst>
      <pc:sldChg chg="addSp modSp mod">
        <pc:chgData name="Richard Chalk" userId="287f8aa4f4de1d19" providerId="LiveId" clId="{67F4F0DB-E29B-45F7-8DB2-BAE27E7FEBFF}" dt="2023-02-18T19:57:30.741" v="43" actId="1035"/>
        <pc:sldMkLst>
          <pc:docMk/>
          <pc:sldMk cId="0" sldId="265"/>
        </pc:sldMkLst>
        <pc:spChg chg="add mod">
          <ac:chgData name="Richard Chalk" userId="287f8aa4f4de1d19" providerId="LiveId" clId="{67F4F0DB-E29B-45F7-8DB2-BAE27E7FEBFF}" dt="2023-02-18T19:57:30.741" v="43" actId="1035"/>
          <ac:spMkLst>
            <pc:docMk/>
            <pc:sldMk cId="0" sldId="265"/>
            <ac:spMk id="3" creationId="{D96F5EF8-A307-5A6F-09F8-9B8D804EE4A7}"/>
          </ac:spMkLst>
        </pc:spChg>
        <pc:picChg chg="add mod">
          <ac:chgData name="Richard Chalk" userId="287f8aa4f4de1d19" providerId="LiveId" clId="{67F4F0DB-E29B-45F7-8DB2-BAE27E7FEBFF}" dt="2023-02-18T19:57:30.741" v="43" actId="1035"/>
          <ac:picMkLst>
            <pc:docMk/>
            <pc:sldMk cId="0" sldId="265"/>
            <ac:picMk id="5" creationId="{983D8F2E-0B2F-86FB-207F-2723DEF42CB9}"/>
          </ac:picMkLst>
        </pc:picChg>
      </pc:sldChg>
    </pc:docChg>
  </pc:docChgLst>
  <pc:docChgLst>
    <pc:chgData name="Richard Chalk" userId="287f8aa4f4de1d19" providerId="LiveId" clId="{A97BD2B7-B7D8-414E-81D7-719E2D6C9E7F}"/>
    <pc:docChg chg="undo custSel modSld">
      <pc:chgData name="Richard Chalk" userId="287f8aa4f4de1d19" providerId="LiveId" clId="{A97BD2B7-B7D8-414E-81D7-719E2D6C9E7F}" dt="2022-11-15T19:27:31.029" v="52" actId="20577"/>
      <pc:docMkLst>
        <pc:docMk/>
      </pc:docMkLst>
      <pc:sldChg chg="modSp mod">
        <pc:chgData name="Richard Chalk" userId="287f8aa4f4de1d19" providerId="LiveId" clId="{A97BD2B7-B7D8-414E-81D7-719E2D6C9E7F}" dt="2022-11-15T19:27:31.029" v="52" actId="20577"/>
        <pc:sldMkLst>
          <pc:docMk/>
          <pc:sldMk cId="0" sldId="257"/>
        </pc:sldMkLst>
        <pc:spChg chg="mod">
          <ac:chgData name="Richard Chalk" userId="287f8aa4f4de1d19" providerId="LiveId" clId="{A97BD2B7-B7D8-414E-81D7-719E2D6C9E7F}" dt="2022-11-15T19:27:31.029" v="52" actId="20577"/>
          <ac:spMkLst>
            <pc:docMk/>
            <pc:sldMk cId="0" sldId="257"/>
            <ac:spMk id="93" creationId="{00000000-0000-0000-0000-000000000000}"/>
          </ac:spMkLst>
        </pc:spChg>
      </pc:sldChg>
    </pc:docChg>
  </pc:docChgLst>
  <pc:docChgLst>
    <pc:chgData name="Richard Chalk" userId="287f8aa4f4de1d19" providerId="LiveId" clId="{4C25527E-BA8C-4841-A81D-C78F12ABE19C}"/>
    <pc:docChg chg="custSel addSld delSld modSld">
      <pc:chgData name="Richard Chalk" userId="287f8aa4f4de1d19" providerId="LiveId" clId="{4C25527E-BA8C-4841-A81D-C78F12ABE19C}" dt="2022-11-11T10:24:37.165" v="146" actId="47"/>
      <pc:docMkLst>
        <pc:docMk/>
      </pc:docMkLst>
      <pc:sldChg chg="modSp mod">
        <pc:chgData name="Richard Chalk" userId="287f8aa4f4de1d19" providerId="LiveId" clId="{4C25527E-BA8C-4841-A81D-C78F12ABE19C}" dt="2022-11-11T10:20:00.995" v="6" actId="20577"/>
        <pc:sldMkLst>
          <pc:docMk/>
          <pc:sldMk cId="1333402123" sldId="259"/>
        </pc:sldMkLst>
        <pc:spChg chg="mod">
          <ac:chgData name="Richard Chalk" userId="287f8aa4f4de1d19" providerId="LiveId" clId="{4C25527E-BA8C-4841-A81D-C78F12ABE19C}" dt="2022-11-11T10:20:00.995" v="6" actId="20577"/>
          <ac:spMkLst>
            <pc:docMk/>
            <pc:sldMk cId="1333402123" sldId="259"/>
            <ac:spMk id="108" creationId="{00000000-0000-0000-0000-000000000000}"/>
          </ac:spMkLst>
        </pc:spChg>
      </pc:sldChg>
      <pc:sldChg chg="addSp delSp modSp del mod">
        <pc:chgData name="Richard Chalk" userId="287f8aa4f4de1d19" providerId="LiveId" clId="{4C25527E-BA8C-4841-A81D-C78F12ABE19C}" dt="2022-11-11T10:24:37.165" v="146" actId="47"/>
        <pc:sldMkLst>
          <pc:docMk/>
          <pc:sldMk cId="0" sldId="260"/>
        </pc:sldMkLst>
        <pc:spChg chg="add del mod">
          <ac:chgData name="Richard Chalk" userId="287f8aa4f4de1d19" providerId="LiveId" clId="{4C25527E-BA8C-4841-A81D-C78F12ABE19C}" dt="2022-11-11T10:21:07.325" v="10" actId="478"/>
          <ac:spMkLst>
            <pc:docMk/>
            <pc:sldMk cId="0" sldId="260"/>
            <ac:spMk id="2" creationId="{E3FD554C-BEDB-4374-9D95-EB0E3936D8B8}"/>
          </ac:spMkLst>
        </pc:spChg>
        <pc:spChg chg="add del">
          <ac:chgData name="Richard Chalk" userId="287f8aa4f4de1d19" providerId="LiveId" clId="{4C25527E-BA8C-4841-A81D-C78F12ABE19C}" dt="2022-11-11T10:21:31.208" v="12" actId="478"/>
          <ac:spMkLst>
            <pc:docMk/>
            <pc:sldMk cId="0" sldId="260"/>
            <ac:spMk id="3" creationId="{BA847D52-1D60-4A50-85A3-CFF5F9B46288}"/>
          </ac:spMkLst>
        </pc:spChg>
        <pc:spChg chg="mod">
          <ac:chgData name="Richard Chalk" userId="287f8aa4f4de1d19" providerId="LiveId" clId="{4C25527E-BA8C-4841-A81D-C78F12ABE19C}" dt="2022-11-11T10:24:30.129" v="144" actId="20577"/>
          <ac:spMkLst>
            <pc:docMk/>
            <pc:sldMk cId="0" sldId="260"/>
            <ac:spMk id="117" creationId="{00000000-0000-0000-0000-000000000000}"/>
          </ac:spMkLst>
        </pc:spChg>
        <pc:picChg chg="add mod">
          <ac:chgData name="Richard Chalk" userId="287f8aa4f4de1d19" providerId="LiveId" clId="{4C25527E-BA8C-4841-A81D-C78F12ABE19C}" dt="2022-11-11T10:21:46.642" v="15" actId="1076"/>
          <ac:picMkLst>
            <pc:docMk/>
            <pc:sldMk cId="0" sldId="260"/>
            <ac:picMk id="1030" creationId="{0F517946-3686-4372-866B-F8DE8FE6940B}"/>
          </ac:picMkLst>
        </pc:picChg>
      </pc:sldChg>
      <pc:sldChg chg="modSp mod">
        <pc:chgData name="Richard Chalk" userId="287f8aa4f4de1d19" providerId="LiveId" clId="{4C25527E-BA8C-4841-A81D-C78F12ABE19C}" dt="2022-11-11T10:14:43.162" v="5" actId="313"/>
        <pc:sldMkLst>
          <pc:docMk/>
          <pc:sldMk cId="0" sldId="261"/>
        </pc:sldMkLst>
        <pc:spChg chg="mod">
          <ac:chgData name="Richard Chalk" userId="287f8aa4f4de1d19" providerId="LiveId" clId="{4C25527E-BA8C-4841-A81D-C78F12ABE19C}" dt="2022-11-11T10:14:43.162" v="5" actId="313"/>
          <ac:spMkLst>
            <pc:docMk/>
            <pc:sldMk cId="0" sldId="261"/>
            <ac:spMk id="132" creationId="{00000000-0000-0000-0000-000000000000}"/>
          </ac:spMkLst>
        </pc:spChg>
      </pc:sldChg>
      <pc:sldChg chg="delSp mod">
        <pc:chgData name="Richard Chalk" userId="287f8aa4f4de1d19" providerId="LiveId" clId="{4C25527E-BA8C-4841-A81D-C78F12ABE19C}" dt="2022-11-11T09:46:03.399" v="0" actId="478"/>
        <pc:sldMkLst>
          <pc:docMk/>
          <pc:sldMk cId="0" sldId="265"/>
        </pc:sldMkLst>
        <pc:spChg chg="del">
          <ac:chgData name="Richard Chalk" userId="287f8aa4f4de1d19" providerId="LiveId" clId="{4C25527E-BA8C-4841-A81D-C78F12ABE19C}" dt="2022-11-11T09:46:03.399" v="0" actId="478"/>
          <ac:spMkLst>
            <pc:docMk/>
            <pc:sldMk cId="0" sldId="265"/>
            <ac:spMk id="158" creationId="{00000000-0000-0000-0000-000000000000}"/>
          </ac:spMkLst>
        </pc:spChg>
        <pc:spChg chg="del">
          <ac:chgData name="Richard Chalk" userId="287f8aa4f4de1d19" providerId="LiveId" clId="{4C25527E-BA8C-4841-A81D-C78F12ABE19C}" dt="2022-11-11T09:46:03.399" v="0" actId="478"/>
          <ac:spMkLst>
            <pc:docMk/>
            <pc:sldMk cId="0" sldId="265"/>
            <ac:spMk id="159" creationId="{00000000-0000-0000-0000-000000000000}"/>
          </ac:spMkLst>
        </pc:spChg>
        <pc:spChg chg="del">
          <ac:chgData name="Richard Chalk" userId="287f8aa4f4de1d19" providerId="LiveId" clId="{4C25527E-BA8C-4841-A81D-C78F12ABE19C}" dt="2022-11-11T09:46:03.399" v="0" actId="478"/>
          <ac:spMkLst>
            <pc:docMk/>
            <pc:sldMk cId="0" sldId="265"/>
            <ac:spMk id="161" creationId="{00000000-0000-0000-0000-000000000000}"/>
          </ac:spMkLst>
        </pc:spChg>
        <pc:spChg chg="del">
          <ac:chgData name="Richard Chalk" userId="287f8aa4f4de1d19" providerId="LiveId" clId="{4C25527E-BA8C-4841-A81D-C78F12ABE19C}" dt="2022-11-11T09:46:03.399" v="0" actId="478"/>
          <ac:spMkLst>
            <pc:docMk/>
            <pc:sldMk cId="0" sldId="265"/>
            <ac:spMk id="162" creationId="{00000000-0000-0000-0000-000000000000}"/>
          </ac:spMkLst>
        </pc:spChg>
      </pc:sldChg>
      <pc:sldChg chg="addSp delSp modSp add">
        <pc:chgData name="Richard Chalk" userId="287f8aa4f4de1d19" providerId="LiveId" clId="{4C25527E-BA8C-4841-A81D-C78F12ABE19C}" dt="2022-11-11T10:24:34.858" v="145"/>
        <pc:sldMkLst>
          <pc:docMk/>
          <pc:sldMk cId="2483964212" sldId="266"/>
        </pc:sldMkLst>
        <pc:picChg chg="add mod">
          <ac:chgData name="Richard Chalk" userId="287f8aa4f4de1d19" providerId="LiveId" clId="{4C25527E-BA8C-4841-A81D-C78F12ABE19C}" dt="2022-11-11T10:24:34.858" v="145"/>
          <ac:picMkLst>
            <pc:docMk/>
            <pc:sldMk cId="2483964212" sldId="266"/>
            <ac:picMk id="7" creationId="{C9FA8431-B164-45CE-8E6F-A7F07FA2B1D3}"/>
          </ac:picMkLst>
        </pc:picChg>
        <pc:picChg chg="del">
          <ac:chgData name="Richard Chalk" userId="287f8aa4f4de1d19" providerId="LiveId" clId="{4C25527E-BA8C-4841-A81D-C78F12ABE19C}" dt="2022-11-11T10:22:57.272" v="17" actId="478"/>
          <ac:picMkLst>
            <pc:docMk/>
            <pc:sldMk cId="2483964212" sldId="266"/>
            <ac:picMk id="1030" creationId="{0F517946-3686-4372-866B-F8DE8FE6940B}"/>
          </ac:picMkLst>
        </pc:picChg>
      </pc:sldChg>
    </pc:docChg>
  </pc:docChgLst>
  <pc:docChgLst>
    <pc:chgData name="Richard" userId="287f8aa4f4de1d19" providerId="LiveId" clId="{4C25527E-BA8C-4841-A81D-C78F12ABE19C}"/>
    <pc:docChg chg="undo custSel modSld">
      <pc:chgData name="Richard" userId="287f8aa4f4de1d19" providerId="LiveId" clId="{4C25527E-BA8C-4841-A81D-C78F12ABE19C}" dt="2022-11-10T11:53:24.391" v="407"/>
      <pc:docMkLst>
        <pc:docMk/>
      </pc:docMkLst>
      <pc:sldChg chg="modSp mod">
        <pc:chgData name="Richard" userId="287f8aa4f4de1d19" providerId="LiveId" clId="{4C25527E-BA8C-4841-A81D-C78F12ABE19C}" dt="2022-11-10T09:58:53.316" v="136" actId="14100"/>
        <pc:sldMkLst>
          <pc:docMk/>
          <pc:sldMk cId="0" sldId="257"/>
        </pc:sldMkLst>
        <pc:spChg chg="mod">
          <ac:chgData name="Richard" userId="287f8aa4f4de1d19" providerId="LiveId" clId="{4C25527E-BA8C-4841-A81D-C78F12ABE19C}" dt="2022-11-10T09:58:45.175" v="135" actId="1076"/>
          <ac:spMkLst>
            <pc:docMk/>
            <pc:sldMk cId="0" sldId="257"/>
            <ac:spMk id="93" creationId="{00000000-0000-0000-0000-000000000000}"/>
          </ac:spMkLst>
        </pc:spChg>
        <pc:picChg chg="mod">
          <ac:chgData name="Richard" userId="287f8aa4f4de1d19" providerId="LiveId" clId="{4C25527E-BA8C-4841-A81D-C78F12ABE19C}" dt="2022-11-10T09:58:53.316" v="136" actId="14100"/>
          <ac:picMkLst>
            <pc:docMk/>
            <pc:sldMk cId="0" sldId="257"/>
            <ac:picMk id="1026" creationId="{F3E79DE5-0C0D-938F-8532-968555A36E33}"/>
          </ac:picMkLst>
        </pc:picChg>
      </pc:sldChg>
      <pc:sldChg chg="modSp mod">
        <pc:chgData name="Richard" userId="287f8aa4f4de1d19" providerId="LiveId" clId="{4C25527E-BA8C-4841-A81D-C78F12ABE19C}" dt="2022-11-10T10:11:21.433" v="241" actId="14100"/>
        <pc:sldMkLst>
          <pc:docMk/>
          <pc:sldMk cId="59635323" sldId="258"/>
        </pc:sldMkLst>
        <pc:spChg chg="mod">
          <ac:chgData name="Richard" userId="287f8aa4f4de1d19" providerId="LiveId" clId="{4C25527E-BA8C-4841-A81D-C78F12ABE19C}" dt="2022-11-10T09:54:48.741" v="99" actId="20577"/>
          <ac:spMkLst>
            <pc:docMk/>
            <pc:sldMk cId="59635323" sldId="258"/>
            <ac:spMk id="100" creationId="{00000000-0000-0000-0000-000000000000}"/>
          </ac:spMkLst>
        </pc:spChg>
        <pc:spChg chg="mod">
          <ac:chgData name="Richard" userId="287f8aa4f4de1d19" providerId="LiveId" clId="{4C25527E-BA8C-4841-A81D-C78F12ABE19C}" dt="2022-11-10T10:11:21.433" v="241" actId="14100"/>
          <ac:spMkLst>
            <pc:docMk/>
            <pc:sldMk cId="59635323" sldId="258"/>
            <ac:spMk id="101" creationId="{00000000-0000-0000-0000-000000000000}"/>
          </ac:spMkLst>
        </pc:spChg>
      </pc:sldChg>
      <pc:sldChg chg="delSp modSp mod">
        <pc:chgData name="Richard" userId="287f8aa4f4de1d19" providerId="LiveId" clId="{4C25527E-BA8C-4841-A81D-C78F12ABE19C}" dt="2022-11-10T10:11:42.945" v="251" actId="207"/>
        <pc:sldMkLst>
          <pc:docMk/>
          <pc:sldMk cId="1333402123" sldId="259"/>
        </pc:sldMkLst>
        <pc:spChg chg="del">
          <ac:chgData name="Richard" userId="287f8aa4f4de1d19" providerId="LiveId" clId="{4C25527E-BA8C-4841-A81D-C78F12ABE19C}" dt="2022-11-10T09:55:04.320" v="101" actId="478"/>
          <ac:spMkLst>
            <pc:docMk/>
            <pc:sldMk cId="1333402123" sldId="259"/>
            <ac:spMk id="102" creationId="{00000000-0000-0000-0000-000000000000}"/>
          </ac:spMkLst>
        </pc:spChg>
        <pc:spChg chg="del">
          <ac:chgData name="Richard" userId="287f8aa4f4de1d19" providerId="LiveId" clId="{4C25527E-BA8C-4841-A81D-C78F12ABE19C}" dt="2022-11-10T09:55:04.320" v="101" actId="478"/>
          <ac:spMkLst>
            <pc:docMk/>
            <pc:sldMk cId="1333402123" sldId="259"/>
            <ac:spMk id="103" creationId="{00000000-0000-0000-0000-000000000000}"/>
          </ac:spMkLst>
        </pc:spChg>
        <pc:spChg chg="del">
          <ac:chgData name="Richard" userId="287f8aa4f4de1d19" providerId="LiveId" clId="{4C25527E-BA8C-4841-A81D-C78F12ABE19C}" dt="2022-11-10T09:55:04.320" v="101" actId="478"/>
          <ac:spMkLst>
            <pc:docMk/>
            <pc:sldMk cId="1333402123" sldId="259"/>
            <ac:spMk id="105" creationId="{00000000-0000-0000-0000-000000000000}"/>
          </ac:spMkLst>
        </pc:spChg>
        <pc:spChg chg="del">
          <ac:chgData name="Richard" userId="287f8aa4f4de1d19" providerId="LiveId" clId="{4C25527E-BA8C-4841-A81D-C78F12ABE19C}" dt="2022-11-10T09:55:04.320" v="101" actId="478"/>
          <ac:spMkLst>
            <pc:docMk/>
            <pc:sldMk cId="1333402123" sldId="259"/>
            <ac:spMk id="106" creationId="{00000000-0000-0000-0000-000000000000}"/>
          </ac:spMkLst>
        </pc:spChg>
        <pc:spChg chg="mod">
          <ac:chgData name="Richard" userId="287f8aa4f4de1d19" providerId="LiveId" clId="{4C25527E-BA8C-4841-A81D-C78F12ABE19C}" dt="2022-11-10T09:54:43.042" v="91" actId="207"/>
          <ac:spMkLst>
            <pc:docMk/>
            <pc:sldMk cId="1333402123" sldId="259"/>
            <ac:spMk id="108" creationId="{00000000-0000-0000-0000-000000000000}"/>
          </ac:spMkLst>
        </pc:spChg>
        <pc:spChg chg="mod">
          <ac:chgData name="Richard" userId="287f8aa4f4de1d19" providerId="LiveId" clId="{4C25527E-BA8C-4841-A81D-C78F12ABE19C}" dt="2022-11-10T10:11:42.945" v="251" actId="207"/>
          <ac:spMkLst>
            <pc:docMk/>
            <pc:sldMk cId="1333402123" sldId="259"/>
            <ac:spMk id="109" creationId="{00000000-0000-0000-0000-000000000000}"/>
          </ac:spMkLst>
        </pc:spChg>
      </pc:sldChg>
      <pc:sldChg chg="delSp modSp mod">
        <pc:chgData name="Richard" userId="287f8aa4f4de1d19" providerId="LiveId" clId="{4C25527E-BA8C-4841-A81D-C78F12ABE19C}" dt="2022-11-10T10:13:04.580" v="262" actId="20577"/>
        <pc:sldMkLst>
          <pc:docMk/>
          <pc:sldMk cId="0" sldId="260"/>
        </pc:sldMkLst>
        <pc:spChg chg="del">
          <ac:chgData name="Richard" userId="287f8aa4f4de1d19" providerId="LiveId" clId="{4C25527E-BA8C-4841-A81D-C78F12ABE19C}" dt="2022-11-10T10:12:16.426" v="258" actId="478"/>
          <ac:spMkLst>
            <pc:docMk/>
            <pc:sldMk cId="0" sldId="260"/>
            <ac:spMk id="110" creationId="{00000000-0000-0000-0000-000000000000}"/>
          </ac:spMkLst>
        </pc:spChg>
        <pc:spChg chg="del">
          <ac:chgData name="Richard" userId="287f8aa4f4de1d19" providerId="LiveId" clId="{4C25527E-BA8C-4841-A81D-C78F12ABE19C}" dt="2022-11-10T10:12:16.426" v="258" actId="478"/>
          <ac:spMkLst>
            <pc:docMk/>
            <pc:sldMk cId="0" sldId="260"/>
            <ac:spMk id="111" creationId="{00000000-0000-0000-0000-000000000000}"/>
          </ac:spMkLst>
        </pc:spChg>
        <pc:spChg chg="del">
          <ac:chgData name="Richard" userId="287f8aa4f4de1d19" providerId="LiveId" clId="{4C25527E-BA8C-4841-A81D-C78F12ABE19C}" dt="2022-11-10T10:12:16.426" v="258" actId="478"/>
          <ac:spMkLst>
            <pc:docMk/>
            <pc:sldMk cId="0" sldId="260"/>
            <ac:spMk id="113" creationId="{00000000-0000-0000-0000-000000000000}"/>
          </ac:spMkLst>
        </pc:spChg>
        <pc:spChg chg="del">
          <ac:chgData name="Richard" userId="287f8aa4f4de1d19" providerId="LiveId" clId="{4C25527E-BA8C-4841-A81D-C78F12ABE19C}" dt="2022-11-10T10:12:16.426" v="258" actId="478"/>
          <ac:spMkLst>
            <pc:docMk/>
            <pc:sldMk cId="0" sldId="260"/>
            <ac:spMk id="114" creationId="{00000000-0000-0000-0000-000000000000}"/>
          </ac:spMkLst>
        </pc:spChg>
        <pc:spChg chg="mod">
          <ac:chgData name="Richard" userId="287f8aa4f4de1d19" providerId="LiveId" clId="{4C25527E-BA8C-4841-A81D-C78F12ABE19C}" dt="2022-11-10T09:57:33.617" v="129" actId="207"/>
          <ac:spMkLst>
            <pc:docMk/>
            <pc:sldMk cId="0" sldId="260"/>
            <ac:spMk id="116" creationId="{00000000-0000-0000-0000-000000000000}"/>
          </ac:spMkLst>
        </pc:spChg>
        <pc:spChg chg="mod">
          <ac:chgData name="Richard" userId="287f8aa4f4de1d19" providerId="LiveId" clId="{4C25527E-BA8C-4841-A81D-C78F12ABE19C}" dt="2022-11-10T10:13:04.580" v="262" actId="20577"/>
          <ac:spMkLst>
            <pc:docMk/>
            <pc:sldMk cId="0" sldId="260"/>
            <ac:spMk id="117" creationId="{00000000-0000-0000-0000-000000000000}"/>
          </ac:spMkLst>
        </pc:spChg>
      </pc:sldChg>
      <pc:sldChg chg="delSp modSp mod">
        <pc:chgData name="Richard" userId="287f8aa4f4de1d19" providerId="LiveId" clId="{4C25527E-BA8C-4841-A81D-C78F12ABE19C}" dt="2022-11-10T10:15:26.259" v="305" actId="1076"/>
        <pc:sldMkLst>
          <pc:docMk/>
          <pc:sldMk cId="0" sldId="261"/>
        </pc:sldMkLst>
        <pc:spChg chg="del">
          <ac:chgData name="Richard" userId="287f8aa4f4de1d19" providerId="LiveId" clId="{4C25527E-BA8C-4841-A81D-C78F12ABE19C}" dt="2022-11-10T10:13:51.399" v="294" actId="478"/>
          <ac:spMkLst>
            <pc:docMk/>
            <pc:sldMk cId="0" sldId="261"/>
            <ac:spMk id="118" creationId="{00000000-0000-0000-0000-000000000000}"/>
          </ac:spMkLst>
        </pc:spChg>
        <pc:spChg chg="del">
          <ac:chgData name="Richard" userId="287f8aa4f4de1d19" providerId="LiveId" clId="{4C25527E-BA8C-4841-A81D-C78F12ABE19C}" dt="2022-11-10T10:13:51.399" v="294" actId="478"/>
          <ac:spMkLst>
            <pc:docMk/>
            <pc:sldMk cId="0" sldId="261"/>
            <ac:spMk id="119" creationId="{00000000-0000-0000-0000-000000000000}"/>
          </ac:spMkLst>
        </pc:spChg>
        <pc:spChg chg="del mod">
          <ac:chgData name="Richard" userId="287f8aa4f4de1d19" providerId="LiveId" clId="{4C25527E-BA8C-4841-A81D-C78F12ABE19C}" dt="2022-11-10T10:14:07.856" v="296" actId="478"/>
          <ac:spMkLst>
            <pc:docMk/>
            <pc:sldMk cId="0" sldId="261"/>
            <ac:spMk id="120" creationId="{00000000-0000-0000-0000-000000000000}"/>
          </ac:spMkLst>
        </pc:spChg>
        <pc:spChg chg="del">
          <ac:chgData name="Richard" userId="287f8aa4f4de1d19" providerId="LiveId" clId="{4C25527E-BA8C-4841-A81D-C78F12ABE19C}" dt="2022-11-10T10:13:49.265" v="293" actId="478"/>
          <ac:spMkLst>
            <pc:docMk/>
            <pc:sldMk cId="0" sldId="261"/>
            <ac:spMk id="121" creationId="{00000000-0000-0000-0000-000000000000}"/>
          </ac:spMkLst>
        </pc:spChg>
        <pc:spChg chg="del">
          <ac:chgData name="Richard" userId="287f8aa4f4de1d19" providerId="LiveId" clId="{4C25527E-BA8C-4841-A81D-C78F12ABE19C}" dt="2022-11-10T10:13:49.265" v="293" actId="478"/>
          <ac:spMkLst>
            <pc:docMk/>
            <pc:sldMk cId="0" sldId="261"/>
            <ac:spMk id="122" creationId="{00000000-0000-0000-0000-000000000000}"/>
          </ac:spMkLst>
        </pc:spChg>
        <pc:spChg chg="mod">
          <ac:chgData name="Richard" userId="287f8aa4f4de1d19" providerId="LiveId" clId="{4C25527E-BA8C-4841-A81D-C78F12ABE19C}" dt="2022-11-10T10:13:35.825" v="292" actId="207"/>
          <ac:spMkLst>
            <pc:docMk/>
            <pc:sldMk cId="0" sldId="261"/>
            <ac:spMk id="124" creationId="{00000000-0000-0000-0000-000000000000}"/>
          </ac:spMkLst>
        </pc:spChg>
        <pc:spChg chg="mod">
          <ac:chgData name="Richard" userId="287f8aa4f4de1d19" providerId="LiveId" clId="{4C25527E-BA8C-4841-A81D-C78F12ABE19C}" dt="2022-11-10T10:14:04.399" v="295" actId="1076"/>
          <ac:spMkLst>
            <pc:docMk/>
            <pc:sldMk cId="0" sldId="261"/>
            <ac:spMk id="125" creationId="{00000000-0000-0000-0000-000000000000}"/>
          </ac:spMkLst>
        </pc:spChg>
        <pc:spChg chg="mod">
          <ac:chgData name="Richard" userId="287f8aa4f4de1d19" providerId="LiveId" clId="{4C25527E-BA8C-4841-A81D-C78F12ABE19C}" dt="2022-11-10T10:14:46.779" v="302" actId="14100"/>
          <ac:spMkLst>
            <pc:docMk/>
            <pc:sldMk cId="0" sldId="261"/>
            <ac:spMk id="126" creationId="{00000000-0000-0000-0000-000000000000}"/>
          </ac:spMkLst>
        </pc:spChg>
        <pc:spChg chg="mod">
          <ac:chgData name="Richard" userId="287f8aa4f4de1d19" providerId="LiveId" clId="{4C25527E-BA8C-4841-A81D-C78F12ABE19C}" dt="2022-11-10T10:14:56.323" v="304" actId="14100"/>
          <ac:spMkLst>
            <pc:docMk/>
            <pc:sldMk cId="0" sldId="261"/>
            <ac:spMk id="127" creationId="{00000000-0000-0000-0000-000000000000}"/>
          </ac:spMkLst>
        </pc:spChg>
        <pc:spChg chg="mod">
          <ac:chgData name="Richard" userId="287f8aa4f4de1d19" providerId="LiveId" clId="{4C25527E-BA8C-4841-A81D-C78F12ABE19C}" dt="2022-11-10T10:14:04.399" v="295" actId="1076"/>
          <ac:spMkLst>
            <pc:docMk/>
            <pc:sldMk cId="0" sldId="261"/>
            <ac:spMk id="128" creationId="{00000000-0000-0000-0000-000000000000}"/>
          </ac:spMkLst>
        </pc:spChg>
        <pc:spChg chg="mod">
          <ac:chgData name="Richard" userId="287f8aa4f4de1d19" providerId="LiveId" clId="{4C25527E-BA8C-4841-A81D-C78F12ABE19C}" dt="2022-11-10T10:14:52.710" v="303" actId="14100"/>
          <ac:spMkLst>
            <pc:docMk/>
            <pc:sldMk cId="0" sldId="261"/>
            <ac:spMk id="129" creationId="{00000000-0000-0000-0000-000000000000}"/>
          </ac:spMkLst>
        </pc:spChg>
        <pc:spChg chg="mod">
          <ac:chgData name="Richard" userId="287f8aa4f4de1d19" providerId="LiveId" clId="{4C25527E-BA8C-4841-A81D-C78F12ABE19C}" dt="2022-11-10T10:14:36.261" v="301" actId="1076"/>
          <ac:spMkLst>
            <pc:docMk/>
            <pc:sldMk cId="0" sldId="261"/>
            <ac:spMk id="130" creationId="{00000000-0000-0000-0000-000000000000}"/>
          </ac:spMkLst>
        </pc:spChg>
        <pc:spChg chg="mod">
          <ac:chgData name="Richard" userId="287f8aa4f4de1d19" providerId="LiveId" clId="{4C25527E-BA8C-4841-A81D-C78F12ABE19C}" dt="2022-11-10T10:14:04.399" v="295" actId="1076"/>
          <ac:spMkLst>
            <pc:docMk/>
            <pc:sldMk cId="0" sldId="261"/>
            <ac:spMk id="131" creationId="{00000000-0000-0000-0000-000000000000}"/>
          </ac:spMkLst>
        </pc:spChg>
        <pc:spChg chg="mod">
          <ac:chgData name="Richard" userId="287f8aa4f4de1d19" providerId="LiveId" clId="{4C25527E-BA8C-4841-A81D-C78F12ABE19C}" dt="2022-11-10T10:15:26.259" v="305" actId="1076"/>
          <ac:spMkLst>
            <pc:docMk/>
            <pc:sldMk cId="0" sldId="261"/>
            <ac:spMk id="132" creationId="{00000000-0000-0000-0000-000000000000}"/>
          </ac:spMkLst>
        </pc:spChg>
      </pc:sldChg>
      <pc:sldChg chg="addSp delSp modSp mod">
        <pc:chgData name="Richard" userId="287f8aa4f4de1d19" providerId="LiveId" clId="{4C25527E-BA8C-4841-A81D-C78F12ABE19C}" dt="2022-11-10T11:38:47.339" v="371" actId="20577"/>
        <pc:sldMkLst>
          <pc:docMk/>
          <pc:sldMk cId="0" sldId="262"/>
        </pc:sldMkLst>
        <pc:spChg chg="add mod">
          <ac:chgData name="Richard" userId="287f8aa4f4de1d19" providerId="LiveId" clId="{4C25527E-BA8C-4841-A81D-C78F12ABE19C}" dt="2022-11-10T10:20:57.292" v="369" actId="1076"/>
          <ac:spMkLst>
            <pc:docMk/>
            <pc:sldMk cId="0" sldId="262"/>
            <ac:spMk id="2" creationId="{A9610D63-6B01-4A83-9D99-775D1C49688B}"/>
          </ac:spMkLst>
        </pc:spChg>
        <pc:spChg chg="add mod">
          <ac:chgData name="Richard" userId="287f8aa4f4de1d19" providerId="LiveId" clId="{4C25527E-BA8C-4841-A81D-C78F12ABE19C}" dt="2022-11-10T10:20:54.011" v="368" actId="14100"/>
          <ac:spMkLst>
            <pc:docMk/>
            <pc:sldMk cId="0" sldId="262"/>
            <ac:spMk id="11" creationId="{D00C83B0-A7E4-471F-BF6D-CC9127B8EE3B}"/>
          </ac:spMkLst>
        </pc:spChg>
        <pc:spChg chg="del">
          <ac:chgData name="Richard" userId="287f8aa4f4de1d19" providerId="LiveId" clId="{4C25527E-BA8C-4841-A81D-C78F12ABE19C}" dt="2022-11-10T10:16:08.616" v="328" actId="478"/>
          <ac:spMkLst>
            <pc:docMk/>
            <pc:sldMk cId="0" sldId="262"/>
            <ac:spMk id="133" creationId="{00000000-0000-0000-0000-000000000000}"/>
          </ac:spMkLst>
        </pc:spChg>
        <pc:spChg chg="del">
          <ac:chgData name="Richard" userId="287f8aa4f4de1d19" providerId="LiveId" clId="{4C25527E-BA8C-4841-A81D-C78F12ABE19C}" dt="2022-11-10T10:16:08.616" v="328" actId="478"/>
          <ac:spMkLst>
            <pc:docMk/>
            <pc:sldMk cId="0" sldId="262"/>
            <ac:spMk id="134" creationId="{00000000-0000-0000-0000-000000000000}"/>
          </ac:spMkLst>
        </pc:spChg>
        <pc:spChg chg="del">
          <ac:chgData name="Richard" userId="287f8aa4f4de1d19" providerId="LiveId" clId="{4C25527E-BA8C-4841-A81D-C78F12ABE19C}" dt="2022-11-10T10:16:08.616" v="328" actId="478"/>
          <ac:spMkLst>
            <pc:docMk/>
            <pc:sldMk cId="0" sldId="262"/>
            <ac:spMk id="136" creationId="{00000000-0000-0000-0000-000000000000}"/>
          </ac:spMkLst>
        </pc:spChg>
        <pc:spChg chg="del">
          <ac:chgData name="Richard" userId="287f8aa4f4de1d19" providerId="LiveId" clId="{4C25527E-BA8C-4841-A81D-C78F12ABE19C}" dt="2022-11-10T10:16:08.616" v="328" actId="478"/>
          <ac:spMkLst>
            <pc:docMk/>
            <pc:sldMk cId="0" sldId="262"/>
            <ac:spMk id="137" creationId="{00000000-0000-0000-0000-000000000000}"/>
          </ac:spMkLst>
        </pc:spChg>
        <pc:spChg chg="mod">
          <ac:chgData name="Richard" userId="287f8aa4f4de1d19" providerId="LiveId" clId="{4C25527E-BA8C-4841-A81D-C78F12ABE19C}" dt="2022-11-10T10:15:40.900" v="306" actId="207"/>
          <ac:spMkLst>
            <pc:docMk/>
            <pc:sldMk cId="0" sldId="262"/>
            <ac:spMk id="139" creationId="{00000000-0000-0000-0000-000000000000}"/>
          </ac:spMkLst>
        </pc:spChg>
        <pc:spChg chg="mod">
          <ac:chgData name="Richard" userId="287f8aa4f4de1d19" providerId="LiveId" clId="{4C25527E-BA8C-4841-A81D-C78F12ABE19C}" dt="2022-11-10T11:38:47.339" v="371" actId="20577"/>
          <ac:spMkLst>
            <pc:docMk/>
            <pc:sldMk cId="0" sldId="262"/>
            <ac:spMk id="140" creationId="{00000000-0000-0000-0000-000000000000}"/>
          </ac:spMkLst>
        </pc:spChg>
      </pc:sldChg>
      <pc:sldChg chg="delSp modSp mod">
        <pc:chgData name="Richard" userId="287f8aa4f4de1d19" providerId="LiveId" clId="{4C25527E-BA8C-4841-A81D-C78F12ABE19C}" dt="2022-11-10T11:51:05.433" v="384" actId="6549"/>
        <pc:sldMkLst>
          <pc:docMk/>
          <pc:sldMk cId="0" sldId="263"/>
        </pc:sldMkLst>
        <pc:spChg chg="mod">
          <ac:chgData name="Richard" userId="287f8aa4f4de1d19" providerId="LiveId" clId="{4C25527E-BA8C-4841-A81D-C78F12ABE19C}" dt="2022-11-10T11:39:01.289" v="372" actId="207"/>
          <ac:spMkLst>
            <pc:docMk/>
            <pc:sldMk cId="0" sldId="263"/>
            <ac:spMk id="141" creationId="{00000000-0000-0000-0000-000000000000}"/>
          </ac:spMkLst>
        </pc:spChg>
        <pc:spChg chg="del">
          <ac:chgData name="Richard" userId="287f8aa4f4de1d19" providerId="LiveId" clId="{4C25527E-BA8C-4841-A81D-C78F12ABE19C}" dt="2022-11-10T11:50:30.725" v="378" actId="478"/>
          <ac:spMkLst>
            <pc:docMk/>
            <pc:sldMk cId="0" sldId="263"/>
            <ac:spMk id="142" creationId="{00000000-0000-0000-0000-000000000000}"/>
          </ac:spMkLst>
        </pc:spChg>
        <pc:spChg chg="del">
          <ac:chgData name="Richard" userId="287f8aa4f4de1d19" providerId="LiveId" clId="{4C25527E-BA8C-4841-A81D-C78F12ABE19C}" dt="2022-11-10T11:50:30.725" v="378" actId="478"/>
          <ac:spMkLst>
            <pc:docMk/>
            <pc:sldMk cId="0" sldId="263"/>
            <ac:spMk id="143" creationId="{00000000-0000-0000-0000-000000000000}"/>
          </ac:spMkLst>
        </pc:spChg>
        <pc:spChg chg="del">
          <ac:chgData name="Richard" userId="287f8aa4f4de1d19" providerId="LiveId" clId="{4C25527E-BA8C-4841-A81D-C78F12ABE19C}" dt="2022-11-10T11:50:30.725" v="378" actId="478"/>
          <ac:spMkLst>
            <pc:docMk/>
            <pc:sldMk cId="0" sldId="263"/>
            <ac:spMk id="145" creationId="{00000000-0000-0000-0000-000000000000}"/>
          </ac:spMkLst>
        </pc:spChg>
        <pc:spChg chg="del">
          <ac:chgData name="Richard" userId="287f8aa4f4de1d19" providerId="LiveId" clId="{4C25527E-BA8C-4841-A81D-C78F12ABE19C}" dt="2022-11-10T11:50:30.725" v="378" actId="478"/>
          <ac:spMkLst>
            <pc:docMk/>
            <pc:sldMk cId="0" sldId="263"/>
            <ac:spMk id="146" creationId="{00000000-0000-0000-0000-000000000000}"/>
          </ac:spMkLst>
        </pc:spChg>
        <pc:spChg chg="mod">
          <ac:chgData name="Richard" userId="287f8aa4f4de1d19" providerId="LiveId" clId="{4C25527E-BA8C-4841-A81D-C78F12ABE19C}" dt="2022-11-10T11:51:05.433" v="384" actId="6549"/>
          <ac:spMkLst>
            <pc:docMk/>
            <pc:sldMk cId="0" sldId="263"/>
            <ac:spMk id="148" creationId="{00000000-0000-0000-0000-000000000000}"/>
          </ac:spMkLst>
        </pc:spChg>
      </pc:sldChg>
      <pc:sldChg chg="delSp modSp mod">
        <pc:chgData name="Richard" userId="287f8aa4f4de1d19" providerId="LiveId" clId="{4C25527E-BA8C-4841-A81D-C78F12ABE19C}" dt="2022-11-10T11:52:29.350" v="399" actId="207"/>
        <pc:sldMkLst>
          <pc:docMk/>
          <pc:sldMk cId="0" sldId="264"/>
        </pc:sldMkLst>
        <pc:spChg chg="mod">
          <ac:chgData name="Richard" userId="287f8aa4f4de1d19" providerId="LiveId" clId="{4C25527E-BA8C-4841-A81D-C78F12ABE19C}" dt="2022-11-10T11:51:36.432" v="390" actId="207"/>
          <ac:spMkLst>
            <pc:docMk/>
            <pc:sldMk cId="0" sldId="264"/>
            <ac:spMk id="149" creationId="{00000000-0000-0000-0000-000000000000}"/>
          </ac:spMkLst>
        </pc:spChg>
        <pc:spChg chg="del">
          <ac:chgData name="Richard" userId="287f8aa4f4de1d19" providerId="LiveId" clId="{4C25527E-BA8C-4841-A81D-C78F12ABE19C}" dt="2022-11-10T11:51:18.358" v="386" actId="478"/>
          <ac:spMkLst>
            <pc:docMk/>
            <pc:sldMk cId="0" sldId="264"/>
            <ac:spMk id="150" creationId="{00000000-0000-0000-0000-000000000000}"/>
          </ac:spMkLst>
        </pc:spChg>
        <pc:spChg chg="del">
          <ac:chgData name="Richard" userId="287f8aa4f4de1d19" providerId="LiveId" clId="{4C25527E-BA8C-4841-A81D-C78F12ABE19C}" dt="2022-11-10T11:51:18.358" v="386" actId="478"/>
          <ac:spMkLst>
            <pc:docMk/>
            <pc:sldMk cId="0" sldId="264"/>
            <ac:spMk id="151" creationId="{00000000-0000-0000-0000-000000000000}"/>
          </ac:spMkLst>
        </pc:spChg>
        <pc:spChg chg="del">
          <ac:chgData name="Richard" userId="287f8aa4f4de1d19" providerId="LiveId" clId="{4C25527E-BA8C-4841-A81D-C78F12ABE19C}" dt="2022-11-10T11:51:18.358" v="386" actId="478"/>
          <ac:spMkLst>
            <pc:docMk/>
            <pc:sldMk cId="0" sldId="264"/>
            <ac:spMk id="153" creationId="{00000000-0000-0000-0000-000000000000}"/>
          </ac:spMkLst>
        </pc:spChg>
        <pc:spChg chg="del">
          <ac:chgData name="Richard" userId="287f8aa4f4de1d19" providerId="LiveId" clId="{4C25527E-BA8C-4841-A81D-C78F12ABE19C}" dt="2022-11-10T11:51:18.358" v="386" actId="478"/>
          <ac:spMkLst>
            <pc:docMk/>
            <pc:sldMk cId="0" sldId="264"/>
            <ac:spMk id="154" creationId="{00000000-0000-0000-0000-000000000000}"/>
          </ac:spMkLst>
        </pc:spChg>
        <pc:spChg chg="mod">
          <ac:chgData name="Richard" userId="287f8aa4f4de1d19" providerId="LiveId" clId="{4C25527E-BA8C-4841-A81D-C78F12ABE19C}" dt="2022-11-10T11:52:29.350" v="399" actId="207"/>
          <ac:spMkLst>
            <pc:docMk/>
            <pc:sldMk cId="0" sldId="264"/>
            <ac:spMk id="156" creationId="{00000000-0000-0000-0000-000000000000}"/>
          </ac:spMkLst>
        </pc:spChg>
      </pc:sldChg>
      <pc:sldChg chg="delSp modSp mod">
        <pc:chgData name="Richard" userId="287f8aa4f4de1d19" providerId="LiveId" clId="{4C25527E-BA8C-4841-A81D-C78F12ABE19C}" dt="2022-11-10T11:53:24.391" v="407"/>
        <pc:sldMkLst>
          <pc:docMk/>
          <pc:sldMk cId="0" sldId="265"/>
        </pc:sldMkLst>
        <pc:spChg chg="mod">
          <ac:chgData name="Richard" userId="287f8aa4f4de1d19" providerId="LiveId" clId="{4C25527E-BA8C-4841-A81D-C78F12ABE19C}" dt="2022-11-10T11:53:19.550" v="404" actId="207"/>
          <ac:spMkLst>
            <pc:docMk/>
            <pc:sldMk cId="0" sldId="265"/>
            <ac:spMk id="157" creationId="{00000000-0000-0000-0000-000000000000}"/>
          </ac:spMkLst>
        </pc:spChg>
        <pc:spChg chg="del mod">
          <ac:chgData name="Richard" userId="287f8aa4f4de1d19" providerId="LiveId" clId="{4C25527E-BA8C-4841-A81D-C78F12ABE19C}" dt="2022-11-10T11:53:24.391" v="407"/>
          <ac:spMkLst>
            <pc:docMk/>
            <pc:sldMk cId="0" sldId="265"/>
            <ac:spMk id="1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1590BF3-6D3E-45E1-922E-5A2DAFD07BC1}" type="datetimeFigureOut">
              <a:rPr lang="sv-SE" smtClean="0"/>
              <a:t>2023-04-29</a:t>
            </a:fld>
            <a:endParaRPr lang="sv-SE"/>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33F8F9A-65BB-45DC-9E89-5482E3AC7788}" type="slidenum">
              <a:rPr lang="sv-SE" smtClean="0"/>
              <a:t>‹#›</a:t>
            </a:fld>
            <a:endParaRPr lang="sv-SE"/>
          </a:p>
        </p:txBody>
      </p:sp>
    </p:spTree>
    <p:extLst>
      <p:ext uri="{BB962C8B-B14F-4D97-AF65-F5344CB8AC3E}">
        <p14:creationId xmlns:p14="http://schemas.microsoft.com/office/powerpoint/2010/main" val="348829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3D23FF1B-91F1-49A9-A937-D87AE2016E83}" type="slidenum">
              <a:rPr lang="sv-SE" smtClean="0"/>
              <a:t>11</a:t>
            </a:fld>
            <a:endParaRPr lang="sv-SE"/>
          </a:p>
        </p:txBody>
      </p:sp>
    </p:spTree>
    <p:extLst>
      <p:ext uri="{BB962C8B-B14F-4D97-AF65-F5344CB8AC3E}">
        <p14:creationId xmlns:p14="http://schemas.microsoft.com/office/powerpoint/2010/main" val="248512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sv-SE"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sv-SE"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sv-SE"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sv-SE"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sv-SE"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sv-SE"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sv-SE"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sv-S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sv-SE"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sv-S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sv-SE"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sv-S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sv-SE"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sv-SE"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sv-SE"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sv-SE"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sv-SE"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sv-SE"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sv-SE"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sv-SE"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sv-SE"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sv-S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sv-SE"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sv-SE"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sv-SE"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11;p24"/>
          <p:cNvPicPr/>
          <p:nvPr/>
        </p:nvPicPr>
        <p:blipFill>
          <a:blip r:embed="rId14"/>
          <a:stretch/>
        </p:blipFill>
        <p:spPr>
          <a:xfrm>
            <a:off x="9420480" y="6450120"/>
            <a:ext cx="2738880" cy="404280"/>
          </a:xfrm>
          <a:prstGeom prst="rect">
            <a:avLst/>
          </a:prstGeom>
          <a:ln w="0">
            <a:noFill/>
          </a:ln>
        </p:spPr>
      </p:pic>
      <p:sp>
        <p:nvSpPr>
          <p:cNvPr id="5" name="Google Shape;12;p24"/>
          <p:cNvSpPr/>
          <p:nvPr/>
        </p:nvSpPr>
        <p:spPr>
          <a:xfrm>
            <a:off x="237960" y="6450480"/>
            <a:ext cx="35629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sv-SE" sz="1200" b="0" strike="noStrike" spc="-1">
                <a:solidFill>
                  <a:srgbClr val="000000"/>
                </a:solidFill>
                <a:latin typeface="Calibri"/>
                <a:ea typeface="Calibri"/>
              </a:rPr>
              <a:t>https://education.systementor.se</a:t>
            </a:r>
            <a:endParaRPr lang="sv-SE" sz="1200" b="0" strike="noStrike" spc="-1">
              <a:latin typeface="Arial"/>
            </a:endParaRPr>
          </a:p>
        </p:txBody>
      </p:sp>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sv-SE" sz="4400" b="0" strike="noStrike" spc="-1">
                <a:latin typeface="Arial"/>
              </a:rPr>
              <a:t>Klicka för att redigera rubriktextens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3200" b="0" strike="noStrike" spc="-1">
                <a:latin typeface="Arial"/>
              </a:rPr>
              <a:t>Klicka för att redigera dispositionstextens format</a:t>
            </a:r>
          </a:p>
          <a:p>
            <a:pPr marL="864000" lvl="1" indent="-324000">
              <a:spcBef>
                <a:spcPts val="1134"/>
              </a:spcBef>
              <a:buClr>
                <a:srgbClr val="000000"/>
              </a:buClr>
              <a:buSzPct val="75000"/>
              <a:buFont typeface="Symbol" charset="2"/>
              <a:buChar char=""/>
            </a:pPr>
            <a:r>
              <a:rPr lang="sv-SE" sz="2800" b="0" strike="noStrike" spc="-1">
                <a:latin typeface="Arial"/>
              </a:rPr>
              <a:t>Andra dispositionsnivån</a:t>
            </a:r>
          </a:p>
          <a:p>
            <a:pPr marL="1296000" lvl="2" indent="-288000">
              <a:spcBef>
                <a:spcPts val="850"/>
              </a:spcBef>
              <a:buClr>
                <a:srgbClr val="000000"/>
              </a:buClr>
              <a:buSzPct val="45000"/>
              <a:buFont typeface="Wingdings" charset="2"/>
              <a:buChar char=""/>
            </a:pPr>
            <a:r>
              <a:rPr lang="sv-SE" sz="2400" b="0" strike="noStrike" spc="-1">
                <a:latin typeface="Arial"/>
              </a:rPr>
              <a:t>Tredje dispositionsnivån</a:t>
            </a:r>
          </a:p>
          <a:p>
            <a:pPr marL="1728000" lvl="3" indent="-216000">
              <a:spcBef>
                <a:spcPts val="567"/>
              </a:spcBef>
              <a:buClr>
                <a:srgbClr val="000000"/>
              </a:buClr>
              <a:buSzPct val="75000"/>
              <a:buFont typeface="Symbol" charset="2"/>
              <a:buChar char=""/>
            </a:pPr>
            <a:r>
              <a:rPr lang="sv-SE" sz="2000" b="0" strike="noStrike" spc="-1">
                <a:latin typeface="Arial"/>
              </a:rPr>
              <a:t>Fjärde dispositionsnivån</a:t>
            </a:r>
          </a:p>
          <a:p>
            <a:pPr marL="2160000" lvl="4" indent="-216000">
              <a:spcBef>
                <a:spcPts val="283"/>
              </a:spcBef>
              <a:buClr>
                <a:srgbClr val="000000"/>
              </a:buClr>
              <a:buSzPct val="45000"/>
              <a:buFont typeface="Wingdings" charset="2"/>
              <a:buChar char=""/>
            </a:pPr>
            <a:r>
              <a:rPr lang="sv-SE" sz="2000" b="0" strike="noStrike" spc="-1">
                <a:latin typeface="Arial"/>
              </a:rPr>
              <a:t>Femte dispositionsnivån</a:t>
            </a:r>
          </a:p>
          <a:p>
            <a:pPr marL="2592000" lvl="5" indent="-216000">
              <a:spcBef>
                <a:spcPts val="283"/>
              </a:spcBef>
              <a:buClr>
                <a:srgbClr val="000000"/>
              </a:buClr>
              <a:buSzPct val="45000"/>
              <a:buFont typeface="Wingdings" charset="2"/>
              <a:buChar char=""/>
            </a:pPr>
            <a:r>
              <a:rPr lang="sv-SE" sz="2000" b="0" strike="noStrike" spc="-1">
                <a:latin typeface="Arial"/>
              </a:rPr>
              <a:t>Sjätte dispositionsnivån</a:t>
            </a:r>
          </a:p>
          <a:p>
            <a:pPr marL="3024000" lvl="6" indent="-216000">
              <a:spcBef>
                <a:spcPts val="283"/>
              </a:spcBef>
              <a:buClr>
                <a:srgbClr val="000000"/>
              </a:buClr>
              <a:buSzPct val="45000"/>
              <a:buFont typeface="Wingdings" charset="2"/>
              <a:buChar char=""/>
            </a:pPr>
            <a:r>
              <a:rPr lang="sv-SE" sz="2000" b="0" strike="noStrike" spc="-1">
                <a:latin typeface="Arial"/>
              </a:rPr>
              <a:t>Sjunde dispositionsnivån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Google Shape;11;p24"/>
          <p:cNvPicPr/>
          <p:nvPr/>
        </p:nvPicPr>
        <p:blipFill>
          <a:blip r:embed="rId14"/>
          <a:stretch/>
        </p:blipFill>
        <p:spPr>
          <a:xfrm>
            <a:off x="9420480" y="6450120"/>
            <a:ext cx="2738880" cy="404280"/>
          </a:xfrm>
          <a:prstGeom prst="rect">
            <a:avLst/>
          </a:prstGeom>
          <a:ln w="0">
            <a:noFill/>
          </a:ln>
        </p:spPr>
      </p:pic>
      <p:sp>
        <p:nvSpPr>
          <p:cNvPr id="41" name="Google Shape;12;p24"/>
          <p:cNvSpPr/>
          <p:nvPr/>
        </p:nvSpPr>
        <p:spPr>
          <a:xfrm>
            <a:off x="237960" y="6450480"/>
            <a:ext cx="35629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sv-SE" sz="1200" b="0" strike="noStrike" spc="-1">
                <a:solidFill>
                  <a:srgbClr val="000000"/>
                </a:solidFill>
                <a:latin typeface="Calibri"/>
                <a:ea typeface="Calibri"/>
              </a:rPr>
              <a:t>https://education.systementor.se</a:t>
            </a:r>
            <a:endParaRPr lang="sv-SE" sz="1200" b="0" strike="noStrike" spc="-1">
              <a:latin typeface="Arial"/>
            </a:endParaRPr>
          </a:p>
        </p:txBody>
      </p:sp>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sv-SE" sz="4400" b="0" strike="noStrike" spc="-1">
                <a:latin typeface="Arial"/>
              </a:rPr>
              <a:t>Klicka för att redigera rubriktextens format</a:t>
            </a: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3200" b="0" strike="noStrike" spc="-1">
                <a:latin typeface="Arial"/>
              </a:rPr>
              <a:t>Klicka för att redigera dispositionstextens format</a:t>
            </a:r>
          </a:p>
          <a:p>
            <a:pPr marL="864000" lvl="1" indent="-324000">
              <a:spcBef>
                <a:spcPts val="1134"/>
              </a:spcBef>
              <a:buClr>
                <a:srgbClr val="000000"/>
              </a:buClr>
              <a:buSzPct val="75000"/>
              <a:buFont typeface="Symbol" charset="2"/>
              <a:buChar char=""/>
            </a:pPr>
            <a:r>
              <a:rPr lang="sv-SE" sz="2800" b="0" strike="noStrike" spc="-1">
                <a:latin typeface="Arial"/>
              </a:rPr>
              <a:t>Andra dispositionsnivån</a:t>
            </a:r>
          </a:p>
          <a:p>
            <a:pPr marL="1296000" lvl="2" indent="-288000">
              <a:spcBef>
                <a:spcPts val="850"/>
              </a:spcBef>
              <a:buClr>
                <a:srgbClr val="000000"/>
              </a:buClr>
              <a:buSzPct val="45000"/>
              <a:buFont typeface="Wingdings" charset="2"/>
              <a:buChar char=""/>
            </a:pPr>
            <a:r>
              <a:rPr lang="sv-SE" sz="2400" b="0" strike="noStrike" spc="-1">
                <a:latin typeface="Arial"/>
              </a:rPr>
              <a:t>Tredje dispositionsnivån</a:t>
            </a:r>
          </a:p>
          <a:p>
            <a:pPr marL="1728000" lvl="3" indent="-216000">
              <a:spcBef>
                <a:spcPts val="567"/>
              </a:spcBef>
              <a:buClr>
                <a:srgbClr val="000000"/>
              </a:buClr>
              <a:buSzPct val="75000"/>
              <a:buFont typeface="Symbol" charset="2"/>
              <a:buChar char=""/>
            </a:pPr>
            <a:r>
              <a:rPr lang="sv-SE" sz="2000" b="0" strike="noStrike" spc="-1">
                <a:latin typeface="Arial"/>
              </a:rPr>
              <a:t>Fjärde dispositionsnivån</a:t>
            </a:r>
          </a:p>
          <a:p>
            <a:pPr marL="2160000" lvl="4" indent="-216000">
              <a:spcBef>
                <a:spcPts val="283"/>
              </a:spcBef>
              <a:buClr>
                <a:srgbClr val="000000"/>
              </a:buClr>
              <a:buSzPct val="45000"/>
              <a:buFont typeface="Wingdings" charset="2"/>
              <a:buChar char=""/>
            </a:pPr>
            <a:r>
              <a:rPr lang="sv-SE" sz="2000" b="0" strike="noStrike" spc="-1">
                <a:latin typeface="Arial"/>
              </a:rPr>
              <a:t>Femte dispositionsnivån</a:t>
            </a:r>
          </a:p>
          <a:p>
            <a:pPr marL="2592000" lvl="5" indent="-216000">
              <a:spcBef>
                <a:spcPts val="283"/>
              </a:spcBef>
              <a:buClr>
                <a:srgbClr val="000000"/>
              </a:buClr>
              <a:buSzPct val="45000"/>
              <a:buFont typeface="Wingdings" charset="2"/>
              <a:buChar char=""/>
            </a:pPr>
            <a:r>
              <a:rPr lang="sv-SE" sz="2000" b="0" strike="noStrike" spc="-1">
                <a:latin typeface="Arial"/>
              </a:rPr>
              <a:t>Sjätte dispositionsnivån</a:t>
            </a:r>
          </a:p>
          <a:p>
            <a:pPr marL="3024000" lvl="6" indent="-216000">
              <a:spcBef>
                <a:spcPts val="283"/>
              </a:spcBef>
              <a:buClr>
                <a:srgbClr val="000000"/>
              </a:buClr>
              <a:buSzPct val="45000"/>
              <a:buFont typeface="Wingdings" charset="2"/>
              <a:buChar char=""/>
            </a:pPr>
            <a:r>
              <a:rPr lang="sv-SE" sz="2000" b="0" strike="noStrike" spc="-1">
                <a:latin typeface="Arial"/>
              </a:rPr>
              <a:t>Sjunde dispositionsnivån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github.com/RichardChalk/CSharpExercises-Conditions-Loop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Google Shape;86;p1"/>
          <p:cNvSpPr/>
          <p:nvPr/>
        </p:nvSpPr>
        <p:spPr>
          <a:xfrm>
            <a:off x="4654440" y="0"/>
            <a:ext cx="7533360" cy="685368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81" name="Google Shape;87;p1"/>
          <p:cNvSpPr/>
          <p:nvPr/>
        </p:nvSpPr>
        <p:spPr>
          <a:xfrm>
            <a:off x="5020560" y="1230120"/>
            <a:ext cx="6800760" cy="2658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tabLst>
                <a:tab pos="0" algn="l"/>
              </a:tabLst>
            </a:pPr>
            <a:r>
              <a:rPr lang="sv-SE" sz="5400" b="0" strike="noStrike" spc="-1" dirty="0">
                <a:solidFill>
                  <a:srgbClr val="FFFFFF"/>
                </a:solidFill>
                <a:latin typeface="Calibri"/>
                <a:ea typeface="Calibri"/>
              </a:rPr>
              <a:t>C# </a:t>
            </a:r>
            <a:r>
              <a:rPr lang="sv-SE" sz="5400" b="0" strike="noStrike" spc="-1" dirty="0" err="1">
                <a:solidFill>
                  <a:srgbClr val="FFFFFF"/>
                </a:solidFill>
                <a:latin typeface="Calibri"/>
                <a:ea typeface="Calibri"/>
              </a:rPr>
              <a:t>Conditions</a:t>
            </a:r>
            <a:endParaRPr lang="sv-SE" sz="5400" b="0" strike="noStrike" spc="-1" dirty="0">
              <a:latin typeface="Arial"/>
            </a:endParaRPr>
          </a:p>
        </p:txBody>
      </p:sp>
      <p:sp>
        <p:nvSpPr>
          <p:cNvPr id="82" name="Google Shape;88;p1"/>
          <p:cNvSpPr/>
          <p:nvPr/>
        </p:nvSpPr>
        <p:spPr>
          <a:xfrm>
            <a:off x="5189760" y="4106160"/>
            <a:ext cx="6248880" cy="1856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4000" lnSpcReduction="10000"/>
          </a:bodyPr>
          <a:lstStyle/>
          <a:p>
            <a:pPr>
              <a:lnSpc>
                <a:spcPct val="90000"/>
              </a:lnSpc>
              <a:tabLst>
                <a:tab pos="0" algn="l"/>
              </a:tabLst>
            </a:pPr>
            <a:endParaRPr lang="sv-SE" sz="1800" b="0" strike="noStrike" spc="-1" dirty="0">
              <a:latin typeface="Arial"/>
            </a:endParaRPr>
          </a:p>
          <a:p>
            <a:pPr>
              <a:lnSpc>
                <a:spcPct val="90000"/>
              </a:lnSpc>
              <a:tabLst>
                <a:tab pos="0" algn="l"/>
              </a:tabLst>
            </a:pPr>
            <a:endParaRPr lang="sv-SE" sz="1800" b="0" strike="noStrike" spc="-1" dirty="0">
              <a:latin typeface="Arial"/>
            </a:endParaRPr>
          </a:p>
          <a:p>
            <a:pPr>
              <a:lnSpc>
                <a:spcPct val="90000"/>
              </a:lnSpc>
              <a:tabLst>
                <a:tab pos="0" algn="l"/>
              </a:tabLst>
            </a:pPr>
            <a:endParaRPr lang="sv-SE" sz="1800" b="0" strike="noStrike" spc="-1" dirty="0">
              <a:latin typeface="Arial"/>
            </a:endParaRPr>
          </a:p>
          <a:p>
            <a:pPr>
              <a:lnSpc>
                <a:spcPct val="90000"/>
              </a:lnSpc>
              <a:spcBef>
                <a:spcPts val="1001"/>
              </a:spcBef>
              <a:tabLst>
                <a:tab pos="0" algn="l"/>
              </a:tabLst>
            </a:pPr>
            <a:endParaRPr lang="sv-SE" sz="1800" b="0" strike="noStrike" spc="-1" dirty="0">
              <a:latin typeface="Arial"/>
            </a:endParaRPr>
          </a:p>
          <a:p>
            <a:pPr>
              <a:lnSpc>
                <a:spcPct val="90000"/>
              </a:lnSpc>
              <a:spcBef>
                <a:spcPts val="1001"/>
              </a:spcBef>
              <a:tabLst>
                <a:tab pos="0" algn="l"/>
              </a:tabLst>
            </a:pPr>
            <a:endParaRPr lang="sv-SE" sz="1800" b="0" strike="noStrike" spc="-1" dirty="0">
              <a:latin typeface="Arial"/>
            </a:endParaRPr>
          </a:p>
          <a:p>
            <a:pPr>
              <a:lnSpc>
                <a:spcPct val="90000"/>
              </a:lnSpc>
              <a:spcBef>
                <a:spcPts val="1001"/>
              </a:spcBef>
              <a:tabLst>
                <a:tab pos="0" algn="l"/>
              </a:tabLst>
            </a:pPr>
            <a:r>
              <a:rPr lang="sv-SE" sz="2400" b="0" strike="noStrike" spc="-1" dirty="0">
                <a:solidFill>
                  <a:srgbClr val="FFFFFF"/>
                </a:solidFill>
                <a:latin typeface="Calibri"/>
                <a:ea typeface="Calibri"/>
              </a:rPr>
              <a:t>Richard Chalk, </a:t>
            </a:r>
            <a:r>
              <a:rPr lang="sv-SE" sz="2400" b="0" strike="noStrike" spc="-1" dirty="0" err="1">
                <a:solidFill>
                  <a:srgbClr val="FFFFFF"/>
                </a:solidFill>
                <a:latin typeface="Calibri"/>
                <a:ea typeface="Calibri"/>
              </a:rPr>
              <a:t>Systementor</a:t>
            </a:r>
            <a:r>
              <a:rPr lang="sv-SE" sz="2400" b="0" strike="noStrike" spc="-1" dirty="0">
                <a:solidFill>
                  <a:srgbClr val="FFFFFF"/>
                </a:solidFill>
                <a:latin typeface="Calibri"/>
                <a:ea typeface="Calibri"/>
              </a:rPr>
              <a:t> AB</a:t>
            </a:r>
            <a:endParaRPr lang="sv-SE" sz="2400" b="0" strike="noStrike" spc="-1" dirty="0">
              <a:latin typeface="Arial"/>
            </a:endParaRPr>
          </a:p>
          <a:p>
            <a:pPr>
              <a:lnSpc>
                <a:spcPct val="90000"/>
              </a:lnSpc>
              <a:spcBef>
                <a:spcPts val="1001"/>
              </a:spcBef>
              <a:tabLst>
                <a:tab pos="0" algn="l"/>
              </a:tabLst>
            </a:pPr>
            <a:endParaRPr lang="sv-SE" sz="2400" b="0" strike="noStrike" spc="-1" dirty="0">
              <a:latin typeface="Arial"/>
            </a:endParaRPr>
          </a:p>
        </p:txBody>
      </p:sp>
      <p:sp>
        <p:nvSpPr>
          <p:cNvPr id="83" name="Google Shape;89;p1"/>
          <p:cNvSpPr/>
          <p:nvPr/>
        </p:nvSpPr>
        <p:spPr>
          <a:xfrm>
            <a:off x="1196640" y="2252880"/>
            <a:ext cx="2214360" cy="2325240"/>
          </a:xfrm>
          <a:prstGeom prst="rect">
            <a:avLst/>
          </a:prstGeom>
          <a:solidFill>
            <a:srgbClr val="FFFFFF"/>
          </a:solidFill>
          <a:ln w="31750" cap="sq">
            <a:solidFill>
              <a:srgbClr val="6BD88A"/>
            </a:solidFill>
            <a:miter/>
          </a:ln>
        </p:spPr>
        <p:style>
          <a:lnRef idx="0">
            <a:scrgbClr r="0" g="0" b="0"/>
          </a:lnRef>
          <a:fillRef idx="0">
            <a:scrgbClr r="0" g="0" b="0"/>
          </a:fillRef>
          <a:effectRef idx="0">
            <a:scrgbClr r="0" g="0" b="0"/>
          </a:effectRef>
          <a:fontRef idx="minor"/>
        </p:style>
      </p:sp>
      <p:pic>
        <p:nvPicPr>
          <p:cNvPr id="84" name="Google Shape;90;p1"/>
          <p:cNvPicPr/>
          <p:nvPr/>
        </p:nvPicPr>
        <p:blipFill>
          <a:blip r:embed="rId2"/>
          <a:stretch/>
        </p:blipFill>
        <p:spPr>
          <a:xfrm>
            <a:off x="861120" y="2193480"/>
            <a:ext cx="2738880" cy="2325240"/>
          </a:xfrm>
          <a:prstGeom prst="rect">
            <a:avLst/>
          </a:prstGeom>
          <a:ln w="0">
            <a:noFill/>
          </a:ln>
        </p:spPr>
      </p:pic>
      <p:sp>
        <p:nvSpPr>
          <p:cNvPr id="85" name="Google Shape;91;p1"/>
          <p:cNvSpPr/>
          <p:nvPr/>
        </p:nvSpPr>
        <p:spPr>
          <a:xfrm>
            <a:off x="1847880" y="649296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8F9ADDBB-B073-49E1-9EA0-8B2CAF9F7F7D}" type="slidenum">
              <a:rPr lang="sv-SE" sz="1200" b="0" strike="noStrike" spc="-1">
                <a:solidFill>
                  <a:srgbClr val="888888"/>
                </a:solidFill>
                <a:latin typeface="Calibri"/>
                <a:ea typeface="Calibri"/>
              </a:rPr>
              <a:t>1</a:t>
            </a:fld>
            <a:endParaRPr lang="sv-SE" sz="1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374;gdb9646ebe9_0_588"/>
          <p:cNvSpPr/>
          <p:nvPr/>
        </p:nvSpPr>
        <p:spPr>
          <a:xfrm>
            <a:off x="513000" y="672120"/>
            <a:ext cx="8682840"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Övningar</a:t>
            </a:r>
            <a:endParaRPr lang="sv-SE" sz="4400" b="0" strike="noStrike" spc="-1" dirty="0">
              <a:solidFill>
                <a:srgbClr val="1D9A78"/>
              </a:solidFill>
              <a:latin typeface="Arial"/>
            </a:endParaRPr>
          </a:p>
        </p:txBody>
      </p:sp>
      <p:sp>
        <p:nvSpPr>
          <p:cNvPr id="89" name="Google Shape;377;gdb9646ebe9_0_588"/>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sp>
      <p:sp>
        <p:nvSpPr>
          <p:cNvPr id="92" name="Google Shape;380;gdb9646ebe9_0_588"/>
          <p:cNvSpPr/>
          <p:nvPr/>
        </p:nvSpPr>
        <p:spPr>
          <a:xfrm>
            <a:off x="6529680" y="640764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4B788CC6-3039-49A8-8BB1-F58037A0F5BA}" type="slidenum">
              <a:rPr lang="sv-SE" sz="1200" b="0" strike="noStrike" spc="-1">
                <a:solidFill>
                  <a:srgbClr val="888888"/>
                </a:solidFill>
                <a:latin typeface="Calibri"/>
                <a:ea typeface="Calibri"/>
              </a:rPr>
              <a:t>10</a:t>
            </a:fld>
            <a:endParaRPr lang="sv-SE" sz="1200" b="0" strike="noStrike" spc="-1">
              <a:latin typeface="Arial"/>
            </a:endParaRPr>
          </a:p>
        </p:txBody>
      </p:sp>
      <p:sp>
        <p:nvSpPr>
          <p:cNvPr id="93" name="Rectangle 92"/>
          <p:cNvSpPr/>
          <p:nvPr/>
        </p:nvSpPr>
        <p:spPr>
          <a:xfrm>
            <a:off x="513000" y="1814040"/>
            <a:ext cx="11611592" cy="459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22. </a:t>
            </a:r>
            <a:r>
              <a:rPr lang="sv-SE" sz="2400" strike="noStrike" spc="-1" dirty="0">
                <a:latin typeface="Calibri" panose="020F0502020204030204" pitchFamily="34" charset="0"/>
                <a:ea typeface="Calibri" panose="020F0502020204030204" pitchFamily="34" charset="0"/>
                <a:cs typeface="Calibri" panose="020F0502020204030204" pitchFamily="34" charset="0"/>
              </a:rPr>
              <a:t>Skriv ett Gissa talet-spel där användaren får mata in ett värde mellan 1 till 20 där programmet svarar om användaren gissade rätt, för högt, eller för lågt. </a:t>
            </a:r>
          </a:p>
          <a:p>
            <a:pPr>
              <a:lnSpc>
                <a:spcPct val="100000"/>
              </a:lnSpc>
            </a:pPr>
            <a:r>
              <a:rPr lang="sv-SE" sz="2400" strike="noStrike" spc="-1" dirty="0">
                <a:latin typeface="Calibri" panose="020F0502020204030204" pitchFamily="34" charset="0"/>
                <a:ea typeface="Calibri" panose="020F0502020204030204" pitchFamily="34" charset="0"/>
                <a:cs typeface="Calibri" panose="020F0502020204030204" pitchFamily="34" charset="0"/>
              </a:rPr>
              <a:t>När användaren gissar rätt ska programmet gratulera användaren och avsluta. </a:t>
            </a:r>
          </a:p>
          <a:p>
            <a:pPr>
              <a:lnSpc>
                <a:spcPct val="100000"/>
              </a:lnSpc>
            </a:pPr>
            <a:r>
              <a:rPr lang="sv-SE" sz="2400" strike="noStrike" spc="-1" dirty="0">
                <a:latin typeface="Calibri" panose="020F0502020204030204" pitchFamily="34" charset="0"/>
                <a:ea typeface="Calibri" panose="020F0502020204030204" pitchFamily="34" charset="0"/>
                <a:cs typeface="Calibri" panose="020F0502020204030204" pitchFamily="34" charset="0"/>
              </a:rPr>
              <a:t>När användaren gissar ett tal för högt eller för lågt ska programmet uppmana om detta och låta användaren försöka igen. Låt det rätta svaret vara ett hårdkodat värde (ett värde som du själv sätter direkt i koden och aldrig blir förändrat).</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a. </a:t>
            </a:r>
            <a:r>
              <a:rPr lang="sv-SE" sz="2400" strike="noStrike" spc="-1" dirty="0">
                <a:latin typeface="Calibri" panose="020F0502020204030204" pitchFamily="34" charset="0"/>
                <a:ea typeface="Calibri" panose="020F0502020204030204" pitchFamily="34" charset="0"/>
                <a:cs typeface="Calibri" panose="020F0502020204030204" pitchFamily="34" charset="0"/>
              </a:rPr>
              <a:t>Lägg till en variabel som räknar hur många försök användaren behövde för att gissa rätt.</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b. </a:t>
            </a:r>
            <a:r>
              <a:rPr lang="sv-SE" sz="2400" strike="noStrike" spc="-1" dirty="0">
                <a:latin typeface="Calibri" panose="020F0502020204030204" pitchFamily="34" charset="0"/>
                <a:ea typeface="Calibri" panose="020F0502020204030204" pitchFamily="34" charset="0"/>
                <a:cs typeface="Calibri" panose="020F0502020204030204" pitchFamily="34" charset="0"/>
              </a:rPr>
              <a:t>Sök upp hur objektet </a:t>
            </a:r>
            <a:r>
              <a:rPr lang="sv-SE" sz="2400" strike="noStrike" spc="-1" dirty="0" err="1">
                <a:latin typeface="Calibri" panose="020F0502020204030204" pitchFamily="34" charset="0"/>
                <a:ea typeface="Calibri" panose="020F0502020204030204" pitchFamily="34" charset="0"/>
                <a:cs typeface="Calibri" panose="020F0502020204030204" pitchFamily="34" charset="0"/>
              </a:rPr>
              <a:t>Random</a:t>
            </a:r>
            <a:r>
              <a:rPr lang="sv-SE" sz="2400" strike="noStrike" spc="-1" dirty="0">
                <a:latin typeface="Calibri" panose="020F0502020204030204" pitchFamily="34" charset="0"/>
                <a:ea typeface="Calibri" panose="020F0502020204030204" pitchFamily="34" charset="0"/>
                <a:cs typeface="Calibri" panose="020F0502020204030204" pitchFamily="34" charset="0"/>
              </a:rPr>
              <a:t> fungerar och låt programmet slumpgenerera det rätta </a:t>
            </a:r>
          </a:p>
          <a:p>
            <a:pPr>
              <a:lnSpc>
                <a:spcPct val="100000"/>
              </a:lnSpc>
            </a:pPr>
            <a:r>
              <a:rPr lang="sv-SE" sz="2400" spc="-1" dirty="0">
                <a:latin typeface="Calibri" panose="020F0502020204030204" pitchFamily="34" charset="0"/>
                <a:ea typeface="Calibri" panose="020F0502020204030204" pitchFamily="34" charset="0"/>
                <a:cs typeface="Calibri" panose="020F0502020204030204" pitchFamily="34" charset="0"/>
              </a:rPr>
              <a:t>     </a:t>
            </a:r>
            <a:r>
              <a:rPr lang="sv-SE" sz="2400" strike="noStrike" spc="-1" dirty="0">
                <a:latin typeface="Calibri" panose="020F0502020204030204" pitchFamily="34" charset="0"/>
                <a:ea typeface="Calibri" panose="020F0502020204030204" pitchFamily="34" charset="0"/>
                <a:cs typeface="Calibri" panose="020F0502020204030204" pitchFamily="34" charset="0"/>
              </a:rPr>
              <a:t>svaret varje gång programmet startar.</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c. </a:t>
            </a:r>
            <a:r>
              <a:rPr lang="sv-SE" sz="2400" strike="noStrike" spc="-1" dirty="0">
                <a:latin typeface="Calibri" panose="020F0502020204030204" pitchFamily="34" charset="0"/>
                <a:ea typeface="Calibri" panose="020F0502020204030204" pitchFamily="34" charset="0"/>
                <a:cs typeface="Calibri" panose="020F0502020204030204" pitchFamily="34" charset="0"/>
              </a:rPr>
              <a:t>Tillåt användaren att bara gissa 5 gånger. Om användaren inte lyckas gissa rätt efter 5 </a:t>
            </a:r>
          </a:p>
          <a:p>
            <a:pPr>
              <a:lnSpc>
                <a:spcPct val="100000"/>
              </a:lnSpc>
            </a:pPr>
            <a:r>
              <a:rPr lang="sv-SE" sz="2400" spc="-1" dirty="0">
                <a:latin typeface="Calibri" panose="020F0502020204030204" pitchFamily="34" charset="0"/>
                <a:ea typeface="Calibri" panose="020F0502020204030204" pitchFamily="34" charset="0"/>
                <a:cs typeface="Calibri" panose="020F0502020204030204" pitchFamily="34" charset="0"/>
              </a:rPr>
              <a:t>    </a:t>
            </a:r>
            <a:r>
              <a:rPr lang="sv-SE" sz="2400" strike="noStrike" spc="-1" dirty="0">
                <a:latin typeface="Calibri" panose="020F0502020204030204" pitchFamily="34" charset="0"/>
                <a:ea typeface="Calibri" panose="020F0502020204030204" pitchFamily="34" charset="0"/>
                <a:cs typeface="Calibri" panose="020F0502020204030204" pitchFamily="34" charset="0"/>
              </a:rPr>
              <a:t>försök ska programmet skriva ut att användaren förlorat spelet och avslutas.</a:t>
            </a:r>
          </a:p>
        </p:txBody>
      </p:sp>
      <p:pic>
        <p:nvPicPr>
          <p:cNvPr id="2" name="Picture 2" descr="C Sharp (C#) Logo PNG Vector (SVG) Free Download">
            <a:extLst>
              <a:ext uri="{FF2B5EF4-FFF2-40B4-BE49-F238E27FC236}">
                <a16:creationId xmlns:a16="http://schemas.microsoft.com/office/drawing/2014/main" id="{2A73ACE9-B63B-3C28-1876-B998E347D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926" y="167786"/>
            <a:ext cx="1158454" cy="130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62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EA544-77C2-FF79-AA38-538BB26620CF}"/>
              </a:ext>
            </a:extLst>
          </p:cNvPr>
          <p:cNvSpPr txBox="1"/>
          <p:nvPr/>
        </p:nvSpPr>
        <p:spPr>
          <a:xfrm>
            <a:off x="540000" y="540000"/>
            <a:ext cx="9360000" cy="1001880"/>
          </a:xfrm>
          <a:prstGeom prst="rect">
            <a:avLst/>
          </a:prstGeom>
          <a:noFill/>
          <a:ln w="0">
            <a:noFill/>
          </a:ln>
        </p:spPr>
        <p:txBody>
          <a:bodyPr lIns="90000" tIns="45000" rIns="90000" bIns="45000">
            <a:noAutofit/>
          </a:bodyPr>
          <a:lstStyle/>
          <a:p>
            <a:r>
              <a:rPr lang="sv-SE" sz="4400" b="0"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Facit?</a:t>
            </a:r>
          </a:p>
        </p:txBody>
      </p:sp>
      <p:sp>
        <p:nvSpPr>
          <p:cNvPr id="4" name="TextBox 3">
            <a:extLst>
              <a:ext uri="{FF2B5EF4-FFF2-40B4-BE49-F238E27FC236}">
                <a16:creationId xmlns:a16="http://schemas.microsoft.com/office/drawing/2014/main" id="{9AA89512-D9D6-E6FF-F0D0-6B32F4C49B45}"/>
              </a:ext>
            </a:extLst>
          </p:cNvPr>
          <p:cNvSpPr txBox="1"/>
          <p:nvPr/>
        </p:nvSpPr>
        <p:spPr>
          <a:xfrm>
            <a:off x="1072661" y="1674860"/>
            <a:ext cx="6523894" cy="4832092"/>
          </a:xfrm>
          <a:prstGeom prst="rect">
            <a:avLst/>
          </a:prstGeom>
          <a:noFill/>
        </p:spPr>
        <p:txBody>
          <a:bodyPr wrap="square" rtlCol="0">
            <a:spAutoFit/>
          </a:bodyPr>
          <a:lstStyle/>
          <a:p>
            <a:r>
              <a:rPr lang="sv-SE" sz="2800" dirty="0">
                <a:latin typeface="Calibri" panose="020F0502020204030204" pitchFamily="34" charset="0"/>
                <a:ea typeface="Calibri" panose="020F0502020204030204" pitchFamily="34" charset="0"/>
                <a:cs typeface="Calibri" panose="020F0502020204030204" pitchFamily="34" charset="0"/>
              </a:rPr>
              <a:t>Egentligen finns det inget som heter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facit</a:t>
            </a:r>
            <a:r>
              <a:rPr lang="sv-SE" sz="2800" dirty="0">
                <a:latin typeface="Calibri" panose="020F0502020204030204" pitchFamily="34" charset="0"/>
                <a:ea typeface="Calibri" panose="020F0502020204030204" pitchFamily="34" charset="0"/>
                <a:cs typeface="Calibri" panose="020F0502020204030204" pitchFamily="34" charset="0"/>
              </a:rPr>
              <a:t> när det gäller programmering… det finns bara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rPr>
              <a:t>förslag</a:t>
            </a:r>
            <a:r>
              <a:rPr lang="sv-SE" sz="2800" dirty="0">
                <a:latin typeface="Calibri" panose="020F0502020204030204" pitchFamily="34" charset="0"/>
                <a:ea typeface="Calibri" panose="020F0502020204030204" pitchFamily="34" charset="0"/>
                <a:cs typeface="Calibri" panose="020F0502020204030204" pitchFamily="34" charset="0"/>
              </a:rPr>
              <a:t>!</a:t>
            </a:r>
          </a:p>
          <a:p>
            <a:endParaRPr lang="sv-SE" sz="2800" dirty="0">
              <a:latin typeface="Calibri" panose="020F0502020204030204" pitchFamily="34" charset="0"/>
              <a:ea typeface="Calibri" panose="020F0502020204030204" pitchFamily="34" charset="0"/>
              <a:cs typeface="Calibri" panose="020F0502020204030204" pitchFamily="34" charset="0"/>
            </a:endParaRPr>
          </a:p>
          <a:p>
            <a:r>
              <a:rPr lang="sv-SE" sz="2800" dirty="0">
                <a:latin typeface="Calibri" panose="020F0502020204030204" pitchFamily="34" charset="0"/>
                <a:ea typeface="Calibri" panose="020F0502020204030204" pitchFamily="34" charset="0"/>
                <a:cs typeface="Calibri" panose="020F0502020204030204" pitchFamily="34" charset="0"/>
              </a:rPr>
              <a:t>Här är mitt förslag på hur man skulle kunna lösa övningsuppgifterna</a:t>
            </a:r>
          </a:p>
          <a:p>
            <a:endParaRPr lang="sv-SE" sz="2800" dirty="0">
              <a:latin typeface="Calibri" panose="020F0502020204030204" pitchFamily="34" charset="0"/>
              <a:ea typeface="Calibri" panose="020F0502020204030204" pitchFamily="34" charset="0"/>
              <a:cs typeface="Calibri" panose="020F0502020204030204" pitchFamily="34" charset="0"/>
            </a:endParaRPr>
          </a:p>
          <a:p>
            <a:endParaRPr lang="sv-SE" sz="2800" dirty="0">
              <a:latin typeface="Calibri" panose="020F0502020204030204" pitchFamily="34" charset="0"/>
              <a:ea typeface="Calibri" panose="020F0502020204030204" pitchFamily="34" charset="0"/>
              <a:cs typeface="Calibri" panose="020F0502020204030204" pitchFamily="34" charset="0"/>
            </a:endParaRPr>
          </a:p>
          <a:p>
            <a:endParaRPr lang="sv-SE" sz="2800" dirty="0">
              <a:latin typeface="Calibri" panose="020F0502020204030204" pitchFamily="34" charset="0"/>
              <a:ea typeface="Calibri" panose="020F0502020204030204" pitchFamily="34" charset="0"/>
              <a:cs typeface="Calibri" panose="020F0502020204030204" pitchFamily="34" charset="0"/>
            </a:endParaRPr>
          </a:p>
          <a:p>
            <a:pPr algn="ct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rPr>
              <a:t>Viktigt att ni försöker lösa övningarna själv först! </a:t>
            </a:r>
            <a:endParaRPr lang="sv-SE" sz="3200" b="1" dirty="0">
              <a:solidFill>
                <a:srgbClr val="1D9A78"/>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804DE4D3-BAF7-ACCF-0D53-BF1EAB24168A}"/>
              </a:ext>
            </a:extLst>
          </p:cNvPr>
          <p:cNvPicPr>
            <a:picLocks noChangeAspect="1"/>
          </p:cNvPicPr>
          <p:nvPr/>
        </p:nvPicPr>
        <p:blipFill>
          <a:blip r:embed="rId3"/>
          <a:stretch>
            <a:fillRect/>
          </a:stretch>
        </p:blipFill>
        <p:spPr>
          <a:xfrm>
            <a:off x="8405871" y="2680315"/>
            <a:ext cx="2916000" cy="1936982"/>
          </a:xfrm>
          <a:prstGeom prst="rect">
            <a:avLst/>
          </a:prstGeom>
        </p:spPr>
      </p:pic>
      <p:sp>
        <p:nvSpPr>
          <p:cNvPr id="3" name="TextBox 2">
            <a:extLst>
              <a:ext uri="{FF2B5EF4-FFF2-40B4-BE49-F238E27FC236}">
                <a16:creationId xmlns:a16="http://schemas.microsoft.com/office/drawing/2014/main" id="{EC7D58B0-DD0D-3757-1E70-D68E04882E9C}"/>
              </a:ext>
            </a:extLst>
          </p:cNvPr>
          <p:cNvSpPr txBox="1"/>
          <p:nvPr/>
        </p:nvSpPr>
        <p:spPr>
          <a:xfrm>
            <a:off x="9080257" y="4347753"/>
            <a:ext cx="1567229" cy="461665"/>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4"/>
              </a:rPr>
              <a:t>Final kod</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2">
            <a:extLst>
              <a:ext uri="{FF2B5EF4-FFF2-40B4-BE49-F238E27FC236}">
                <a16:creationId xmlns:a16="http://schemas.microsoft.com/office/drawing/2014/main" id="{C1967F85-BEEC-6658-9FC0-DE3677E95D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4447" y="3610062"/>
            <a:ext cx="678848" cy="6788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58D930B-8839-21D7-CF1C-E48D46AC8197}"/>
              </a:ext>
            </a:extLst>
          </p:cNvPr>
          <p:cNvPicPr>
            <a:picLocks noChangeAspect="1"/>
          </p:cNvPicPr>
          <p:nvPr/>
        </p:nvPicPr>
        <p:blipFill>
          <a:blip r:embed="rId6"/>
          <a:stretch>
            <a:fillRect/>
          </a:stretch>
        </p:blipFill>
        <p:spPr>
          <a:xfrm>
            <a:off x="1963216" y="4405396"/>
            <a:ext cx="4724643" cy="1149409"/>
          </a:xfrm>
          <a:prstGeom prst="rect">
            <a:avLst/>
          </a:prstGeom>
        </p:spPr>
      </p:pic>
    </p:spTree>
    <p:extLst>
      <p:ext uri="{BB962C8B-B14F-4D97-AF65-F5344CB8AC3E}">
        <p14:creationId xmlns:p14="http://schemas.microsoft.com/office/powerpoint/2010/main" val="179195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374;gdb9646ebe9_0_588"/>
          <p:cNvSpPr/>
          <p:nvPr/>
        </p:nvSpPr>
        <p:spPr>
          <a:xfrm>
            <a:off x="513000" y="672120"/>
            <a:ext cx="8682840"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Övningar</a:t>
            </a:r>
            <a:endParaRPr lang="sv-SE" sz="4400" b="0" strike="noStrike" spc="-1" dirty="0">
              <a:solidFill>
                <a:srgbClr val="1D9A78"/>
              </a:solidFill>
              <a:latin typeface="Arial"/>
            </a:endParaRPr>
          </a:p>
        </p:txBody>
      </p:sp>
      <p:sp>
        <p:nvSpPr>
          <p:cNvPr id="89" name="Google Shape;377;gdb9646ebe9_0_588"/>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sp>
      <p:sp>
        <p:nvSpPr>
          <p:cNvPr id="92" name="Google Shape;380;gdb9646ebe9_0_588"/>
          <p:cNvSpPr/>
          <p:nvPr/>
        </p:nvSpPr>
        <p:spPr>
          <a:xfrm>
            <a:off x="6529680" y="640764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4B788CC6-3039-49A8-8BB1-F58037A0F5BA}" type="slidenum">
              <a:rPr lang="sv-SE" sz="1200" b="0" strike="noStrike" spc="-1">
                <a:solidFill>
                  <a:srgbClr val="888888"/>
                </a:solidFill>
                <a:latin typeface="Calibri"/>
                <a:ea typeface="Calibri"/>
              </a:rPr>
              <a:t>2</a:t>
            </a:fld>
            <a:endParaRPr lang="sv-SE" sz="1200" b="0" strike="noStrike" spc="-1">
              <a:latin typeface="Arial"/>
            </a:endParaRPr>
          </a:p>
        </p:txBody>
      </p:sp>
      <p:sp>
        <p:nvSpPr>
          <p:cNvPr id="93" name="Rectangle 92"/>
          <p:cNvSpPr/>
          <p:nvPr/>
        </p:nvSpPr>
        <p:spPr>
          <a:xfrm>
            <a:off x="513000" y="1814040"/>
            <a:ext cx="11435746" cy="391335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1.</a:t>
            </a:r>
            <a:r>
              <a:rPr lang="sv-SE" sz="2800" strike="noStrike" spc="-1" dirty="0">
                <a:latin typeface="Calibri" panose="020F0502020204030204" pitchFamily="34" charset="0"/>
                <a:ea typeface="Calibri" panose="020F0502020204030204" pitchFamily="34" charset="0"/>
                <a:cs typeface="Calibri" panose="020F0502020204030204" pitchFamily="34" charset="0"/>
              </a:rPr>
              <a:t> Skriv ett program som ber användaren om ett tal och sedan kontrollerar om </a:t>
            </a:r>
          </a:p>
          <a:p>
            <a:pPr>
              <a:lnSpc>
                <a:spcPct val="100000"/>
              </a:lnSpc>
            </a:pPr>
            <a:r>
              <a:rPr lang="sv-SE" sz="2800" strike="noStrike" spc="-1" dirty="0">
                <a:latin typeface="Calibri" panose="020F0502020204030204" pitchFamily="34" charset="0"/>
                <a:ea typeface="Calibri" panose="020F0502020204030204" pitchFamily="34" charset="0"/>
                <a:cs typeface="Calibri" panose="020F0502020204030204" pitchFamily="34" charset="0"/>
              </a:rPr>
              <a:t>    talet är negativt eller positivt.</a:t>
            </a:r>
          </a:p>
          <a:p>
            <a:pPr>
              <a:lnSpc>
                <a:spcPct val="100000"/>
              </a:lnSpc>
            </a:pP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2.</a:t>
            </a:r>
            <a:r>
              <a:rPr lang="sv-SE" sz="2800" strike="noStrike" spc="-1" dirty="0">
                <a:latin typeface="Calibri" panose="020F0502020204030204" pitchFamily="34" charset="0"/>
                <a:ea typeface="Calibri" panose="020F0502020204030204" pitchFamily="34" charset="0"/>
                <a:cs typeface="Calibri" panose="020F0502020204030204" pitchFamily="34" charset="0"/>
              </a:rPr>
              <a:t> Ber användaren mata in två tal och sedan skriva ut vilket av talen som är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störst. Om båda talen är lika skrivs ”:(” ut på skärmen istället.</a:t>
            </a:r>
          </a:p>
          <a:p>
            <a:pPr>
              <a:lnSpc>
                <a:spcPct val="100000"/>
              </a:lnSpc>
            </a:pP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3.</a:t>
            </a:r>
            <a:r>
              <a:rPr lang="sv-SE" sz="2800" strike="noStrike" spc="-1" dirty="0">
                <a:latin typeface="Calibri" panose="020F0502020204030204" pitchFamily="34" charset="0"/>
                <a:ea typeface="Calibri" panose="020F0502020204030204" pitchFamily="34" charset="0"/>
                <a:cs typeface="Calibri" panose="020F0502020204030204" pitchFamily="34" charset="0"/>
              </a:rPr>
              <a:t> Fråga användaren om den vill addera eller subtrahera, och sedan utför den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efterfrågade operationen på de två tal användaren matat in.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Resultatet ska presenteras i konsolfönstret.</a:t>
            </a:r>
          </a:p>
          <a:p>
            <a:pPr>
              <a:lnSpc>
                <a:spcPct val="100000"/>
              </a:lnSpc>
            </a:pP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4.</a:t>
            </a:r>
            <a:r>
              <a:rPr lang="sv-SE" sz="2800" strike="noStrike" spc="-1" dirty="0">
                <a:latin typeface="Calibri" panose="020F0502020204030204" pitchFamily="34" charset="0"/>
                <a:ea typeface="Calibri" panose="020F0502020204030204" pitchFamily="34" charset="0"/>
                <a:cs typeface="Calibri" panose="020F0502020204030204" pitchFamily="34" charset="0"/>
              </a:rPr>
              <a:t> Ber användaren om ett tal. Om det inte är noll, be om ett andra tal.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Om inte heller det är noll, dividera det första talet med det andra.</a:t>
            </a:r>
          </a:p>
        </p:txBody>
      </p:sp>
      <p:pic>
        <p:nvPicPr>
          <p:cNvPr id="2" name="Picture 2" descr="C Sharp (C#) Logo PNG Vector (SVG) Free Download">
            <a:extLst>
              <a:ext uri="{FF2B5EF4-FFF2-40B4-BE49-F238E27FC236}">
                <a16:creationId xmlns:a16="http://schemas.microsoft.com/office/drawing/2014/main" id="{22A5547A-666F-4303-0695-ED5BCAE2A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926" y="167786"/>
            <a:ext cx="1158454" cy="13005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374;gdb9646ebe9_0_588"/>
          <p:cNvSpPr/>
          <p:nvPr/>
        </p:nvSpPr>
        <p:spPr>
          <a:xfrm>
            <a:off x="513000" y="672120"/>
            <a:ext cx="8682840"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Övningar</a:t>
            </a:r>
            <a:endParaRPr lang="sv-SE" sz="4400" b="0" strike="noStrike" spc="-1" dirty="0">
              <a:solidFill>
                <a:srgbClr val="1D9A78"/>
              </a:solidFill>
              <a:latin typeface="Arial"/>
            </a:endParaRPr>
          </a:p>
        </p:txBody>
      </p:sp>
      <p:sp>
        <p:nvSpPr>
          <p:cNvPr id="89" name="Google Shape;377;gdb9646ebe9_0_588"/>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sp>
      <p:sp>
        <p:nvSpPr>
          <p:cNvPr id="92" name="Google Shape;380;gdb9646ebe9_0_588"/>
          <p:cNvSpPr/>
          <p:nvPr/>
        </p:nvSpPr>
        <p:spPr>
          <a:xfrm>
            <a:off x="6529680" y="640764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4B788CC6-3039-49A8-8BB1-F58037A0F5BA}" type="slidenum">
              <a:rPr lang="sv-SE" sz="1200" b="0" strike="noStrike" spc="-1">
                <a:solidFill>
                  <a:srgbClr val="888888"/>
                </a:solidFill>
                <a:latin typeface="Calibri"/>
                <a:ea typeface="Calibri"/>
              </a:rPr>
              <a:t>3</a:t>
            </a:fld>
            <a:endParaRPr lang="sv-SE" sz="1200" b="0" strike="noStrike" spc="-1">
              <a:latin typeface="Arial"/>
            </a:endParaRPr>
          </a:p>
        </p:txBody>
      </p:sp>
      <p:sp>
        <p:nvSpPr>
          <p:cNvPr id="93" name="Rectangle 92"/>
          <p:cNvSpPr/>
          <p:nvPr/>
        </p:nvSpPr>
        <p:spPr>
          <a:xfrm>
            <a:off x="513000" y="1814040"/>
            <a:ext cx="11611592" cy="45252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5.</a:t>
            </a:r>
            <a:r>
              <a:rPr lang="sv-SE" sz="2400" strike="noStrike" spc="-1" dirty="0">
                <a:latin typeface="Calibri" panose="020F0502020204030204" pitchFamily="34" charset="0"/>
                <a:ea typeface="Calibri" panose="020F0502020204030204" pitchFamily="34" charset="0"/>
                <a:cs typeface="Calibri" panose="020F0502020204030204" pitchFamily="34" charset="0"/>
              </a:rPr>
              <a:t> Tar tre tal från användaren och skriver ut det största. Om alla tal är lika skrivs ”:O” ut på </a:t>
            </a:r>
          </a:p>
          <a:p>
            <a:pPr>
              <a:lnSpc>
                <a:spcPct val="100000"/>
              </a:lnSpc>
            </a:pPr>
            <a:r>
              <a:rPr lang="sv-SE" sz="2400" spc="-1" dirty="0">
                <a:latin typeface="Calibri" panose="020F0502020204030204" pitchFamily="34" charset="0"/>
                <a:ea typeface="Calibri" panose="020F0502020204030204" pitchFamily="34" charset="0"/>
                <a:cs typeface="Calibri" panose="020F0502020204030204" pitchFamily="34" charset="0"/>
              </a:rPr>
              <a:t>     </a:t>
            </a:r>
            <a:r>
              <a:rPr lang="sv-SE" sz="2400" strike="noStrike" spc="-1" dirty="0">
                <a:latin typeface="Calibri" panose="020F0502020204030204" pitchFamily="34" charset="0"/>
                <a:ea typeface="Calibri" panose="020F0502020204030204" pitchFamily="34" charset="0"/>
                <a:cs typeface="Calibri" panose="020F0502020204030204" pitchFamily="34" charset="0"/>
              </a:rPr>
              <a:t>skärmen istället.</a:t>
            </a:r>
          </a:p>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6.</a:t>
            </a:r>
            <a:r>
              <a:rPr lang="sv-SE" sz="2400" strike="noStrike" spc="-1" dirty="0">
                <a:latin typeface="Calibri" panose="020F0502020204030204" pitchFamily="34" charset="0"/>
                <a:ea typeface="Calibri" panose="020F0502020204030204" pitchFamily="34" charset="0"/>
                <a:cs typeface="Calibri" panose="020F0502020204030204" pitchFamily="34" charset="0"/>
              </a:rPr>
              <a:t> Ber användaren mata in ett tal och skriver ut till konsolfönstret om talet är större, mindre,  </a:t>
            </a:r>
          </a:p>
          <a:p>
            <a:pPr>
              <a:lnSpc>
                <a:spcPct val="100000"/>
              </a:lnSpc>
            </a:pPr>
            <a:r>
              <a:rPr lang="sv-SE" sz="2400" spc="-1" dirty="0">
                <a:latin typeface="Calibri" panose="020F0502020204030204" pitchFamily="34" charset="0"/>
                <a:ea typeface="Calibri" panose="020F0502020204030204" pitchFamily="34" charset="0"/>
                <a:cs typeface="Calibri" panose="020F0502020204030204" pitchFamily="34" charset="0"/>
              </a:rPr>
              <a:t>    </a:t>
            </a:r>
            <a:r>
              <a:rPr lang="sv-SE" sz="2400" strike="noStrike" spc="-1" dirty="0">
                <a:latin typeface="Calibri" panose="020F0502020204030204" pitchFamily="34" charset="0"/>
                <a:ea typeface="Calibri" panose="020F0502020204030204" pitchFamily="34" charset="0"/>
                <a:cs typeface="Calibri" panose="020F0502020204030204" pitchFamily="34" charset="0"/>
              </a:rPr>
              <a:t>eller lika med 10.</a:t>
            </a:r>
          </a:p>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7.</a:t>
            </a:r>
            <a:r>
              <a:rPr lang="sv-SE" sz="2400" strike="noStrike" spc="-1" dirty="0">
                <a:latin typeface="Calibri" panose="020F0502020204030204" pitchFamily="34" charset="0"/>
                <a:ea typeface="Calibri" panose="020F0502020204030204" pitchFamily="34" charset="0"/>
                <a:cs typeface="Calibri" panose="020F0502020204030204" pitchFamily="34" charset="0"/>
              </a:rPr>
              <a:t> Ber användare mata in en temperatur som sedan ger tillbaka ett svar i konsolfönstret </a:t>
            </a:r>
          </a:p>
          <a:p>
            <a:pPr>
              <a:lnSpc>
                <a:spcPct val="100000"/>
              </a:lnSpc>
            </a:pPr>
            <a:r>
              <a:rPr lang="sv-SE" sz="2400" spc="-1" dirty="0">
                <a:latin typeface="Calibri" panose="020F0502020204030204" pitchFamily="34" charset="0"/>
                <a:ea typeface="Calibri" panose="020F0502020204030204" pitchFamily="34" charset="0"/>
                <a:cs typeface="Calibri" panose="020F0502020204030204" pitchFamily="34" charset="0"/>
              </a:rPr>
              <a:t>    </a:t>
            </a:r>
            <a:r>
              <a:rPr lang="sv-SE" sz="2400" strike="noStrike" spc="-1" dirty="0">
                <a:latin typeface="Calibri" panose="020F0502020204030204" pitchFamily="34" charset="0"/>
                <a:ea typeface="Calibri" panose="020F0502020204030204" pitchFamily="34" charset="0"/>
                <a:cs typeface="Calibri" panose="020F0502020204030204" pitchFamily="34" charset="0"/>
              </a:rPr>
              <a:t>beroende på vad temperaturen är. Programmet skriver ut:</a:t>
            </a:r>
          </a:p>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    a.</a:t>
            </a:r>
            <a:r>
              <a:rPr lang="sv-SE" sz="2400" strike="noStrike" spc="-1" dirty="0">
                <a:latin typeface="Calibri" panose="020F0502020204030204" pitchFamily="34" charset="0"/>
                <a:ea typeface="Calibri" panose="020F0502020204030204" pitchFamily="34" charset="0"/>
                <a:cs typeface="Calibri" panose="020F0502020204030204" pitchFamily="34" charset="0"/>
              </a:rPr>
              <a:t> ”Det är jättekallt!” om temperaturen är mindre än -10</a:t>
            </a:r>
          </a:p>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    b.</a:t>
            </a:r>
            <a:r>
              <a:rPr lang="sv-SE" sz="2400" strike="noStrike" spc="-1" dirty="0">
                <a:latin typeface="Calibri" panose="020F0502020204030204" pitchFamily="34" charset="0"/>
                <a:ea typeface="Calibri" panose="020F0502020204030204" pitchFamily="34" charset="0"/>
                <a:cs typeface="Calibri" panose="020F0502020204030204" pitchFamily="34" charset="0"/>
              </a:rPr>
              <a:t> ”Det är kallt.” om temperaturen är mellan -10 och 0</a:t>
            </a:r>
          </a:p>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    c.</a:t>
            </a:r>
            <a:r>
              <a:rPr lang="sv-SE" sz="2400" strike="noStrike" spc="-1" dirty="0">
                <a:latin typeface="Calibri" panose="020F0502020204030204" pitchFamily="34" charset="0"/>
                <a:ea typeface="Calibri" panose="020F0502020204030204" pitchFamily="34" charset="0"/>
                <a:cs typeface="Calibri" panose="020F0502020204030204" pitchFamily="34" charset="0"/>
              </a:rPr>
              <a:t> ”Det är milt.” om temperaturen är mellan 0 och 10</a:t>
            </a:r>
          </a:p>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    d.</a:t>
            </a:r>
            <a:r>
              <a:rPr lang="sv-SE" sz="2400" strike="noStrike" spc="-1" dirty="0">
                <a:latin typeface="Calibri" panose="020F0502020204030204" pitchFamily="34" charset="0"/>
                <a:ea typeface="Calibri" panose="020F0502020204030204" pitchFamily="34" charset="0"/>
                <a:cs typeface="Calibri" panose="020F0502020204030204" pitchFamily="34" charset="0"/>
              </a:rPr>
              <a:t> ”Det är lagom.” om temperaturen är mellan 10 och 20</a:t>
            </a:r>
          </a:p>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    e.</a:t>
            </a:r>
            <a:r>
              <a:rPr lang="sv-SE" sz="2400" strike="noStrike" spc="-1" dirty="0">
                <a:latin typeface="Calibri" panose="020F0502020204030204" pitchFamily="34" charset="0"/>
                <a:ea typeface="Calibri" panose="020F0502020204030204" pitchFamily="34" charset="0"/>
                <a:cs typeface="Calibri" panose="020F0502020204030204" pitchFamily="34" charset="0"/>
              </a:rPr>
              <a:t> ”Det är varmt!” om temperaturen är mellan 20 och 30</a:t>
            </a:r>
          </a:p>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    f.</a:t>
            </a:r>
            <a:r>
              <a:rPr lang="sv-SE" sz="2400" strike="noStrike" spc="-1" dirty="0">
                <a:latin typeface="Calibri" panose="020F0502020204030204" pitchFamily="34" charset="0"/>
                <a:ea typeface="Calibri" panose="020F0502020204030204" pitchFamily="34" charset="0"/>
                <a:cs typeface="Calibri" panose="020F0502020204030204" pitchFamily="34" charset="0"/>
              </a:rPr>
              <a:t>  ”Hjälp! Jag smälter!” om temperaturen är 30 eller över</a:t>
            </a:r>
          </a:p>
        </p:txBody>
      </p:sp>
      <p:pic>
        <p:nvPicPr>
          <p:cNvPr id="2" name="Picture 2" descr="C Sharp (C#) Logo PNG Vector (SVG) Free Download">
            <a:extLst>
              <a:ext uri="{FF2B5EF4-FFF2-40B4-BE49-F238E27FC236}">
                <a16:creationId xmlns:a16="http://schemas.microsoft.com/office/drawing/2014/main" id="{DA555EEA-1108-1B63-025A-C1F83671F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926" y="167786"/>
            <a:ext cx="1158454" cy="130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3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6;p1"/>
          <p:cNvSpPr/>
          <p:nvPr/>
        </p:nvSpPr>
        <p:spPr>
          <a:xfrm>
            <a:off x="4654440" y="0"/>
            <a:ext cx="7533360" cy="685368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81" name="Google Shape;87;p1"/>
          <p:cNvSpPr/>
          <p:nvPr/>
        </p:nvSpPr>
        <p:spPr>
          <a:xfrm>
            <a:off x="5020560" y="1230120"/>
            <a:ext cx="6800760" cy="2658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tabLst>
                <a:tab pos="0" algn="l"/>
              </a:tabLst>
            </a:pPr>
            <a:r>
              <a:rPr lang="sv-SE" sz="5400" b="0" strike="noStrike" spc="-1" dirty="0">
                <a:solidFill>
                  <a:srgbClr val="FFFFFF"/>
                </a:solidFill>
                <a:latin typeface="Calibri"/>
                <a:ea typeface="Calibri"/>
              </a:rPr>
              <a:t>C# Loops</a:t>
            </a:r>
            <a:endParaRPr lang="sv-SE" sz="5400" b="0" strike="noStrike" spc="-1" dirty="0">
              <a:latin typeface="Arial"/>
            </a:endParaRPr>
          </a:p>
        </p:txBody>
      </p:sp>
      <p:sp>
        <p:nvSpPr>
          <p:cNvPr id="82" name="Google Shape;88;p1"/>
          <p:cNvSpPr/>
          <p:nvPr/>
        </p:nvSpPr>
        <p:spPr>
          <a:xfrm>
            <a:off x="5189760" y="4106160"/>
            <a:ext cx="6248880" cy="1856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4000" lnSpcReduction="10000"/>
          </a:bodyPr>
          <a:lstStyle/>
          <a:p>
            <a:pPr>
              <a:lnSpc>
                <a:spcPct val="90000"/>
              </a:lnSpc>
              <a:tabLst>
                <a:tab pos="0" algn="l"/>
              </a:tabLst>
            </a:pPr>
            <a:endParaRPr lang="sv-SE" sz="1800" b="0" strike="noStrike" spc="-1" dirty="0">
              <a:latin typeface="Arial"/>
            </a:endParaRPr>
          </a:p>
          <a:p>
            <a:pPr>
              <a:lnSpc>
                <a:spcPct val="90000"/>
              </a:lnSpc>
              <a:tabLst>
                <a:tab pos="0" algn="l"/>
              </a:tabLst>
            </a:pPr>
            <a:endParaRPr lang="sv-SE" sz="1800" b="0" strike="noStrike" spc="-1" dirty="0">
              <a:latin typeface="Arial"/>
            </a:endParaRPr>
          </a:p>
          <a:p>
            <a:pPr>
              <a:lnSpc>
                <a:spcPct val="90000"/>
              </a:lnSpc>
              <a:tabLst>
                <a:tab pos="0" algn="l"/>
              </a:tabLst>
            </a:pPr>
            <a:endParaRPr lang="sv-SE" sz="1800" b="0" strike="noStrike" spc="-1" dirty="0">
              <a:latin typeface="Arial"/>
            </a:endParaRPr>
          </a:p>
          <a:p>
            <a:pPr>
              <a:lnSpc>
                <a:spcPct val="90000"/>
              </a:lnSpc>
              <a:spcBef>
                <a:spcPts val="1001"/>
              </a:spcBef>
              <a:tabLst>
                <a:tab pos="0" algn="l"/>
              </a:tabLst>
            </a:pPr>
            <a:endParaRPr lang="sv-SE" sz="1800" b="0" strike="noStrike" spc="-1" dirty="0">
              <a:latin typeface="Arial"/>
            </a:endParaRPr>
          </a:p>
          <a:p>
            <a:pPr>
              <a:lnSpc>
                <a:spcPct val="90000"/>
              </a:lnSpc>
              <a:spcBef>
                <a:spcPts val="1001"/>
              </a:spcBef>
              <a:tabLst>
                <a:tab pos="0" algn="l"/>
              </a:tabLst>
            </a:pPr>
            <a:endParaRPr lang="sv-SE" sz="1800" b="0" strike="noStrike" spc="-1" dirty="0">
              <a:latin typeface="Arial"/>
            </a:endParaRPr>
          </a:p>
          <a:p>
            <a:pPr>
              <a:lnSpc>
                <a:spcPct val="90000"/>
              </a:lnSpc>
              <a:spcBef>
                <a:spcPts val="1001"/>
              </a:spcBef>
              <a:tabLst>
                <a:tab pos="0" algn="l"/>
              </a:tabLst>
            </a:pPr>
            <a:r>
              <a:rPr lang="sv-SE" sz="2400" b="0" strike="noStrike" spc="-1" dirty="0">
                <a:solidFill>
                  <a:srgbClr val="FFFFFF"/>
                </a:solidFill>
                <a:latin typeface="Calibri"/>
                <a:ea typeface="Calibri"/>
              </a:rPr>
              <a:t>Richard Chalk, </a:t>
            </a:r>
            <a:r>
              <a:rPr lang="sv-SE" sz="2400" b="0" strike="noStrike" spc="-1" dirty="0" err="1">
                <a:solidFill>
                  <a:srgbClr val="FFFFFF"/>
                </a:solidFill>
                <a:latin typeface="Calibri"/>
                <a:ea typeface="Calibri"/>
              </a:rPr>
              <a:t>Systementor</a:t>
            </a:r>
            <a:r>
              <a:rPr lang="sv-SE" sz="2400" b="0" strike="noStrike" spc="-1" dirty="0">
                <a:solidFill>
                  <a:srgbClr val="FFFFFF"/>
                </a:solidFill>
                <a:latin typeface="Calibri"/>
                <a:ea typeface="Calibri"/>
              </a:rPr>
              <a:t> AB</a:t>
            </a:r>
            <a:endParaRPr lang="sv-SE" sz="2400" b="0" strike="noStrike" spc="-1" dirty="0">
              <a:latin typeface="Arial"/>
            </a:endParaRPr>
          </a:p>
          <a:p>
            <a:pPr>
              <a:lnSpc>
                <a:spcPct val="90000"/>
              </a:lnSpc>
              <a:spcBef>
                <a:spcPts val="1001"/>
              </a:spcBef>
              <a:tabLst>
                <a:tab pos="0" algn="l"/>
              </a:tabLst>
            </a:pPr>
            <a:endParaRPr lang="sv-SE" sz="2400" b="0" strike="noStrike" spc="-1" dirty="0">
              <a:latin typeface="Arial"/>
            </a:endParaRPr>
          </a:p>
        </p:txBody>
      </p:sp>
      <p:sp>
        <p:nvSpPr>
          <p:cNvPr id="83" name="Google Shape;89;p1"/>
          <p:cNvSpPr/>
          <p:nvPr/>
        </p:nvSpPr>
        <p:spPr>
          <a:xfrm>
            <a:off x="1196640" y="2252880"/>
            <a:ext cx="2214360" cy="2325240"/>
          </a:xfrm>
          <a:prstGeom prst="rect">
            <a:avLst/>
          </a:prstGeom>
          <a:solidFill>
            <a:srgbClr val="FFFFFF"/>
          </a:solidFill>
          <a:ln w="31750" cap="sq">
            <a:solidFill>
              <a:srgbClr val="6BD88A"/>
            </a:solidFill>
            <a:miter/>
          </a:ln>
        </p:spPr>
        <p:style>
          <a:lnRef idx="0">
            <a:scrgbClr r="0" g="0" b="0"/>
          </a:lnRef>
          <a:fillRef idx="0">
            <a:scrgbClr r="0" g="0" b="0"/>
          </a:fillRef>
          <a:effectRef idx="0">
            <a:scrgbClr r="0" g="0" b="0"/>
          </a:effectRef>
          <a:fontRef idx="minor"/>
        </p:style>
      </p:sp>
      <p:pic>
        <p:nvPicPr>
          <p:cNvPr id="84" name="Google Shape;90;p1"/>
          <p:cNvPicPr/>
          <p:nvPr/>
        </p:nvPicPr>
        <p:blipFill>
          <a:blip r:embed="rId2"/>
          <a:stretch/>
        </p:blipFill>
        <p:spPr>
          <a:xfrm>
            <a:off x="861120" y="2193480"/>
            <a:ext cx="2738880" cy="2325240"/>
          </a:xfrm>
          <a:prstGeom prst="rect">
            <a:avLst/>
          </a:prstGeom>
          <a:ln w="0">
            <a:noFill/>
          </a:ln>
        </p:spPr>
      </p:pic>
      <p:sp>
        <p:nvSpPr>
          <p:cNvPr id="85" name="Google Shape;91;p1"/>
          <p:cNvSpPr/>
          <p:nvPr/>
        </p:nvSpPr>
        <p:spPr>
          <a:xfrm>
            <a:off x="1847880" y="649296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8F9ADDBB-B073-49E1-9EA0-8B2CAF9F7F7D}" type="slidenum">
              <a:rPr lang="sv-SE" sz="1200" b="0" strike="noStrike" spc="-1">
                <a:solidFill>
                  <a:srgbClr val="888888"/>
                </a:solidFill>
                <a:latin typeface="Calibri"/>
                <a:ea typeface="Calibri"/>
              </a:rPr>
              <a:t>4</a:t>
            </a:fld>
            <a:endParaRPr lang="sv-SE" sz="1200" b="0" strike="noStrike" spc="-1">
              <a:latin typeface="Arial"/>
            </a:endParaRPr>
          </a:p>
        </p:txBody>
      </p:sp>
    </p:spTree>
    <p:extLst>
      <p:ext uri="{BB962C8B-B14F-4D97-AF65-F5344CB8AC3E}">
        <p14:creationId xmlns:p14="http://schemas.microsoft.com/office/powerpoint/2010/main" val="240680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374;gdb9646ebe9_0_588"/>
          <p:cNvSpPr/>
          <p:nvPr/>
        </p:nvSpPr>
        <p:spPr>
          <a:xfrm>
            <a:off x="513000" y="672120"/>
            <a:ext cx="8682840"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Övningar</a:t>
            </a:r>
            <a:endParaRPr lang="sv-SE" sz="4400" b="0" strike="noStrike" spc="-1" dirty="0">
              <a:solidFill>
                <a:srgbClr val="1D9A78"/>
              </a:solidFill>
              <a:latin typeface="Arial"/>
            </a:endParaRPr>
          </a:p>
        </p:txBody>
      </p:sp>
      <p:sp>
        <p:nvSpPr>
          <p:cNvPr id="89" name="Google Shape;377;gdb9646ebe9_0_588"/>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sp>
      <p:sp>
        <p:nvSpPr>
          <p:cNvPr id="92" name="Google Shape;380;gdb9646ebe9_0_588"/>
          <p:cNvSpPr/>
          <p:nvPr/>
        </p:nvSpPr>
        <p:spPr>
          <a:xfrm>
            <a:off x="6529680" y="640764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4B788CC6-3039-49A8-8BB1-F58037A0F5BA}" type="slidenum">
              <a:rPr lang="sv-SE" sz="1200" b="0" strike="noStrike" spc="-1">
                <a:solidFill>
                  <a:srgbClr val="888888"/>
                </a:solidFill>
                <a:latin typeface="Calibri"/>
                <a:ea typeface="Calibri"/>
              </a:rPr>
              <a:t>5</a:t>
            </a:fld>
            <a:endParaRPr lang="sv-SE" sz="1200" b="0" strike="noStrike" spc="-1">
              <a:latin typeface="Arial"/>
            </a:endParaRPr>
          </a:p>
        </p:txBody>
      </p:sp>
      <p:sp>
        <p:nvSpPr>
          <p:cNvPr id="93" name="Rectangle 92"/>
          <p:cNvSpPr/>
          <p:nvPr/>
        </p:nvSpPr>
        <p:spPr>
          <a:xfrm>
            <a:off x="513000" y="1814040"/>
            <a:ext cx="11611592" cy="459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4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8.</a:t>
            </a:r>
            <a:r>
              <a:rPr lang="sv-SE" sz="2400" strike="noStrike" spc="-1" dirty="0">
                <a:latin typeface="Calibri" panose="020F0502020204030204" pitchFamily="34" charset="0"/>
                <a:ea typeface="Calibri" panose="020F0502020204030204" pitchFamily="34" charset="0"/>
                <a:cs typeface="Calibri" panose="020F0502020204030204" pitchFamily="34" charset="0"/>
              </a:rPr>
              <a:t> Med en </a:t>
            </a:r>
            <a:r>
              <a:rPr lang="sv-SE" sz="2400" strike="noStrike" spc="-1" dirty="0" err="1">
                <a:latin typeface="Calibri" panose="020F0502020204030204" pitchFamily="34" charset="0"/>
                <a:ea typeface="Calibri" panose="020F0502020204030204" pitchFamily="34" charset="0"/>
                <a:cs typeface="Calibri" panose="020F0502020204030204" pitchFamily="34" charset="0"/>
              </a:rPr>
              <a:t>while</a:t>
            </a:r>
            <a:r>
              <a:rPr lang="sv-SE" sz="2400" strike="noStrike" spc="-1" dirty="0">
                <a:latin typeface="Calibri" panose="020F0502020204030204" pitchFamily="34" charset="0"/>
                <a:ea typeface="Calibri" panose="020F0502020204030204" pitchFamily="34" charset="0"/>
                <a:cs typeface="Calibri" panose="020F0502020204030204" pitchFamily="34" charset="0"/>
              </a:rPr>
              <a:t>-loop skriver ut siffrorna 0 till 30 i konsolfönstret.</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9. </a:t>
            </a:r>
            <a:r>
              <a:rPr lang="sv-SE" sz="2400" strike="noStrike" spc="-1" dirty="0">
                <a:latin typeface="Calibri" panose="020F0502020204030204" pitchFamily="34" charset="0"/>
                <a:ea typeface="Calibri" panose="020F0502020204030204" pitchFamily="34" charset="0"/>
                <a:cs typeface="Calibri" panose="020F0502020204030204" pitchFamily="34" charset="0"/>
              </a:rPr>
              <a:t>Med en </a:t>
            </a:r>
            <a:r>
              <a:rPr lang="sv-SE" sz="2400" strike="noStrike" spc="-1" dirty="0" err="1">
                <a:latin typeface="Calibri" panose="020F0502020204030204" pitchFamily="34" charset="0"/>
                <a:ea typeface="Calibri" panose="020F0502020204030204" pitchFamily="34" charset="0"/>
                <a:cs typeface="Calibri" panose="020F0502020204030204" pitchFamily="34" charset="0"/>
              </a:rPr>
              <a:t>while</a:t>
            </a:r>
            <a:r>
              <a:rPr lang="sv-SE" sz="2400" strike="noStrike" spc="-1" dirty="0">
                <a:latin typeface="Calibri" panose="020F0502020204030204" pitchFamily="34" charset="0"/>
                <a:ea typeface="Calibri" panose="020F0502020204030204" pitchFamily="34" charset="0"/>
                <a:cs typeface="Calibri" panose="020F0502020204030204" pitchFamily="34" charset="0"/>
              </a:rPr>
              <a:t>-loop skriver ut siffrorna 15 till -5 i konsolfönstret.</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10. </a:t>
            </a:r>
            <a:r>
              <a:rPr lang="sv-SE" sz="2400" strike="noStrike" spc="-1" dirty="0">
                <a:latin typeface="Calibri" panose="020F0502020204030204" pitchFamily="34" charset="0"/>
                <a:ea typeface="Calibri" panose="020F0502020204030204" pitchFamily="34" charset="0"/>
                <a:cs typeface="Calibri" panose="020F0502020204030204" pitchFamily="34" charset="0"/>
              </a:rPr>
              <a:t>Med en </a:t>
            </a:r>
            <a:r>
              <a:rPr lang="sv-SE" sz="2400" strike="noStrike" spc="-1" dirty="0" err="1">
                <a:latin typeface="Calibri" panose="020F0502020204030204" pitchFamily="34" charset="0"/>
                <a:ea typeface="Calibri" panose="020F0502020204030204" pitchFamily="34" charset="0"/>
                <a:cs typeface="Calibri" panose="020F0502020204030204" pitchFamily="34" charset="0"/>
              </a:rPr>
              <a:t>while</a:t>
            </a:r>
            <a:r>
              <a:rPr lang="sv-SE" sz="2400" strike="noStrike" spc="-1" dirty="0">
                <a:latin typeface="Calibri" panose="020F0502020204030204" pitchFamily="34" charset="0"/>
                <a:ea typeface="Calibri" panose="020F0502020204030204" pitchFamily="34" charset="0"/>
                <a:cs typeface="Calibri" panose="020F0502020204030204" pitchFamily="34" charset="0"/>
              </a:rPr>
              <a:t>-loop endast skriver ut tal som är jämnt delbara med 3 från 0 till 45.</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11. </a:t>
            </a:r>
            <a:r>
              <a:rPr lang="sv-SE" sz="2400" strike="noStrike" spc="-1" dirty="0">
                <a:latin typeface="Calibri" panose="020F0502020204030204" pitchFamily="34" charset="0"/>
                <a:ea typeface="Calibri" panose="020F0502020204030204" pitchFamily="34" charset="0"/>
                <a:cs typeface="Calibri" panose="020F0502020204030204" pitchFamily="34" charset="0"/>
              </a:rPr>
              <a:t>Med en do-</a:t>
            </a:r>
            <a:r>
              <a:rPr lang="sv-SE" sz="2400" strike="noStrike" spc="-1" dirty="0" err="1">
                <a:latin typeface="Calibri" panose="020F0502020204030204" pitchFamily="34" charset="0"/>
                <a:ea typeface="Calibri" panose="020F0502020204030204" pitchFamily="34" charset="0"/>
                <a:cs typeface="Calibri" panose="020F0502020204030204" pitchFamily="34" charset="0"/>
              </a:rPr>
              <a:t>while</a:t>
            </a:r>
            <a:r>
              <a:rPr lang="sv-SE" sz="2400" strike="noStrike" spc="-1" dirty="0">
                <a:latin typeface="Calibri" panose="020F0502020204030204" pitchFamily="34" charset="0"/>
                <a:ea typeface="Calibri" panose="020F0502020204030204" pitchFamily="34" charset="0"/>
                <a:cs typeface="Calibri" panose="020F0502020204030204" pitchFamily="34" charset="0"/>
              </a:rPr>
              <a:t>-loop skriver ut siffrorna 0 till 100.</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12. </a:t>
            </a:r>
            <a:r>
              <a:rPr lang="sv-SE" sz="2400" strike="noStrike" spc="-1" dirty="0">
                <a:latin typeface="Calibri" panose="020F0502020204030204" pitchFamily="34" charset="0"/>
                <a:ea typeface="Calibri" panose="020F0502020204030204" pitchFamily="34" charset="0"/>
                <a:cs typeface="Calibri" panose="020F0502020204030204" pitchFamily="34" charset="0"/>
              </a:rPr>
              <a:t>Med en for-loop skriver ut siffrorna -5 till 23.</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13. </a:t>
            </a:r>
            <a:r>
              <a:rPr lang="sv-SE" sz="2400" strike="noStrike" spc="-1" dirty="0">
                <a:latin typeface="Calibri" panose="020F0502020204030204" pitchFamily="34" charset="0"/>
                <a:ea typeface="Calibri" panose="020F0502020204030204" pitchFamily="34" charset="0"/>
                <a:cs typeface="Calibri" panose="020F0502020204030204" pitchFamily="34" charset="0"/>
              </a:rPr>
              <a:t>Med en for-loop skriver ut siffrorna -10 till -40.</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14. </a:t>
            </a:r>
            <a:r>
              <a:rPr lang="sv-SE" sz="2400" strike="noStrike" spc="-1" dirty="0">
                <a:latin typeface="Calibri" panose="020F0502020204030204" pitchFamily="34" charset="0"/>
                <a:ea typeface="Calibri" panose="020F0502020204030204" pitchFamily="34" charset="0"/>
                <a:cs typeface="Calibri" panose="020F0502020204030204" pitchFamily="34" charset="0"/>
              </a:rPr>
              <a:t>Med en for-loop skriver ut siffrorna -30 till -10.</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15. </a:t>
            </a:r>
            <a:r>
              <a:rPr lang="sv-SE" sz="2400" strike="noStrike" spc="-1" dirty="0">
                <a:latin typeface="Calibri" panose="020F0502020204030204" pitchFamily="34" charset="0"/>
                <a:ea typeface="Calibri" panose="020F0502020204030204" pitchFamily="34" charset="0"/>
                <a:cs typeface="Calibri" panose="020F0502020204030204" pitchFamily="34" charset="0"/>
              </a:rPr>
              <a:t>Med en </a:t>
            </a:r>
            <a:r>
              <a:rPr lang="sv-SE" sz="2400" strike="noStrike" spc="-1" dirty="0" err="1">
                <a:latin typeface="Calibri" panose="020F0502020204030204" pitchFamily="34" charset="0"/>
                <a:ea typeface="Calibri" panose="020F0502020204030204" pitchFamily="34" charset="0"/>
                <a:cs typeface="Calibri" panose="020F0502020204030204" pitchFamily="34" charset="0"/>
              </a:rPr>
              <a:t>while</a:t>
            </a:r>
            <a:r>
              <a:rPr lang="sv-SE" sz="2400" strike="noStrike" spc="-1" dirty="0">
                <a:latin typeface="Calibri" panose="020F0502020204030204" pitchFamily="34" charset="0"/>
                <a:ea typeface="Calibri" panose="020F0502020204030204" pitchFamily="34" charset="0"/>
                <a:cs typeface="Calibri" panose="020F0502020204030204" pitchFamily="34" charset="0"/>
              </a:rPr>
              <a:t>-loop endast skriver ut tal som är jämnt delbara med 5 från 0 till 100.</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16. </a:t>
            </a:r>
            <a:r>
              <a:rPr lang="sv-SE" sz="2400" strike="noStrike" spc="-1" dirty="0">
                <a:latin typeface="Calibri" panose="020F0502020204030204" pitchFamily="34" charset="0"/>
                <a:ea typeface="Calibri" panose="020F0502020204030204" pitchFamily="34" charset="0"/>
                <a:cs typeface="Calibri" panose="020F0502020204030204" pitchFamily="34" charset="0"/>
              </a:rPr>
              <a:t>Ber användaren om en siffra och sedan skriver ut den siffran lika många gånger som </a:t>
            </a:r>
          </a:p>
          <a:p>
            <a:pPr>
              <a:lnSpc>
                <a:spcPct val="100000"/>
              </a:lnSpc>
            </a:pPr>
            <a:r>
              <a:rPr lang="sv-SE" sz="2400" spc="-1" dirty="0">
                <a:latin typeface="Calibri" panose="020F0502020204030204" pitchFamily="34" charset="0"/>
                <a:ea typeface="Calibri" panose="020F0502020204030204" pitchFamily="34" charset="0"/>
                <a:cs typeface="Calibri" panose="020F0502020204030204" pitchFamily="34" charset="0"/>
              </a:rPr>
              <a:t>       </a:t>
            </a:r>
            <a:r>
              <a:rPr lang="sv-SE" sz="2400" strike="noStrike" spc="-1" dirty="0">
                <a:latin typeface="Calibri" panose="020F0502020204030204" pitchFamily="34" charset="0"/>
                <a:ea typeface="Calibri" panose="020F0502020204030204" pitchFamily="34" charset="0"/>
                <a:cs typeface="Calibri" panose="020F0502020204030204" pitchFamily="34" charset="0"/>
              </a:rPr>
              <a:t>talet. Så skriver användaren ”5”, skriver programmet ut ”55555”.</a:t>
            </a:r>
          </a:p>
          <a:p>
            <a:pPr>
              <a:lnSpc>
                <a:spcPct val="100000"/>
              </a:lnSpc>
            </a:pPr>
            <a:r>
              <a:rPr lang="sv-SE" sz="24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17. </a:t>
            </a:r>
            <a:r>
              <a:rPr lang="sv-SE" sz="2400" strike="noStrike" spc="-1" dirty="0">
                <a:latin typeface="Calibri" panose="020F0502020204030204" pitchFamily="34" charset="0"/>
                <a:ea typeface="Calibri" panose="020F0502020204030204" pitchFamily="34" charset="0"/>
                <a:cs typeface="Calibri" panose="020F0502020204030204" pitchFamily="34" charset="0"/>
              </a:rPr>
              <a:t>Skriv ett program som skriver ut siffrorna 0 - 30 i konsolfönstret, men istället för 3, 15, </a:t>
            </a:r>
          </a:p>
          <a:p>
            <a:pPr>
              <a:lnSpc>
                <a:spcPct val="100000"/>
              </a:lnSpc>
            </a:pPr>
            <a:r>
              <a:rPr lang="sv-SE" sz="2400" spc="-1" dirty="0">
                <a:latin typeface="Calibri" panose="020F0502020204030204" pitchFamily="34" charset="0"/>
                <a:ea typeface="Calibri" panose="020F0502020204030204" pitchFamily="34" charset="0"/>
                <a:cs typeface="Calibri" panose="020F0502020204030204" pitchFamily="34" charset="0"/>
              </a:rPr>
              <a:t>       </a:t>
            </a:r>
            <a:r>
              <a:rPr lang="sv-SE" sz="2400" strike="noStrike" spc="-1" dirty="0">
                <a:latin typeface="Calibri" panose="020F0502020204030204" pitchFamily="34" charset="0"/>
                <a:ea typeface="Calibri" panose="020F0502020204030204" pitchFamily="34" charset="0"/>
                <a:cs typeface="Calibri" panose="020F0502020204030204" pitchFamily="34" charset="0"/>
              </a:rPr>
              <a:t>och 27, skriver den ut ”hej!”.</a:t>
            </a:r>
          </a:p>
          <a:p>
            <a:pPr>
              <a:lnSpc>
                <a:spcPct val="100000"/>
              </a:lnSpc>
            </a:pPr>
            <a:r>
              <a:rPr lang="sv-SE" sz="2400" strike="noStrike" spc="-1" dirty="0">
                <a:latin typeface="Calibri" panose="020F0502020204030204" pitchFamily="34" charset="0"/>
                <a:ea typeface="Calibri" panose="020F0502020204030204" pitchFamily="34" charset="0"/>
                <a:cs typeface="Calibri" panose="020F0502020204030204" pitchFamily="34" charset="0"/>
              </a:rPr>
              <a:t> </a:t>
            </a:r>
          </a:p>
          <a:p>
            <a:pPr>
              <a:lnSpc>
                <a:spcPct val="100000"/>
              </a:lnSpc>
            </a:pPr>
            <a:endParaRPr lang="sv-SE" sz="2400" strike="noStrike" spc="-1"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2" descr="C Sharp (C#) Logo PNG Vector (SVG) Free Download">
            <a:extLst>
              <a:ext uri="{FF2B5EF4-FFF2-40B4-BE49-F238E27FC236}">
                <a16:creationId xmlns:a16="http://schemas.microsoft.com/office/drawing/2014/main" id="{38473F23-AD18-3D2B-E9E4-8F57B29CB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926" y="167786"/>
            <a:ext cx="1158454" cy="130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0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374;gdb9646ebe9_0_588"/>
          <p:cNvSpPr/>
          <p:nvPr/>
        </p:nvSpPr>
        <p:spPr>
          <a:xfrm>
            <a:off x="513000" y="672120"/>
            <a:ext cx="8682840"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Övningar</a:t>
            </a:r>
            <a:endParaRPr lang="sv-SE" sz="4400" b="0" strike="noStrike" spc="-1" dirty="0">
              <a:solidFill>
                <a:srgbClr val="1D9A78"/>
              </a:solidFill>
              <a:latin typeface="Arial"/>
            </a:endParaRPr>
          </a:p>
        </p:txBody>
      </p:sp>
      <p:sp>
        <p:nvSpPr>
          <p:cNvPr id="89" name="Google Shape;377;gdb9646ebe9_0_588"/>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sp>
      <p:sp>
        <p:nvSpPr>
          <p:cNvPr id="92" name="Google Shape;380;gdb9646ebe9_0_588"/>
          <p:cNvSpPr/>
          <p:nvPr/>
        </p:nvSpPr>
        <p:spPr>
          <a:xfrm>
            <a:off x="6529680" y="640764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4B788CC6-3039-49A8-8BB1-F58037A0F5BA}" type="slidenum">
              <a:rPr lang="sv-SE" sz="1200" b="0" strike="noStrike" spc="-1">
                <a:solidFill>
                  <a:srgbClr val="888888"/>
                </a:solidFill>
                <a:latin typeface="Calibri"/>
                <a:ea typeface="Calibri"/>
              </a:rPr>
              <a:t>6</a:t>
            </a:fld>
            <a:endParaRPr lang="sv-SE" sz="1200" b="0" strike="noStrike" spc="-1">
              <a:latin typeface="Arial"/>
            </a:endParaRPr>
          </a:p>
        </p:txBody>
      </p:sp>
      <p:sp>
        <p:nvSpPr>
          <p:cNvPr id="93" name="Rectangle 92"/>
          <p:cNvSpPr/>
          <p:nvPr/>
        </p:nvSpPr>
        <p:spPr>
          <a:xfrm>
            <a:off x="513000" y="1814040"/>
            <a:ext cx="11611592" cy="459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18.</a:t>
            </a:r>
            <a:r>
              <a:rPr lang="sv-SE" sz="2800" strike="noStrike" spc="-1" dirty="0">
                <a:latin typeface="Calibri" panose="020F0502020204030204" pitchFamily="34" charset="0"/>
                <a:ea typeface="Calibri" panose="020F0502020204030204" pitchFamily="34" charset="0"/>
                <a:cs typeface="Calibri" panose="020F0502020204030204" pitchFamily="34" charset="0"/>
              </a:rPr>
              <a:t> Skriv ut siffrorna 40 - 70 i konsolfönstret, utom ett tal som användaren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matar in </a:t>
            </a:r>
            <a:r>
              <a:rPr lang="sv-SE" sz="2800" spc="-1" dirty="0">
                <a:latin typeface="Calibri" panose="020F0502020204030204" pitchFamily="34" charset="0"/>
                <a:ea typeface="Calibri" panose="020F0502020204030204" pitchFamily="34" charset="0"/>
                <a:cs typeface="Calibri" panose="020F0502020204030204" pitchFamily="34" charset="0"/>
              </a:rPr>
              <a:t>(talet som användaren matar in ska självklart vara </a:t>
            </a:r>
            <a:r>
              <a:rPr lang="sv-SE" sz="2800" strike="noStrike" spc="-1" dirty="0">
                <a:latin typeface="Calibri" panose="020F0502020204030204" pitchFamily="34" charset="0"/>
                <a:ea typeface="Calibri" panose="020F0502020204030204" pitchFamily="34" charset="0"/>
                <a:cs typeface="Calibri" panose="020F0502020204030204" pitchFamily="34" charset="0"/>
              </a:rPr>
              <a:t>inom 40 – 70).</a:t>
            </a:r>
          </a:p>
          <a:p>
            <a:pPr>
              <a:lnSpc>
                <a:spcPct val="100000"/>
              </a:lnSpc>
            </a:pPr>
            <a:r>
              <a:rPr lang="sv-SE" sz="2800" b="1" spc="-1" dirty="0">
                <a:solidFill>
                  <a:srgbClr val="C00000"/>
                </a:solidFill>
                <a:latin typeface="Calibri" panose="020F0502020204030204" pitchFamily="34" charset="0"/>
                <a:ea typeface="Calibri" panose="020F0502020204030204" pitchFamily="34" charset="0"/>
                <a:cs typeface="Calibri" panose="020F0502020204030204" pitchFamily="34" charset="0"/>
              </a:rPr>
              <a:t>19. </a:t>
            </a:r>
            <a:r>
              <a:rPr lang="sv-SE" sz="2800" strike="noStrike" spc="-1" dirty="0">
                <a:latin typeface="Calibri" panose="020F0502020204030204" pitchFamily="34" charset="0"/>
                <a:ea typeface="Calibri" panose="020F0502020204030204" pitchFamily="34" charset="0"/>
                <a:cs typeface="Calibri" panose="020F0502020204030204" pitchFamily="34" charset="0"/>
              </a:rPr>
              <a:t>Använd en </a:t>
            </a:r>
            <a:r>
              <a:rPr lang="sv-SE" sz="2800" strike="noStrike" spc="-1" dirty="0" err="1">
                <a:latin typeface="Calibri" panose="020F0502020204030204" pitchFamily="34" charset="0"/>
                <a:ea typeface="Calibri" panose="020F0502020204030204" pitchFamily="34" charset="0"/>
                <a:cs typeface="Calibri" panose="020F0502020204030204" pitchFamily="34" charset="0"/>
              </a:rPr>
              <a:t>while</a:t>
            </a:r>
            <a:r>
              <a:rPr lang="sv-SE" sz="2800" strike="noStrike" spc="-1" dirty="0">
                <a:latin typeface="Calibri" panose="020F0502020204030204" pitchFamily="34" charset="0"/>
                <a:ea typeface="Calibri" panose="020F0502020204030204" pitchFamily="34" charset="0"/>
                <a:cs typeface="Calibri" panose="020F0502020204030204" pitchFamily="34" charset="0"/>
              </a:rPr>
              <a:t>-loop för att skriva ett program som skriver ut udda tal från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15 ner till 7.</a:t>
            </a:r>
          </a:p>
          <a:p>
            <a:pPr>
              <a:lnSpc>
                <a:spcPct val="100000"/>
              </a:lnSpc>
            </a:pPr>
            <a:r>
              <a:rPr lang="sv-SE" sz="2800" b="1" spc="-1" dirty="0">
                <a:solidFill>
                  <a:srgbClr val="C00000"/>
                </a:solidFill>
                <a:latin typeface="Calibri" panose="020F0502020204030204" pitchFamily="34" charset="0"/>
                <a:ea typeface="Calibri" panose="020F0502020204030204" pitchFamily="34" charset="0"/>
                <a:cs typeface="Calibri" panose="020F0502020204030204" pitchFamily="34" charset="0"/>
              </a:rPr>
              <a:t>20. </a:t>
            </a:r>
            <a:r>
              <a:rPr lang="sv-SE" sz="2800" strike="noStrike" spc="-1" dirty="0">
                <a:latin typeface="Calibri" panose="020F0502020204030204" pitchFamily="34" charset="0"/>
                <a:ea typeface="Calibri" panose="020F0502020204030204" pitchFamily="34" charset="0"/>
                <a:cs typeface="Calibri" panose="020F0502020204030204" pitchFamily="34" charset="0"/>
              </a:rPr>
              <a:t>Skriv ett program som ber användaren skriva in en text. När användaren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gjort det ska texten skrivas ut till fönstret på en ny rad.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Detta ska repeteras tills användaren skriver in sluta – vilket ska resultera i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a:latin typeface="Calibri" panose="020F0502020204030204" pitchFamily="34" charset="0"/>
                <a:ea typeface="Calibri" panose="020F0502020204030204" pitchFamily="34" charset="0"/>
                <a:cs typeface="Calibri" panose="020F0502020204030204" pitchFamily="34" charset="0"/>
              </a:rPr>
              <a:t>att programmet avslutas.</a:t>
            </a:r>
          </a:p>
          <a:p>
            <a:pPr>
              <a:lnSpc>
                <a:spcPct val="100000"/>
              </a:lnSpc>
            </a:pPr>
            <a:endParaRPr lang="sv-SE" sz="2800" strike="noStrike" spc="-1"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2" descr="C Sharp (C#) Logo PNG Vector (SVG) Free Download">
            <a:extLst>
              <a:ext uri="{FF2B5EF4-FFF2-40B4-BE49-F238E27FC236}">
                <a16:creationId xmlns:a16="http://schemas.microsoft.com/office/drawing/2014/main" id="{72B53660-FA8F-FBEB-F50F-62CE16C57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926" y="167786"/>
            <a:ext cx="1158454" cy="130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9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6;p1"/>
          <p:cNvSpPr/>
          <p:nvPr/>
        </p:nvSpPr>
        <p:spPr>
          <a:xfrm>
            <a:off x="4654440" y="0"/>
            <a:ext cx="7533360" cy="685368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81" name="Google Shape;87;p1"/>
          <p:cNvSpPr/>
          <p:nvPr/>
        </p:nvSpPr>
        <p:spPr>
          <a:xfrm>
            <a:off x="5020560" y="1230120"/>
            <a:ext cx="6800760" cy="2658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tabLst>
                <a:tab pos="0" algn="l"/>
              </a:tabLst>
            </a:pPr>
            <a:r>
              <a:rPr lang="sv-SE" sz="5400" b="0" strike="noStrike" spc="-1" dirty="0">
                <a:solidFill>
                  <a:srgbClr val="FFFFFF"/>
                </a:solidFill>
                <a:latin typeface="Calibri"/>
                <a:ea typeface="Calibri"/>
              </a:rPr>
              <a:t>C# Julgran</a:t>
            </a:r>
            <a:endParaRPr lang="sv-SE" sz="5400" b="0" strike="noStrike" spc="-1" dirty="0">
              <a:latin typeface="Arial"/>
            </a:endParaRPr>
          </a:p>
        </p:txBody>
      </p:sp>
      <p:sp>
        <p:nvSpPr>
          <p:cNvPr id="82" name="Google Shape;88;p1"/>
          <p:cNvSpPr/>
          <p:nvPr/>
        </p:nvSpPr>
        <p:spPr>
          <a:xfrm>
            <a:off x="5189760" y="4106160"/>
            <a:ext cx="6248880" cy="1856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4000" lnSpcReduction="10000"/>
          </a:bodyPr>
          <a:lstStyle/>
          <a:p>
            <a:pPr>
              <a:lnSpc>
                <a:spcPct val="90000"/>
              </a:lnSpc>
              <a:tabLst>
                <a:tab pos="0" algn="l"/>
              </a:tabLst>
            </a:pPr>
            <a:endParaRPr lang="sv-SE" sz="1800" b="0" strike="noStrike" spc="-1" dirty="0">
              <a:latin typeface="Arial"/>
            </a:endParaRPr>
          </a:p>
          <a:p>
            <a:pPr>
              <a:lnSpc>
                <a:spcPct val="90000"/>
              </a:lnSpc>
              <a:tabLst>
                <a:tab pos="0" algn="l"/>
              </a:tabLst>
            </a:pPr>
            <a:endParaRPr lang="sv-SE" sz="1800" b="0" strike="noStrike" spc="-1" dirty="0">
              <a:latin typeface="Arial"/>
            </a:endParaRPr>
          </a:p>
          <a:p>
            <a:pPr>
              <a:lnSpc>
                <a:spcPct val="90000"/>
              </a:lnSpc>
              <a:tabLst>
                <a:tab pos="0" algn="l"/>
              </a:tabLst>
            </a:pPr>
            <a:endParaRPr lang="sv-SE" sz="1800" b="0" strike="noStrike" spc="-1" dirty="0">
              <a:latin typeface="Arial"/>
            </a:endParaRPr>
          </a:p>
          <a:p>
            <a:pPr>
              <a:lnSpc>
                <a:spcPct val="90000"/>
              </a:lnSpc>
              <a:spcBef>
                <a:spcPts val="1001"/>
              </a:spcBef>
              <a:tabLst>
                <a:tab pos="0" algn="l"/>
              </a:tabLst>
            </a:pPr>
            <a:endParaRPr lang="sv-SE" sz="1800" b="0" strike="noStrike" spc="-1" dirty="0">
              <a:latin typeface="Arial"/>
            </a:endParaRPr>
          </a:p>
          <a:p>
            <a:pPr>
              <a:lnSpc>
                <a:spcPct val="90000"/>
              </a:lnSpc>
              <a:spcBef>
                <a:spcPts val="1001"/>
              </a:spcBef>
              <a:tabLst>
                <a:tab pos="0" algn="l"/>
              </a:tabLst>
            </a:pPr>
            <a:endParaRPr lang="sv-SE" sz="1800" b="0" strike="noStrike" spc="-1" dirty="0">
              <a:latin typeface="Arial"/>
            </a:endParaRPr>
          </a:p>
          <a:p>
            <a:pPr>
              <a:lnSpc>
                <a:spcPct val="90000"/>
              </a:lnSpc>
              <a:spcBef>
                <a:spcPts val="1001"/>
              </a:spcBef>
              <a:tabLst>
                <a:tab pos="0" algn="l"/>
              </a:tabLst>
            </a:pPr>
            <a:r>
              <a:rPr lang="sv-SE" sz="2400" b="0" strike="noStrike" spc="-1" dirty="0">
                <a:solidFill>
                  <a:srgbClr val="FFFFFF"/>
                </a:solidFill>
                <a:latin typeface="Calibri"/>
                <a:ea typeface="Calibri"/>
              </a:rPr>
              <a:t>Richard Chalk, </a:t>
            </a:r>
            <a:r>
              <a:rPr lang="sv-SE" sz="2400" b="0" strike="noStrike" spc="-1" dirty="0" err="1">
                <a:solidFill>
                  <a:srgbClr val="FFFFFF"/>
                </a:solidFill>
                <a:latin typeface="Calibri"/>
                <a:ea typeface="Calibri"/>
              </a:rPr>
              <a:t>Systementor</a:t>
            </a:r>
            <a:r>
              <a:rPr lang="sv-SE" sz="2400" b="0" strike="noStrike" spc="-1" dirty="0">
                <a:solidFill>
                  <a:srgbClr val="FFFFFF"/>
                </a:solidFill>
                <a:latin typeface="Calibri"/>
                <a:ea typeface="Calibri"/>
              </a:rPr>
              <a:t> AB</a:t>
            </a:r>
            <a:endParaRPr lang="sv-SE" sz="2400" b="0" strike="noStrike" spc="-1" dirty="0">
              <a:latin typeface="Arial"/>
            </a:endParaRPr>
          </a:p>
          <a:p>
            <a:pPr>
              <a:lnSpc>
                <a:spcPct val="90000"/>
              </a:lnSpc>
              <a:spcBef>
                <a:spcPts val="1001"/>
              </a:spcBef>
              <a:tabLst>
                <a:tab pos="0" algn="l"/>
              </a:tabLst>
            </a:pPr>
            <a:endParaRPr lang="sv-SE" sz="2400" b="0" strike="noStrike" spc="-1" dirty="0">
              <a:latin typeface="Arial"/>
            </a:endParaRPr>
          </a:p>
        </p:txBody>
      </p:sp>
      <p:sp>
        <p:nvSpPr>
          <p:cNvPr id="83" name="Google Shape;89;p1"/>
          <p:cNvSpPr/>
          <p:nvPr/>
        </p:nvSpPr>
        <p:spPr>
          <a:xfrm>
            <a:off x="1196640" y="2252880"/>
            <a:ext cx="2214360" cy="2325240"/>
          </a:xfrm>
          <a:prstGeom prst="rect">
            <a:avLst/>
          </a:prstGeom>
          <a:solidFill>
            <a:srgbClr val="FFFFFF"/>
          </a:solidFill>
          <a:ln w="31750" cap="sq">
            <a:solidFill>
              <a:srgbClr val="6BD88A"/>
            </a:solidFill>
            <a:miter/>
          </a:ln>
        </p:spPr>
        <p:style>
          <a:lnRef idx="0">
            <a:scrgbClr r="0" g="0" b="0"/>
          </a:lnRef>
          <a:fillRef idx="0">
            <a:scrgbClr r="0" g="0" b="0"/>
          </a:fillRef>
          <a:effectRef idx="0">
            <a:scrgbClr r="0" g="0" b="0"/>
          </a:effectRef>
          <a:fontRef idx="minor"/>
        </p:style>
      </p:sp>
      <p:pic>
        <p:nvPicPr>
          <p:cNvPr id="84" name="Google Shape;90;p1"/>
          <p:cNvPicPr/>
          <p:nvPr/>
        </p:nvPicPr>
        <p:blipFill>
          <a:blip r:embed="rId2"/>
          <a:stretch/>
        </p:blipFill>
        <p:spPr>
          <a:xfrm>
            <a:off x="861120" y="2193480"/>
            <a:ext cx="2738880" cy="2325240"/>
          </a:xfrm>
          <a:prstGeom prst="rect">
            <a:avLst/>
          </a:prstGeom>
          <a:ln w="0">
            <a:noFill/>
          </a:ln>
        </p:spPr>
      </p:pic>
      <p:sp>
        <p:nvSpPr>
          <p:cNvPr id="85" name="Google Shape;91;p1"/>
          <p:cNvSpPr/>
          <p:nvPr/>
        </p:nvSpPr>
        <p:spPr>
          <a:xfrm>
            <a:off x="1847880" y="649296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8F9ADDBB-B073-49E1-9EA0-8B2CAF9F7F7D}" type="slidenum">
              <a:rPr lang="sv-SE" sz="1200" b="0" strike="noStrike" spc="-1">
                <a:solidFill>
                  <a:srgbClr val="888888"/>
                </a:solidFill>
                <a:latin typeface="Calibri"/>
                <a:ea typeface="Calibri"/>
              </a:rPr>
              <a:t>7</a:t>
            </a:fld>
            <a:endParaRPr lang="sv-SE" sz="1200" b="0" strike="noStrike" spc="-1">
              <a:latin typeface="Arial"/>
            </a:endParaRPr>
          </a:p>
        </p:txBody>
      </p:sp>
    </p:spTree>
    <p:extLst>
      <p:ext uri="{BB962C8B-B14F-4D97-AF65-F5344CB8AC3E}">
        <p14:creationId xmlns:p14="http://schemas.microsoft.com/office/powerpoint/2010/main" val="9732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374;gdb9646ebe9_0_588"/>
          <p:cNvSpPr/>
          <p:nvPr/>
        </p:nvSpPr>
        <p:spPr>
          <a:xfrm>
            <a:off x="513000" y="672120"/>
            <a:ext cx="8682840"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Övningar</a:t>
            </a:r>
            <a:endParaRPr lang="sv-SE" sz="4400" b="0" strike="noStrike" spc="-1" dirty="0">
              <a:solidFill>
                <a:srgbClr val="1D9A78"/>
              </a:solidFill>
              <a:latin typeface="Arial"/>
            </a:endParaRPr>
          </a:p>
        </p:txBody>
      </p:sp>
      <p:sp>
        <p:nvSpPr>
          <p:cNvPr id="92" name="Google Shape;380;gdb9646ebe9_0_588"/>
          <p:cNvSpPr/>
          <p:nvPr/>
        </p:nvSpPr>
        <p:spPr>
          <a:xfrm>
            <a:off x="6529680" y="6530728"/>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4B788CC6-3039-49A8-8BB1-F58037A0F5BA}" type="slidenum">
              <a:rPr lang="sv-SE" sz="1200" b="0" strike="noStrike" spc="-1">
                <a:solidFill>
                  <a:srgbClr val="888888"/>
                </a:solidFill>
                <a:latin typeface="Calibri"/>
                <a:ea typeface="Calibri"/>
              </a:rPr>
              <a:t>8</a:t>
            </a:fld>
            <a:endParaRPr lang="sv-SE" sz="1200" b="0" strike="noStrike" spc="-1">
              <a:latin typeface="Arial"/>
            </a:endParaRPr>
          </a:p>
        </p:txBody>
      </p:sp>
      <p:sp>
        <p:nvSpPr>
          <p:cNvPr id="93" name="Rectangle 92"/>
          <p:cNvSpPr/>
          <p:nvPr/>
        </p:nvSpPr>
        <p:spPr>
          <a:xfrm>
            <a:off x="513000" y="1814039"/>
            <a:ext cx="11611592" cy="9555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21. </a:t>
            </a:r>
            <a:r>
              <a:rPr lang="sv-SE" sz="2800" strike="noStrike" spc="-1" dirty="0">
                <a:latin typeface="Calibri" panose="020F0502020204030204" pitchFamily="34" charset="0"/>
                <a:ea typeface="Calibri" panose="020F0502020204030204" pitchFamily="34" charset="0"/>
                <a:cs typeface="Calibri" panose="020F0502020204030204" pitchFamily="34" charset="0"/>
              </a:rPr>
              <a:t>Skriv ett program som med hjälp av loopar skriver ut följande mönster till </a:t>
            </a:r>
          </a:p>
          <a:p>
            <a:pPr>
              <a:lnSpc>
                <a:spcPct val="100000"/>
              </a:lnSpc>
            </a:pPr>
            <a:r>
              <a:rPr lang="sv-SE" sz="2800" spc="-1" dirty="0">
                <a:latin typeface="Calibri" panose="020F0502020204030204" pitchFamily="34" charset="0"/>
                <a:ea typeface="Calibri" panose="020F0502020204030204" pitchFamily="34" charset="0"/>
                <a:cs typeface="Calibri" panose="020F0502020204030204" pitchFamily="34" charset="0"/>
              </a:rPr>
              <a:t>       </a:t>
            </a:r>
            <a:r>
              <a:rPr lang="sv-SE" sz="2800" strike="noStrike" spc="-1" dirty="0" err="1">
                <a:latin typeface="Calibri" panose="020F0502020204030204" pitchFamily="34" charset="0"/>
                <a:ea typeface="Calibri" panose="020F0502020204030204" pitchFamily="34" charset="0"/>
                <a:cs typeface="Calibri" panose="020F0502020204030204" pitchFamily="34" charset="0"/>
              </a:rPr>
              <a:t>consolen</a:t>
            </a:r>
            <a:r>
              <a:rPr lang="sv-SE" sz="2800" strike="noStrike" spc="-1" dirty="0">
                <a:latin typeface="Calibri" panose="020F0502020204030204" pitchFamily="34" charset="0"/>
                <a:ea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6B1EF9B0-0D54-92D0-34FD-877956DDB365}"/>
              </a:ext>
            </a:extLst>
          </p:cNvPr>
          <p:cNvSpPr txBox="1"/>
          <p:nvPr/>
        </p:nvSpPr>
        <p:spPr>
          <a:xfrm>
            <a:off x="1184764" y="2699442"/>
            <a:ext cx="1259498" cy="2677656"/>
          </a:xfrm>
          <a:prstGeom prst="rect">
            <a:avLst/>
          </a:prstGeom>
          <a:noFill/>
        </p:spPr>
        <p:txBody>
          <a:bodyPr wrap="square">
            <a:spAutoFit/>
          </a:bodyPr>
          <a:lstStyle/>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rPr>
              <a:t>a.	</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3435A99A-819F-BF13-F3BD-96DDCFC0CDBB}"/>
              </a:ext>
            </a:extLst>
          </p:cNvPr>
          <p:cNvSpPr txBox="1"/>
          <p:nvPr/>
        </p:nvSpPr>
        <p:spPr>
          <a:xfrm>
            <a:off x="3693589" y="2699442"/>
            <a:ext cx="1259498" cy="4154984"/>
          </a:xfrm>
          <a:prstGeom prst="rect">
            <a:avLst/>
          </a:prstGeom>
          <a:noFill/>
        </p:spPr>
        <p:txBody>
          <a:bodyPr wrap="square">
            <a:spAutoFit/>
          </a:bodyPr>
          <a:lstStyle/>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rPr>
              <a:t>b.</a:t>
            </a:r>
            <a:r>
              <a:rPr lang="sv-SE" sz="2400" dirty="0">
                <a:latin typeface="Calibri" panose="020F0502020204030204" pitchFamily="34" charset="0"/>
                <a:ea typeface="Calibri" panose="020F0502020204030204" pitchFamily="34" charset="0"/>
                <a:cs typeface="Calibri" panose="020F0502020204030204" pitchFamily="34" charset="0"/>
              </a:rPr>
              <a:t>	</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a:t>
            </a:r>
          </a:p>
          <a:p>
            <a:r>
              <a:rPr lang="sv-SE" sz="2400" dirty="0">
                <a:latin typeface="Calibri" panose="020F0502020204030204" pitchFamily="34" charset="0"/>
                <a:ea typeface="Calibri" panose="020F0502020204030204" pitchFamily="34" charset="0"/>
                <a:cs typeface="Calibri" panose="020F0502020204030204" pitchFamily="34" charset="0"/>
              </a:rPr>
              <a:t> </a:t>
            </a:r>
          </a:p>
        </p:txBody>
      </p:sp>
      <p:sp>
        <p:nvSpPr>
          <p:cNvPr id="6" name="TextBox 5">
            <a:extLst>
              <a:ext uri="{FF2B5EF4-FFF2-40B4-BE49-F238E27FC236}">
                <a16:creationId xmlns:a16="http://schemas.microsoft.com/office/drawing/2014/main" id="{DAA62A90-6222-12F1-B596-A50E65E610EB}"/>
              </a:ext>
            </a:extLst>
          </p:cNvPr>
          <p:cNvSpPr txBox="1"/>
          <p:nvPr/>
        </p:nvSpPr>
        <p:spPr>
          <a:xfrm>
            <a:off x="6318796" y="2699442"/>
            <a:ext cx="1077790" cy="4124206"/>
          </a:xfrm>
          <a:prstGeom prst="rect">
            <a:avLst/>
          </a:prstGeom>
          <a:noFill/>
        </p:spPr>
        <p:txBody>
          <a:bodyPr wrap="square">
            <a:spAutoFit/>
          </a:bodyPr>
          <a:lstStyle/>
          <a:p>
            <a:r>
              <a:rPr lang="sv-SE" sz="240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c.</a:t>
            </a:r>
          </a:p>
          <a:p>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r>
              <a:rPr lang="sv-SE" sz="1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endParaRPr lang="sv-SE" sz="14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492EC11-17C5-188F-84CF-F868592B398B}"/>
              </a:ext>
            </a:extLst>
          </p:cNvPr>
          <p:cNvSpPr txBox="1"/>
          <p:nvPr/>
        </p:nvSpPr>
        <p:spPr>
          <a:xfrm>
            <a:off x="8868507" y="2699442"/>
            <a:ext cx="2912452" cy="3244221"/>
          </a:xfrm>
          <a:prstGeom prst="rect">
            <a:avLst/>
          </a:prstGeom>
          <a:noFill/>
        </p:spPr>
        <p:txBody>
          <a:bodyPr wrap="square">
            <a:spAutoFit/>
          </a:bodyPr>
          <a:lstStyle/>
          <a:p>
            <a:pPr lvl="1">
              <a:lnSpc>
                <a:spcPct val="107000"/>
              </a:lnSpc>
              <a:spcAft>
                <a:spcPts val="825"/>
              </a:spcAft>
              <a:tabLst>
                <a:tab pos="914400" algn="l"/>
              </a:tabLst>
            </a:pPr>
            <a:r>
              <a:rPr lang="sv-SE" sz="2400" b="1" dirty="0">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d.</a:t>
            </a:r>
          </a:p>
          <a:p>
            <a:pPr lvl="1">
              <a:lnSpc>
                <a:spcPct val="107000"/>
              </a:lnSpc>
              <a:spcAft>
                <a:spcPts val="825"/>
              </a:spcAft>
              <a:tabLst>
                <a:tab pos="914400" algn="l"/>
              </a:tabLst>
            </a:pP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b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b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b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b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b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b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b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b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b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b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b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b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b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b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b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br>
            <a:r>
              <a:rPr lang="sv-SE"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endParaRPr lang="sv-SE"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Picture 2" descr="C Sharp (C#) Logo PNG Vector (SVG) Free Download">
            <a:extLst>
              <a:ext uri="{FF2B5EF4-FFF2-40B4-BE49-F238E27FC236}">
                <a16:creationId xmlns:a16="http://schemas.microsoft.com/office/drawing/2014/main" id="{D5E5D707-6C99-1D26-7394-FDDC086DB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926" y="167786"/>
            <a:ext cx="1158454" cy="130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46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6;p1"/>
          <p:cNvSpPr/>
          <p:nvPr/>
        </p:nvSpPr>
        <p:spPr>
          <a:xfrm>
            <a:off x="4654440" y="0"/>
            <a:ext cx="7533360" cy="685368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81" name="Google Shape;87;p1"/>
          <p:cNvSpPr/>
          <p:nvPr/>
        </p:nvSpPr>
        <p:spPr>
          <a:xfrm>
            <a:off x="5020560" y="1230120"/>
            <a:ext cx="6800760" cy="2658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tabLst>
                <a:tab pos="0" algn="l"/>
              </a:tabLst>
            </a:pPr>
            <a:r>
              <a:rPr lang="sv-SE" sz="5400" b="0" strike="noStrike" spc="-1" dirty="0">
                <a:solidFill>
                  <a:srgbClr val="FFFFFF"/>
                </a:solidFill>
                <a:latin typeface="Calibri"/>
                <a:ea typeface="Calibri"/>
              </a:rPr>
              <a:t>C# Gissa Talet</a:t>
            </a:r>
            <a:endParaRPr lang="sv-SE" sz="5400" b="0" strike="noStrike" spc="-1" dirty="0">
              <a:latin typeface="Arial"/>
            </a:endParaRPr>
          </a:p>
        </p:txBody>
      </p:sp>
      <p:sp>
        <p:nvSpPr>
          <p:cNvPr id="82" name="Google Shape;88;p1"/>
          <p:cNvSpPr/>
          <p:nvPr/>
        </p:nvSpPr>
        <p:spPr>
          <a:xfrm>
            <a:off x="5189760" y="4106160"/>
            <a:ext cx="6248880" cy="1856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4000" lnSpcReduction="10000"/>
          </a:bodyPr>
          <a:lstStyle/>
          <a:p>
            <a:pPr>
              <a:lnSpc>
                <a:spcPct val="90000"/>
              </a:lnSpc>
              <a:tabLst>
                <a:tab pos="0" algn="l"/>
              </a:tabLst>
            </a:pPr>
            <a:endParaRPr lang="sv-SE" sz="1800" b="0" strike="noStrike" spc="-1" dirty="0">
              <a:latin typeface="Arial"/>
            </a:endParaRPr>
          </a:p>
          <a:p>
            <a:pPr>
              <a:lnSpc>
                <a:spcPct val="90000"/>
              </a:lnSpc>
              <a:tabLst>
                <a:tab pos="0" algn="l"/>
              </a:tabLst>
            </a:pPr>
            <a:endParaRPr lang="sv-SE" sz="1800" b="0" strike="noStrike" spc="-1" dirty="0">
              <a:latin typeface="Arial"/>
            </a:endParaRPr>
          </a:p>
          <a:p>
            <a:pPr>
              <a:lnSpc>
                <a:spcPct val="90000"/>
              </a:lnSpc>
              <a:tabLst>
                <a:tab pos="0" algn="l"/>
              </a:tabLst>
            </a:pPr>
            <a:endParaRPr lang="sv-SE" sz="1800" b="0" strike="noStrike" spc="-1" dirty="0">
              <a:latin typeface="Arial"/>
            </a:endParaRPr>
          </a:p>
          <a:p>
            <a:pPr>
              <a:lnSpc>
                <a:spcPct val="90000"/>
              </a:lnSpc>
              <a:spcBef>
                <a:spcPts val="1001"/>
              </a:spcBef>
              <a:tabLst>
                <a:tab pos="0" algn="l"/>
              </a:tabLst>
            </a:pPr>
            <a:endParaRPr lang="sv-SE" sz="1800" b="0" strike="noStrike" spc="-1" dirty="0">
              <a:latin typeface="Arial"/>
            </a:endParaRPr>
          </a:p>
          <a:p>
            <a:pPr>
              <a:lnSpc>
                <a:spcPct val="90000"/>
              </a:lnSpc>
              <a:spcBef>
                <a:spcPts val="1001"/>
              </a:spcBef>
              <a:tabLst>
                <a:tab pos="0" algn="l"/>
              </a:tabLst>
            </a:pPr>
            <a:endParaRPr lang="sv-SE" sz="1800" b="0" strike="noStrike" spc="-1" dirty="0">
              <a:latin typeface="Arial"/>
            </a:endParaRPr>
          </a:p>
          <a:p>
            <a:pPr>
              <a:lnSpc>
                <a:spcPct val="90000"/>
              </a:lnSpc>
              <a:spcBef>
                <a:spcPts val="1001"/>
              </a:spcBef>
              <a:tabLst>
                <a:tab pos="0" algn="l"/>
              </a:tabLst>
            </a:pPr>
            <a:r>
              <a:rPr lang="sv-SE" sz="2400" b="0" strike="noStrike" spc="-1" dirty="0">
                <a:solidFill>
                  <a:srgbClr val="FFFFFF"/>
                </a:solidFill>
                <a:latin typeface="Calibri"/>
                <a:ea typeface="Calibri"/>
              </a:rPr>
              <a:t>Richard Chalk, </a:t>
            </a:r>
            <a:r>
              <a:rPr lang="sv-SE" sz="2400" b="0" strike="noStrike" spc="-1" dirty="0" err="1">
                <a:solidFill>
                  <a:srgbClr val="FFFFFF"/>
                </a:solidFill>
                <a:latin typeface="Calibri"/>
                <a:ea typeface="Calibri"/>
              </a:rPr>
              <a:t>Systementor</a:t>
            </a:r>
            <a:r>
              <a:rPr lang="sv-SE" sz="2400" b="0" strike="noStrike" spc="-1" dirty="0">
                <a:solidFill>
                  <a:srgbClr val="FFFFFF"/>
                </a:solidFill>
                <a:latin typeface="Calibri"/>
                <a:ea typeface="Calibri"/>
              </a:rPr>
              <a:t> AB</a:t>
            </a:r>
            <a:endParaRPr lang="sv-SE" sz="2400" b="0" strike="noStrike" spc="-1" dirty="0">
              <a:latin typeface="Arial"/>
            </a:endParaRPr>
          </a:p>
          <a:p>
            <a:pPr>
              <a:lnSpc>
                <a:spcPct val="90000"/>
              </a:lnSpc>
              <a:spcBef>
                <a:spcPts val="1001"/>
              </a:spcBef>
              <a:tabLst>
                <a:tab pos="0" algn="l"/>
              </a:tabLst>
            </a:pPr>
            <a:endParaRPr lang="sv-SE" sz="2400" b="0" strike="noStrike" spc="-1" dirty="0">
              <a:latin typeface="Arial"/>
            </a:endParaRPr>
          </a:p>
        </p:txBody>
      </p:sp>
      <p:sp>
        <p:nvSpPr>
          <p:cNvPr id="83" name="Google Shape;89;p1"/>
          <p:cNvSpPr/>
          <p:nvPr/>
        </p:nvSpPr>
        <p:spPr>
          <a:xfrm>
            <a:off x="1196640" y="2252880"/>
            <a:ext cx="2214360" cy="2325240"/>
          </a:xfrm>
          <a:prstGeom prst="rect">
            <a:avLst/>
          </a:prstGeom>
          <a:solidFill>
            <a:srgbClr val="FFFFFF"/>
          </a:solidFill>
          <a:ln w="31750" cap="sq">
            <a:solidFill>
              <a:srgbClr val="6BD88A"/>
            </a:solidFill>
            <a:miter/>
          </a:ln>
        </p:spPr>
        <p:style>
          <a:lnRef idx="0">
            <a:scrgbClr r="0" g="0" b="0"/>
          </a:lnRef>
          <a:fillRef idx="0">
            <a:scrgbClr r="0" g="0" b="0"/>
          </a:fillRef>
          <a:effectRef idx="0">
            <a:scrgbClr r="0" g="0" b="0"/>
          </a:effectRef>
          <a:fontRef idx="minor"/>
        </p:style>
      </p:sp>
      <p:pic>
        <p:nvPicPr>
          <p:cNvPr id="84" name="Google Shape;90;p1"/>
          <p:cNvPicPr/>
          <p:nvPr/>
        </p:nvPicPr>
        <p:blipFill>
          <a:blip r:embed="rId2"/>
          <a:stretch/>
        </p:blipFill>
        <p:spPr>
          <a:xfrm>
            <a:off x="861120" y="2193480"/>
            <a:ext cx="2738880" cy="2325240"/>
          </a:xfrm>
          <a:prstGeom prst="rect">
            <a:avLst/>
          </a:prstGeom>
          <a:ln w="0">
            <a:noFill/>
          </a:ln>
        </p:spPr>
      </p:pic>
      <p:sp>
        <p:nvSpPr>
          <p:cNvPr id="85" name="Google Shape;91;p1"/>
          <p:cNvSpPr/>
          <p:nvPr/>
        </p:nvSpPr>
        <p:spPr>
          <a:xfrm>
            <a:off x="1847880" y="649296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8F9ADDBB-B073-49E1-9EA0-8B2CAF9F7F7D}" type="slidenum">
              <a:rPr lang="sv-SE" sz="1200" b="0" strike="noStrike" spc="-1">
                <a:solidFill>
                  <a:srgbClr val="888888"/>
                </a:solidFill>
                <a:latin typeface="Calibri"/>
                <a:ea typeface="Calibri"/>
              </a:rPr>
              <a:t>9</a:t>
            </a:fld>
            <a:endParaRPr lang="sv-SE" sz="1200" b="0" strike="noStrike" spc="-1">
              <a:latin typeface="Arial"/>
            </a:endParaRPr>
          </a:p>
        </p:txBody>
      </p:sp>
    </p:spTree>
    <p:extLst>
      <p:ext uri="{BB962C8B-B14F-4D97-AF65-F5344CB8AC3E}">
        <p14:creationId xmlns:p14="http://schemas.microsoft.com/office/powerpoint/2010/main" val="3424655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1992</TotalTime>
  <Words>927</Words>
  <Application>Microsoft Office PowerPoint</Application>
  <PresentationFormat>Widescreen</PresentationFormat>
  <Paragraphs>128</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Richard Chalk</cp:lastModifiedBy>
  <cp:revision>52</cp:revision>
  <dcterms:created xsi:type="dcterms:W3CDTF">2020-11-22T13:16:43Z</dcterms:created>
  <dcterms:modified xsi:type="dcterms:W3CDTF">2023-04-29T19:43:04Z</dcterms:modified>
  <dc:language>sv-SE</dc:language>
</cp:coreProperties>
</file>