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394" r:id="rId7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A254A-3420-418A-9571-4CE4FBFA0FD0}" v="17" dt="2023-04-29T19:40:2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1" autoAdjust="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A652FB7F-F0D2-4E22-B2AC-7F0B3AD1CBA3}"/>
    <pc:docChg chg="undo custSel addSld delSld modSld">
      <pc:chgData name="Richard Chalk" userId="287f8aa4f4de1d19" providerId="LiveId" clId="{A652FB7F-F0D2-4E22-B2AC-7F0B3AD1CBA3}" dt="2022-12-22T08:20:23.058" v="4455" actId="207"/>
      <pc:docMkLst>
        <pc:docMk/>
      </pc:docMkLst>
      <pc:sldChg chg="modSp mod">
        <pc:chgData name="Richard Chalk" userId="287f8aa4f4de1d19" providerId="LiveId" clId="{A652FB7F-F0D2-4E22-B2AC-7F0B3AD1CBA3}" dt="2022-12-16T12:30:19.578" v="19" actId="20577"/>
        <pc:sldMkLst>
          <pc:docMk/>
          <pc:sldMk cId="0" sldId="256"/>
        </pc:sldMkLst>
        <pc:spChg chg="mod">
          <ac:chgData name="Richard Chalk" userId="287f8aa4f4de1d19" providerId="LiveId" clId="{A652FB7F-F0D2-4E22-B2AC-7F0B3AD1CBA3}" dt="2022-12-16T12:30:19.578" v="19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A652FB7F-F0D2-4E22-B2AC-7F0B3AD1CBA3}" dt="2022-12-16T14:11:57.931" v="3045" actId="20577"/>
        <pc:sldMkLst>
          <pc:docMk/>
          <pc:sldMk cId="0" sldId="257"/>
        </pc:sldMkLst>
        <pc:spChg chg="mod">
          <ac:chgData name="Richard Chalk" userId="287f8aa4f4de1d19" providerId="LiveId" clId="{A652FB7F-F0D2-4E22-B2AC-7F0B3AD1CBA3}" dt="2022-12-16T12:30:29.547" v="39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11:57.931" v="3045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2:31:25.726" v="45"/>
          <ac:picMkLst>
            <pc:docMk/>
            <pc:sldMk cId="0" sldId="257"/>
            <ac:picMk id="2" creationId="{91BAC7C1-8C25-3F67-01D1-70381D008C5C}"/>
          </ac:picMkLst>
        </pc:picChg>
        <pc:picChg chg="del mod">
          <ac:chgData name="Richard Chalk" userId="287f8aa4f4de1d19" providerId="LiveId" clId="{A652FB7F-F0D2-4E22-B2AC-7F0B3AD1CBA3}" dt="2022-12-16T12:30:48.928" v="44" actId="478"/>
          <ac:picMkLst>
            <pc:docMk/>
            <pc:sldMk cId="0" sldId="257"/>
            <ac:picMk id="1026" creationId="{F3E79DE5-0C0D-938F-8532-968555A36E33}"/>
          </ac:picMkLst>
        </pc:picChg>
      </pc:sldChg>
      <pc:sldChg chg="addSp modSp del">
        <pc:chgData name="Richard Chalk" userId="287f8aa4f4de1d19" providerId="LiveId" clId="{A652FB7F-F0D2-4E22-B2AC-7F0B3AD1CBA3}" dt="2022-12-16T14:11:07.073" v="3019" actId="47"/>
        <pc:sldMkLst>
          <pc:docMk/>
          <pc:sldMk cId="59635323" sldId="258"/>
        </pc:sldMkLst>
        <pc:spChg chg="add mod">
          <ac:chgData name="Richard Chalk" userId="287f8aa4f4de1d19" providerId="LiveId" clId="{A652FB7F-F0D2-4E22-B2AC-7F0B3AD1CBA3}" dt="2022-12-16T12:57:16.710" v="1006"/>
          <ac:spMkLst>
            <pc:docMk/>
            <pc:sldMk cId="59635323" sldId="258"/>
            <ac:spMk id="2" creationId="{EA160B75-26BB-0889-48C2-64CDA7176FA7}"/>
          </ac:spMkLst>
        </pc:spChg>
        <pc:picChg chg="add mod">
          <ac:chgData name="Richard Chalk" userId="287f8aa4f4de1d19" providerId="LiveId" clId="{A652FB7F-F0D2-4E22-B2AC-7F0B3AD1CBA3}" dt="2022-12-16T12:57:16.710" v="1006"/>
          <ac:picMkLst>
            <pc:docMk/>
            <pc:sldMk cId="59635323" sldId="258"/>
            <ac:picMk id="3" creationId="{946FE271-72C6-623F-315B-E8C70E33D6CA}"/>
          </ac:picMkLst>
        </pc:picChg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1333402123" sldId="259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1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2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3"/>
        </pc:sldMkLst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0" sldId="264"/>
        </pc:sldMkLst>
      </pc:sldChg>
      <pc:sldChg chg="addSp delSp modSp mod">
        <pc:chgData name="Richard Chalk" userId="287f8aa4f4de1d19" providerId="LiveId" clId="{A652FB7F-F0D2-4E22-B2AC-7F0B3AD1CBA3}" dt="2022-12-16T14:49:50.909" v="3125" actId="478"/>
        <pc:sldMkLst>
          <pc:docMk/>
          <pc:sldMk cId="0" sldId="265"/>
        </pc:sldMkLst>
        <pc:spChg chg="add mod">
          <ac:chgData name="Richard Chalk" userId="287f8aa4f4de1d19" providerId="LiveId" clId="{A652FB7F-F0D2-4E22-B2AC-7F0B3AD1CBA3}" dt="2022-12-16T14:49:48.482" v="3124" actId="1076"/>
          <ac:spMkLst>
            <pc:docMk/>
            <pc:sldMk cId="0" sldId="265"/>
            <ac:spMk id="4" creationId="{946FA134-0D73-32BC-9947-D0891CC27543}"/>
          </ac:spMkLst>
        </pc:spChg>
        <pc:spChg chg="mod">
          <ac:chgData name="Richard Chalk" userId="287f8aa4f4de1d19" providerId="LiveId" clId="{A652FB7F-F0D2-4E22-B2AC-7F0B3AD1CBA3}" dt="2022-12-16T14:11:18.881" v="3029" actId="1076"/>
          <ac:spMkLst>
            <pc:docMk/>
            <pc:sldMk cId="0" sldId="265"/>
            <ac:spMk id="157" creationId="{00000000-0000-0000-0000-000000000000}"/>
          </ac:spMkLst>
        </pc:spChg>
        <pc:picChg chg="add del mod">
          <ac:chgData name="Richard Chalk" userId="287f8aa4f4de1d19" providerId="LiveId" clId="{A652FB7F-F0D2-4E22-B2AC-7F0B3AD1CBA3}" dt="2022-12-16T14:49:50.909" v="3125" actId="478"/>
          <ac:picMkLst>
            <pc:docMk/>
            <pc:sldMk cId="0" sldId="265"/>
            <ac:picMk id="2" creationId="{198C770A-3A02-9CA3-8779-495ABC8294DA}"/>
          </ac:picMkLst>
        </pc:picChg>
        <pc:picChg chg="add mod">
          <ac:chgData name="Richard Chalk" userId="287f8aa4f4de1d19" providerId="LiveId" clId="{A652FB7F-F0D2-4E22-B2AC-7F0B3AD1CBA3}" dt="2022-12-16T14:49:45.572" v="3123" actId="167"/>
          <ac:picMkLst>
            <pc:docMk/>
            <pc:sldMk cId="0" sldId="265"/>
            <ac:picMk id="1026" creationId="{BD396FA4-8668-CCAA-D8CC-0AD8FCDA4880}"/>
          </ac:picMkLst>
        </pc:picChg>
      </pc:sldChg>
      <pc:sldChg chg="del">
        <pc:chgData name="Richard Chalk" userId="287f8aa4f4de1d19" providerId="LiveId" clId="{A652FB7F-F0D2-4E22-B2AC-7F0B3AD1CBA3}" dt="2022-12-16T14:11:07.073" v="3019" actId="47"/>
        <pc:sldMkLst>
          <pc:docMk/>
          <pc:sldMk cId="2483964212" sldId="266"/>
        </pc:sldMkLst>
      </pc:sldChg>
      <pc:sldChg chg="modSp add mod">
        <pc:chgData name="Richard Chalk" userId="287f8aa4f4de1d19" providerId="LiveId" clId="{A652FB7F-F0D2-4E22-B2AC-7F0B3AD1CBA3}" dt="2022-12-17T15:15:25.920" v="3196" actId="6549"/>
        <pc:sldMkLst>
          <pc:docMk/>
          <pc:sldMk cId="1861566177" sldId="267"/>
        </pc:sldMkLst>
        <pc:spChg chg="mod">
          <ac:chgData name="Richard Chalk" userId="287f8aa4f4de1d19" providerId="LiveId" clId="{A652FB7F-F0D2-4E22-B2AC-7F0B3AD1CBA3}" dt="2022-12-16T12:36:59.472" v="307" actId="20577"/>
          <ac:spMkLst>
            <pc:docMk/>
            <pc:sldMk cId="1861566177" sldId="267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15:25.920" v="3196" actId="6549"/>
          <ac:spMkLst>
            <pc:docMk/>
            <pc:sldMk cId="1861566177" sldId="267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7T15:18:43.657" v="3274" actId="20577"/>
        <pc:sldMkLst>
          <pc:docMk/>
          <pc:sldMk cId="1808744566" sldId="268"/>
        </pc:sldMkLst>
        <pc:spChg chg="add mod">
          <ac:chgData name="Richard Chalk" userId="287f8aa4f4de1d19" providerId="LiveId" clId="{A652FB7F-F0D2-4E22-B2AC-7F0B3AD1CBA3}" dt="2022-12-17T15:18:24.002" v="3270" actId="14100"/>
          <ac:spMkLst>
            <pc:docMk/>
            <pc:sldMk cId="1808744566" sldId="268"/>
            <ac:spMk id="4" creationId="{BB39D08F-C46C-E114-D5E6-EC0D546D86F5}"/>
          </ac:spMkLst>
        </pc:spChg>
        <pc:spChg chg="mod">
          <ac:chgData name="Richard Chalk" userId="287f8aa4f4de1d19" providerId="LiveId" clId="{A652FB7F-F0D2-4E22-B2AC-7F0B3AD1CBA3}" dt="2022-12-17T15:18:43.657" v="3274" actId="20577"/>
          <ac:spMkLst>
            <pc:docMk/>
            <pc:sldMk cId="1808744566" sldId="268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18:38.123" v="3272" actId="14100"/>
          <ac:spMkLst>
            <pc:docMk/>
            <pc:sldMk cId="1808744566" sldId="268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7T15:17:39.379" v="3257" actId="478"/>
          <ac:picMkLst>
            <pc:docMk/>
            <pc:sldMk cId="1808744566" sldId="268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7T15:17:44.264" v="3259" actId="1076"/>
          <ac:picMkLst>
            <pc:docMk/>
            <pc:sldMk cId="1808744566" sldId="268"/>
            <ac:picMk id="1026" creationId="{7D9A0543-1AD6-6BDB-7743-86F1E5EA4CB8}"/>
          </ac:picMkLst>
        </pc:picChg>
      </pc:sldChg>
      <pc:sldChg chg="addSp delSp modSp add mod">
        <pc:chgData name="Richard Chalk" userId="287f8aa4f4de1d19" providerId="LiveId" clId="{A652FB7F-F0D2-4E22-B2AC-7F0B3AD1CBA3}" dt="2022-12-22T08:20:23.058" v="4455" actId="207"/>
        <pc:sldMkLst>
          <pc:docMk/>
          <pc:sldMk cId="1530950798" sldId="269"/>
        </pc:sldMkLst>
        <pc:spChg chg="add mod">
          <ac:chgData name="Richard Chalk" userId="287f8aa4f4de1d19" providerId="LiveId" clId="{A652FB7F-F0D2-4E22-B2AC-7F0B3AD1CBA3}" dt="2022-12-22T08:17:55.821" v="4451" actId="1036"/>
          <ac:spMkLst>
            <pc:docMk/>
            <pc:sldMk cId="1530950798" sldId="269"/>
            <ac:spMk id="4" creationId="{EC65A970-0127-72D2-3ABB-7A1D9CE2F45E}"/>
          </ac:spMkLst>
        </pc:spChg>
        <pc:spChg chg="add mod">
          <ac:chgData name="Richard Chalk" userId="287f8aa4f4de1d19" providerId="LiveId" clId="{A652FB7F-F0D2-4E22-B2AC-7F0B3AD1CBA3}" dt="2022-12-22T08:20:23.058" v="4455" actId="207"/>
          <ac:spMkLst>
            <pc:docMk/>
            <pc:sldMk cId="1530950798" sldId="269"/>
            <ac:spMk id="5" creationId="{98FE54B9-F4CC-D412-417E-808572E343CC}"/>
          </ac:spMkLst>
        </pc:spChg>
        <pc:spChg chg="add mod">
          <ac:chgData name="Richard Chalk" userId="287f8aa4f4de1d19" providerId="LiveId" clId="{A652FB7F-F0D2-4E22-B2AC-7F0B3AD1CBA3}" dt="2022-12-22T08:18:03.582" v="4454" actId="1076"/>
          <ac:spMkLst>
            <pc:docMk/>
            <pc:sldMk cId="1530950798" sldId="269"/>
            <ac:spMk id="6" creationId="{8290CE9A-A678-84BA-6BC2-BB23213B76AD}"/>
          </ac:spMkLst>
        </pc:spChg>
        <pc:spChg chg="add del mod">
          <ac:chgData name="Richard Chalk" userId="287f8aa4f4de1d19" providerId="LiveId" clId="{A652FB7F-F0D2-4E22-B2AC-7F0B3AD1CBA3}" dt="2022-12-16T13:12:36.707" v="1638" actId="478"/>
          <ac:spMkLst>
            <pc:docMk/>
            <pc:sldMk cId="1530950798" sldId="269"/>
            <ac:spMk id="8" creationId="{960547BC-89C4-7101-BF7F-63AD4A41682E}"/>
          </ac:spMkLst>
        </pc:spChg>
        <pc:spChg chg="mod">
          <ac:chgData name="Richard Chalk" userId="287f8aa4f4de1d19" providerId="LiveId" clId="{A652FB7F-F0D2-4E22-B2AC-7F0B3AD1CBA3}" dt="2022-12-16T13:25:23.876" v="1672" actId="20577"/>
          <ac:spMkLst>
            <pc:docMk/>
            <pc:sldMk cId="1530950798" sldId="269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22T08:17:43.087" v="4423" actId="207"/>
          <ac:spMkLst>
            <pc:docMk/>
            <pc:sldMk cId="1530950798" sldId="269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2:56:15.359" v="1005" actId="478"/>
          <ac:picMkLst>
            <pc:docMk/>
            <pc:sldMk cId="1530950798" sldId="269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6T13:15:13.761" v="1656" actId="1076"/>
          <ac:picMkLst>
            <pc:docMk/>
            <pc:sldMk cId="1530950798" sldId="269"/>
            <ac:picMk id="7" creationId="{430C78CF-A8BE-4B38-8C12-B5E8798C98F4}"/>
          </ac:picMkLst>
        </pc:picChg>
        <pc:picChg chg="add mod">
          <ac:chgData name="Richard Chalk" userId="287f8aa4f4de1d19" providerId="LiveId" clId="{A652FB7F-F0D2-4E22-B2AC-7F0B3AD1CBA3}" dt="2022-12-16T13:15:04.407" v="1653" actId="1076"/>
          <ac:picMkLst>
            <pc:docMk/>
            <pc:sldMk cId="1530950798" sldId="269"/>
            <ac:picMk id="1026" creationId="{D35D6D0E-4130-F9BC-6DD9-258C4E9DA126}"/>
          </ac:picMkLst>
        </pc:picChg>
        <pc:picChg chg="add del mod">
          <ac:chgData name="Richard Chalk" userId="287f8aa4f4de1d19" providerId="LiveId" clId="{A652FB7F-F0D2-4E22-B2AC-7F0B3AD1CBA3}" dt="2022-12-16T13:14:10.728" v="1643" actId="478"/>
          <ac:picMkLst>
            <pc:docMk/>
            <pc:sldMk cId="1530950798" sldId="269"/>
            <ac:picMk id="1028" creationId="{6953534D-BBA9-EB58-8B8E-DDC6EAFFF1D2}"/>
          </ac:picMkLst>
        </pc:picChg>
        <pc:cxnChg chg="add mod">
          <ac:chgData name="Richard Chalk" userId="287f8aa4f4de1d19" providerId="LiveId" clId="{A652FB7F-F0D2-4E22-B2AC-7F0B3AD1CBA3}" dt="2022-12-16T13:15:26.447" v="1659" actId="14100"/>
          <ac:cxnSpMkLst>
            <pc:docMk/>
            <pc:sldMk cId="1530950798" sldId="269"/>
            <ac:cxnSpMk id="10" creationId="{933885F3-D09B-57D0-5221-0997F309D765}"/>
          </ac:cxnSpMkLst>
        </pc:cxnChg>
        <pc:cxnChg chg="add mod">
          <ac:chgData name="Richard Chalk" userId="287f8aa4f4de1d19" providerId="LiveId" clId="{A652FB7F-F0D2-4E22-B2AC-7F0B3AD1CBA3}" dt="2022-12-16T13:15:19.497" v="1657" actId="14100"/>
          <ac:cxnSpMkLst>
            <pc:docMk/>
            <pc:sldMk cId="1530950798" sldId="269"/>
            <ac:cxnSpMk id="12" creationId="{EBEFEF20-48AD-544B-C4BD-4E15CC1482CB}"/>
          </ac:cxnSpMkLst>
        </pc:cxnChg>
      </pc:sldChg>
      <pc:sldChg chg="new add del">
        <pc:chgData name="Richard Chalk" userId="287f8aa4f4de1d19" providerId="LiveId" clId="{A652FB7F-F0D2-4E22-B2AC-7F0B3AD1CBA3}" dt="2022-12-16T14:11:07.073" v="3019" actId="47"/>
        <pc:sldMkLst>
          <pc:docMk/>
          <pc:sldMk cId="2711010954" sldId="270"/>
        </pc:sldMkLst>
      </pc:sldChg>
      <pc:sldChg chg="addSp delSp modSp add mod modNotesTx">
        <pc:chgData name="Richard Chalk" userId="287f8aa4f4de1d19" providerId="LiveId" clId="{A652FB7F-F0D2-4E22-B2AC-7F0B3AD1CBA3}" dt="2022-12-17T15:28:31.875" v="3606" actId="1076"/>
        <pc:sldMkLst>
          <pc:docMk/>
          <pc:sldMk cId="1036893916" sldId="271"/>
        </pc:sldMkLst>
        <pc:spChg chg="add mod">
          <ac:chgData name="Richard Chalk" userId="287f8aa4f4de1d19" providerId="LiveId" clId="{A652FB7F-F0D2-4E22-B2AC-7F0B3AD1CBA3}" dt="2022-12-16T13:04:38.715" v="1176" actId="1076"/>
          <ac:spMkLst>
            <pc:docMk/>
            <pc:sldMk cId="1036893916" sldId="271"/>
            <ac:spMk id="3" creationId="{C4379428-A29A-0574-6C3A-195505985969}"/>
          </ac:spMkLst>
        </pc:spChg>
        <pc:spChg chg="del">
          <ac:chgData name="Richard Chalk" userId="287f8aa4f4de1d19" providerId="LiveId" clId="{A652FB7F-F0D2-4E22-B2AC-7F0B3AD1CBA3}" dt="2022-12-16T13:04:23.304" v="1173" actId="478"/>
          <ac:spMkLst>
            <pc:docMk/>
            <pc:sldMk cId="1036893916" sldId="271"/>
            <ac:spMk id="4" creationId="{EC65A970-0127-72D2-3ABB-7A1D9CE2F45E}"/>
          </ac:spMkLst>
        </pc:spChg>
        <pc:spChg chg="del">
          <ac:chgData name="Richard Chalk" userId="287f8aa4f4de1d19" providerId="LiveId" clId="{A652FB7F-F0D2-4E22-B2AC-7F0B3AD1CBA3}" dt="2022-12-16T13:04:20.470" v="1171" actId="478"/>
          <ac:spMkLst>
            <pc:docMk/>
            <pc:sldMk cId="1036893916" sldId="271"/>
            <ac:spMk id="5" creationId="{98FE54B9-F4CC-D412-417E-808572E343CC}"/>
          </ac:spMkLst>
        </pc:spChg>
        <pc:spChg chg="del">
          <ac:chgData name="Richard Chalk" userId="287f8aa4f4de1d19" providerId="LiveId" clId="{A652FB7F-F0D2-4E22-B2AC-7F0B3AD1CBA3}" dt="2022-12-16T13:04:21.481" v="1172" actId="478"/>
          <ac:spMkLst>
            <pc:docMk/>
            <pc:sldMk cId="1036893916" sldId="271"/>
            <ac:spMk id="6" creationId="{8290CE9A-A678-84BA-6BC2-BB23213B76AD}"/>
          </ac:spMkLst>
        </pc:spChg>
        <pc:spChg chg="add mod">
          <ac:chgData name="Richard Chalk" userId="287f8aa4f4de1d19" providerId="LiveId" clId="{A652FB7F-F0D2-4E22-B2AC-7F0B3AD1CBA3}" dt="2022-12-16T13:25:30.572" v="1674"/>
          <ac:spMkLst>
            <pc:docMk/>
            <pc:sldMk cId="1036893916" sldId="271"/>
            <ac:spMk id="10" creationId="{C46B651B-232C-BB3F-3650-E8EA91BE817E}"/>
          </ac:spMkLst>
        </pc:spChg>
        <pc:spChg chg="add mod">
          <ac:chgData name="Richard Chalk" userId="287f8aa4f4de1d19" providerId="LiveId" clId="{A652FB7F-F0D2-4E22-B2AC-7F0B3AD1CBA3}" dt="2022-12-16T14:14:18.998" v="3069" actId="1038"/>
          <ac:spMkLst>
            <pc:docMk/>
            <pc:sldMk cId="1036893916" sldId="271"/>
            <ac:spMk id="11" creationId="{6C2249D3-D61E-061A-65C6-CA7D17B2A0B7}"/>
          </ac:spMkLst>
        </pc:spChg>
        <pc:spChg chg="del">
          <ac:chgData name="Richard Chalk" userId="287f8aa4f4de1d19" providerId="LiveId" clId="{A652FB7F-F0D2-4E22-B2AC-7F0B3AD1CBA3}" dt="2022-12-16T13:25:30.360" v="1673" actId="478"/>
          <ac:spMkLst>
            <pc:docMk/>
            <pc:sldMk cId="1036893916" sldId="271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44:17.613" v="3097" actId="207"/>
          <ac:spMkLst>
            <pc:docMk/>
            <pc:sldMk cId="1036893916" sldId="271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15:37.352" v="1660"/>
          <ac:picMkLst>
            <pc:docMk/>
            <pc:sldMk cId="1036893916" sldId="271"/>
            <ac:picMk id="7" creationId="{02088BF0-D287-7749-DC6F-B6275F78D5D3}"/>
          </ac:picMkLst>
        </pc:picChg>
        <pc:picChg chg="add mod">
          <ac:chgData name="Richard Chalk" userId="287f8aa4f4de1d19" providerId="LiveId" clId="{A652FB7F-F0D2-4E22-B2AC-7F0B3AD1CBA3}" dt="2022-12-17T15:28:31.875" v="3606" actId="1076"/>
          <ac:picMkLst>
            <pc:docMk/>
            <pc:sldMk cId="1036893916" sldId="271"/>
            <ac:picMk id="1026" creationId="{218AFF51-017C-A5EE-B647-91027ECA375F}"/>
          </ac:picMkLst>
        </pc:picChg>
        <pc:picChg chg="del">
          <ac:chgData name="Richard Chalk" userId="287f8aa4f4de1d19" providerId="LiveId" clId="{A652FB7F-F0D2-4E22-B2AC-7F0B3AD1CBA3}" dt="2022-12-16T13:04:20.470" v="1171" actId="478"/>
          <ac:picMkLst>
            <pc:docMk/>
            <pc:sldMk cId="1036893916" sldId="271"/>
            <ac:picMk id="1026" creationId="{D35D6D0E-4130-F9BC-6DD9-258C4E9DA126}"/>
          </ac:picMkLst>
        </pc:picChg>
        <pc:picChg chg="add del mod">
          <ac:chgData name="Richard Chalk" userId="287f8aa4f4de1d19" providerId="LiveId" clId="{A652FB7F-F0D2-4E22-B2AC-7F0B3AD1CBA3}" dt="2022-12-17T15:28:26.450" v="3604" actId="478"/>
          <ac:picMkLst>
            <pc:docMk/>
            <pc:sldMk cId="1036893916" sldId="271"/>
            <ac:picMk id="3074" creationId="{DA2E9D64-CB0D-C67A-A90F-55050676B050}"/>
          </ac:picMkLst>
        </pc:picChg>
        <pc:cxnChg chg="add mod">
          <ac:chgData name="Richard Chalk" userId="287f8aa4f4de1d19" providerId="LiveId" clId="{A652FB7F-F0D2-4E22-B2AC-7F0B3AD1CBA3}" dt="2022-12-16T13:15:37.352" v="1660"/>
          <ac:cxnSpMkLst>
            <pc:docMk/>
            <pc:sldMk cId="1036893916" sldId="271"/>
            <ac:cxnSpMk id="8" creationId="{6A55CFCA-40CF-E774-18FB-EF728F41AE1E}"/>
          </ac:cxnSpMkLst>
        </pc:cxnChg>
        <pc:cxnChg chg="add mod">
          <ac:chgData name="Richard Chalk" userId="287f8aa4f4de1d19" providerId="LiveId" clId="{A652FB7F-F0D2-4E22-B2AC-7F0B3AD1CBA3}" dt="2022-12-16T13:15:37.352" v="1660"/>
          <ac:cxnSpMkLst>
            <pc:docMk/>
            <pc:sldMk cId="1036893916" sldId="271"/>
            <ac:cxnSpMk id="9" creationId="{D1F43F03-6CE1-0AB5-E320-BF73F4DC8774}"/>
          </ac:cxnSpMkLst>
        </pc:cxnChg>
      </pc:sldChg>
      <pc:sldChg chg="addSp delSp modSp add mod modNotesTx">
        <pc:chgData name="Richard Chalk" userId="287f8aa4f4de1d19" providerId="LiveId" clId="{A652FB7F-F0D2-4E22-B2AC-7F0B3AD1CBA3}" dt="2022-12-16T13:25:35.043" v="1676"/>
        <pc:sldMkLst>
          <pc:docMk/>
          <pc:sldMk cId="1601623448" sldId="272"/>
        </pc:sldMkLst>
        <pc:spChg chg="del mod">
          <ac:chgData name="Richard Chalk" userId="287f8aa4f4de1d19" providerId="LiveId" clId="{A652FB7F-F0D2-4E22-B2AC-7F0B3AD1CBA3}" dt="2022-12-16T13:09:25.965" v="1374" actId="478"/>
          <ac:spMkLst>
            <pc:docMk/>
            <pc:sldMk cId="1601623448" sldId="272"/>
            <ac:spMk id="3" creationId="{C4379428-A29A-0574-6C3A-195505985969}"/>
          </ac:spMkLst>
        </pc:spChg>
        <pc:spChg chg="add mod">
          <ac:chgData name="Richard Chalk" userId="287f8aa4f4de1d19" providerId="LiveId" clId="{A652FB7F-F0D2-4E22-B2AC-7F0B3AD1CBA3}" dt="2022-12-16T13:11:35.257" v="1615" actId="1037"/>
          <ac:spMkLst>
            <pc:docMk/>
            <pc:sldMk cId="1601623448" sldId="272"/>
            <ac:spMk id="4" creationId="{2F614DEE-8A51-1A29-5E7C-88D35F0D2F47}"/>
          </ac:spMkLst>
        </pc:spChg>
        <pc:spChg chg="add mod">
          <ac:chgData name="Richard Chalk" userId="287f8aa4f4de1d19" providerId="LiveId" clId="{A652FB7F-F0D2-4E22-B2AC-7F0B3AD1CBA3}" dt="2022-12-16T13:11:07.053" v="1586" actId="1035"/>
          <ac:spMkLst>
            <pc:docMk/>
            <pc:sldMk cId="1601623448" sldId="272"/>
            <ac:spMk id="5" creationId="{6EA881D4-3CA7-1F0A-4B9B-4FA43F00DB33}"/>
          </ac:spMkLst>
        </pc:spChg>
        <pc:spChg chg="add mod">
          <ac:chgData name="Richard Chalk" userId="287f8aa4f4de1d19" providerId="LiveId" clId="{A652FB7F-F0D2-4E22-B2AC-7F0B3AD1CBA3}" dt="2022-12-16T13:11:38.700" v="1631" actId="1038"/>
          <ac:spMkLst>
            <pc:docMk/>
            <pc:sldMk cId="1601623448" sldId="272"/>
            <ac:spMk id="7" creationId="{87C94E01-C4C5-BD17-EAAF-25E93DA612AC}"/>
          </ac:spMkLst>
        </pc:spChg>
        <pc:spChg chg="add mod">
          <ac:chgData name="Richard Chalk" userId="287f8aa4f4de1d19" providerId="LiveId" clId="{A652FB7F-F0D2-4E22-B2AC-7F0B3AD1CBA3}" dt="2022-12-16T13:25:35.043" v="1676"/>
          <ac:spMkLst>
            <pc:docMk/>
            <pc:sldMk cId="1601623448" sldId="272"/>
            <ac:spMk id="11" creationId="{3911CBC9-2BD7-C77E-231D-51D82B46FD66}"/>
          </ac:spMkLst>
        </pc:spChg>
        <pc:spChg chg="del">
          <ac:chgData name="Richard Chalk" userId="287f8aa4f4de1d19" providerId="LiveId" clId="{A652FB7F-F0D2-4E22-B2AC-7F0B3AD1CBA3}" dt="2022-12-16T13:25:34.808" v="1675" actId="478"/>
          <ac:spMkLst>
            <pc:docMk/>
            <pc:sldMk cId="1601623448" sldId="272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3:09:19.687" v="1371" actId="20577"/>
          <ac:spMkLst>
            <pc:docMk/>
            <pc:sldMk cId="1601623448" sldId="272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11:07.053" v="1586" actId="1035"/>
          <ac:picMkLst>
            <pc:docMk/>
            <pc:sldMk cId="1601623448" sldId="272"/>
            <ac:picMk id="6" creationId="{5DACDC72-D18B-1A85-AAB6-B1C37E602C40}"/>
          </ac:picMkLst>
        </pc:picChg>
        <pc:picChg chg="add mod">
          <ac:chgData name="Richard Chalk" userId="287f8aa4f4de1d19" providerId="LiveId" clId="{A652FB7F-F0D2-4E22-B2AC-7F0B3AD1CBA3}" dt="2022-12-16T13:15:40.429" v="1661"/>
          <ac:picMkLst>
            <pc:docMk/>
            <pc:sldMk cId="1601623448" sldId="272"/>
            <ac:picMk id="8" creationId="{93C50005-7E31-C261-A8C3-13AC7CB2684F}"/>
          </ac:picMkLst>
        </pc:picChg>
        <pc:cxnChg chg="add mod">
          <ac:chgData name="Richard Chalk" userId="287f8aa4f4de1d19" providerId="LiveId" clId="{A652FB7F-F0D2-4E22-B2AC-7F0B3AD1CBA3}" dt="2022-12-16T13:15:40.429" v="1661"/>
          <ac:cxnSpMkLst>
            <pc:docMk/>
            <pc:sldMk cId="1601623448" sldId="272"/>
            <ac:cxnSpMk id="9" creationId="{B966B593-B4C7-964B-9BFC-1377DE8DCC5C}"/>
          </ac:cxnSpMkLst>
        </pc:cxnChg>
        <pc:cxnChg chg="add mod">
          <ac:chgData name="Richard Chalk" userId="287f8aa4f4de1d19" providerId="LiveId" clId="{A652FB7F-F0D2-4E22-B2AC-7F0B3AD1CBA3}" dt="2022-12-16T13:15:40.429" v="1661"/>
          <ac:cxnSpMkLst>
            <pc:docMk/>
            <pc:sldMk cId="1601623448" sldId="272"/>
            <ac:cxnSpMk id="10" creationId="{16D8021C-D0FA-5E2B-FB0A-ED7529643912}"/>
          </ac:cxnSpMkLst>
        </pc:cxnChg>
      </pc:sldChg>
      <pc:sldChg chg="addSp delSp modSp add mod">
        <pc:chgData name="Richard Chalk" userId="287f8aa4f4de1d19" providerId="LiveId" clId="{A652FB7F-F0D2-4E22-B2AC-7F0B3AD1CBA3}" dt="2022-12-16T13:33:34.274" v="1951" actId="6549"/>
        <pc:sldMkLst>
          <pc:docMk/>
          <pc:sldMk cId="346204546" sldId="273"/>
        </pc:sldMkLst>
        <pc:spChg chg="del">
          <ac:chgData name="Richard Chalk" userId="287f8aa4f4de1d19" providerId="LiveId" clId="{A652FB7F-F0D2-4E22-B2AC-7F0B3AD1CBA3}" dt="2022-12-16T13:26:23.595" v="1751" actId="478"/>
          <ac:spMkLst>
            <pc:docMk/>
            <pc:sldMk cId="346204546" sldId="273"/>
            <ac:spMk id="4" creationId="{EC65A970-0127-72D2-3ABB-7A1D9CE2F45E}"/>
          </ac:spMkLst>
        </pc:spChg>
        <pc:spChg chg="del">
          <ac:chgData name="Richard Chalk" userId="287f8aa4f4de1d19" providerId="LiveId" clId="{A652FB7F-F0D2-4E22-B2AC-7F0B3AD1CBA3}" dt="2022-12-16T13:26:26.227" v="1752" actId="478"/>
          <ac:spMkLst>
            <pc:docMk/>
            <pc:sldMk cId="346204546" sldId="273"/>
            <ac:spMk id="5" creationId="{98FE54B9-F4CC-D412-417E-808572E343CC}"/>
          </ac:spMkLst>
        </pc:spChg>
        <pc:spChg chg="del">
          <ac:chgData name="Richard Chalk" userId="287f8aa4f4de1d19" providerId="LiveId" clId="{A652FB7F-F0D2-4E22-B2AC-7F0B3AD1CBA3}" dt="2022-12-16T13:26:26.227" v="1752" actId="478"/>
          <ac:spMkLst>
            <pc:docMk/>
            <pc:sldMk cId="346204546" sldId="273"/>
            <ac:spMk id="6" creationId="{8290CE9A-A678-84BA-6BC2-BB23213B76AD}"/>
          </ac:spMkLst>
        </pc:spChg>
        <pc:spChg chg="mod">
          <ac:chgData name="Richard Chalk" userId="287f8aa4f4de1d19" providerId="LiveId" clId="{A652FB7F-F0D2-4E22-B2AC-7F0B3AD1CBA3}" dt="2022-12-16T13:25:46.712" v="1684" actId="20577"/>
          <ac:spMkLst>
            <pc:docMk/>
            <pc:sldMk cId="346204546" sldId="273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3:33:34.274" v="1951" actId="6549"/>
          <ac:spMkLst>
            <pc:docMk/>
            <pc:sldMk cId="346204546" sldId="273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3:26:26.227" v="1752" actId="478"/>
          <ac:picMkLst>
            <pc:docMk/>
            <pc:sldMk cId="346204546" sldId="273"/>
            <ac:picMk id="1026" creationId="{D35D6D0E-4130-F9BC-6DD9-258C4E9DA126}"/>
          </ac:picMkLst>
        </pc:picChg>
        <pc:picChg chg="add del">
          <ac:chgData name="Richard Chalk" userId="287f8aa4f4de1d19" providerId="LiveId" clId="{A652FB7F-F0D2-4E22-B2AC-7F0B3AD1CBA3}" dt="2022-12-16T13:28:35.514" v="1824" actId="478"/>
          <ac:picMkLst>
            <pc:docMk/>
            <pc:sldMk cId="346204546" sldId="273"/>
            <ac:picMk id="4098" creationId="{A030C419-23D7-F351-B10A-515A7D35818C}"/>
          </ac:picMkLst>
        </pc:picChg>
        <pc:picChg chg="add mod">
          <ac:chgData name="Richard Chalk" userId="287f8aa4f4de1d19" providerId="LiveId" clId="{A652FB7F-F0D2-4E22-B2AC-7F0B3AD1CBA3}" dt="2022-12-16T13:28:53.579" v="1828" actId="688"/>
          <ac:picMkLst>
            <pc:docMk/>
            <pc:sldMk cId="346204546" sldId="273"/>
            <ac:picMk id="4100" creationId="{3370BFC3-CDAD-C9FB-C012-94F159FAF950}"/>
          </ac:picMkLst>
        </pc:picChg>
        <pc:cxnChg chg="del">
          <ac:chgData name="Richard Chalk" userId="287f8aa4f4de1d19" providerId="LiveId" clId="{A652FB7F-F0D2-4E22-B2AC-7F0B3AD1CBA3}" dt="2022-12-16T13:25:49.439" v="1685" actId="478"/>
          <ac:cxnSpMkLst>
            <pc:docMk/>
            <pc:sldMk cId="346204546" sldId="273"/>
            <ac:cxnSpMk id="10" creationId="{933885F3-D09B-57D0-5221-0997F309D765}"/>
          </ac:cxnSpMkLst>
        </pc:cxnChg>
        <pc:cxnChg chg="del">
          <ac:chgData name="Richard Chalk" userId="287f8aa4f4de1d19" providerId="LiveId" clId="{A652FB7F-F0D2-4E22-B2AC-7F0B3AD1CBA3}" dt="2022-12-16T13:25:50.881" v="1686" actId="478"/>
          <ac:cxnSpMkLst>
            <pc:docMk/>
            <pc:sldMk cId="346204546" sldId="273"/>
            <ac:cxnSpMk id="12" creationId="{EBEFEF20-48AD-544B-C4BD-4E15CC1482CB}"/>
          </ac:cxnSpMkLst>
        </pc:cxnChg>
      </pc:sldChg>
      <pc:sldChg chg="addSp modSp add mod modNotesTx">
        <pc:chgData name="Richard Chalk" userId="287f8aa4f4de1d19" providerId="LiveId" clId="{A652FB7F-F0D2-4E22-B2AC-7F0B3AD1CBA3}" dt="2022-12-17T15:24:59.700" v="3550" actId="20577"/>
        <pc:sldMkLst>
          <pc:docMk/>
          <pc:sldMk cId="670878636" sldId="274"/>
        </pc:sldMkLst>
        <pc:spChg chg="add mod">
          <ac:chgData name="Richard Chalk" userId="287f8aa4f4de1d19" providerId="LiveId" clId="{A652FB7F-F0D2-4E22-B2AC-7F0B3AD1CBA3}" dt="2022-12-17T15:23:29.408" v="3334" actId="207"/>
          <ac:spMkLst>
            <pc:docMk/>
            <pc:sldMk cId="670878636" sldId="274"/>
            <ac:spMk id="2" creationId="{535F1460-F333-2F7D-EE02-E3FE5EAD58DB}"/>
          </ac:spMkLst>
        </pc:spChg>
        <pc:spChg chg="add mod">
          <ac:chgData name="Richard Chalk" userId="287f8aa4f4de1d19" providerId="LiveId" clId="{A652FB7F-F0D2-4E22-B2AC-7F0B3AD1CBA3}" dt="2022-12-17T15:23:47.452" v="3342" actId="207"/>
          <ac:spMkLst>
            <pc:docMk/>
            <pc:sldMk cId="670878636" sldId="274"/>
            <ac:spMk id="3" creationId="{ECC46FA2-C93E-C711-86F4-70AB1D4BF193}"/>
          </ac:spMkLst>
        </pc:spChg>
        <pc:spChg chg="mod">
          <ac:chgData name="Richard Chalk" userId="287f8aa4f4de1d19" providerId="LiveId" clId="{A652FB7F-F0D2-4E22-B2AC-7F0B3AD1CBA3}" dt="2022-12-16T13:34:47.586" v="2011" actId="20577"/>
          <ac:spMkLst>
            <pc:docMk/>
            <pc:sldMk cId="670878636" sldId="274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6T13:34:22.889" v="2004" actId="1037"/>
          <ac:picMkLst>
            <pc:docMk/>
            <pc:sldMk cId="670878636" sldId="274"/>
            <ac:picMk id="5122" creationId="{9502F554-951A-E9B5-D364-047EA4D2776C}"/>
          </ac:picMkLst>
        </pc:picChg>
      </pc:sldChg>
      <pc:sldChg chg="addSp modSp add mod">
        <pc:chgData name="Richard Chalk" userId="287f8aa4f4de1d19" providerId="LiveId" clId="{A652FB7F-F0D2-4E22-B2AC-7F0B3AD1CBA3}" dt="2022-12-17T15:25:46.148" v="3584" actId="1036"/>
        <pc:sldMkLst>
          <pc:docMk/>
          <pc:sldMk cId="1071402803" sldId="275"/>
        </pc:sldMkLst>
        <pc:spChg chg="add mod">
          <ac:chgData name="Richard Chalk" userId="287f8aa4f4de1d19" providerId="LiveId" clId="{A652FB7F-F0D2-4E22-B2AC-7F0B3AD1CBA3}" dt="2022-12-17T15:25:46.148" v="3584" actId="1036"/>
          <ac:spMkLst>
            <pc:docMk/>
            <pc:sldMk cId="1071402803" sldId="275"/>
            <ac:spMk id="3" creationId="{B16E7821-FD8B-3F0B-A8E9-B1141337379E}"/>
          </ac:spMkLst>
        </pc:spChg>
        <pc:spChg chg="mod">
          <ac:chgData name="Richard Chalk" userId="287f8aa4f4de1d19" providerId="LiveId" clId="{A652FB7F-F0D2-4E22-B2AC-7F0B3AD1CBA3}" dt="2022-12-17T15:25:20.821" v="3565" actId="14100"/>
          <ac:spMkLst>
            <pc:docMk/>
            <pc:sldMk cId="1071402803" sldId="275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6T13:32:51.841" v="1918"/>
        <pc:sldMkLst>
          <pc:docMk/>
          <pc:sldMk cId="3683638058" sldId="276"/>
        </pc:sldMkLst>
        <pc:spChg chg="mod">
          <ac:chgData name="Richard Chalk" userId="287f8aa4f4de1d19" providerId="LiveId" clId="{A652FB7F-F0D2-4E22-B2AC-7F0B3AD1CBA3}" dt="2022-12-16T13:32:41.464" v="1917" actId="1076"/>
          <ac:spMkLst>
            <pc:docMk/>
            <pc:sldMk cId="3683638058" sldId="276"/>
            <ac:spMk id="86" creationId="{00000000-0000-0000-0000-000000000000}"/>
          </ac:spMkLst>
        </pc:spChg>
        <pc:spChg chg="del">
          <ac:chgData name="Richard Chalk" userId="287f8aa4f4de1d19" providerId="LiveId" clId="{A652FB7F-F0D2-4E22-B2AC-7F0B3AD1CBA3}" dt="2022-12-16T13:32:26.124" v="1901" actId="478"/>
          <ac:spMkLst>
            <pc:docMk/>
            <pc:sldMk cId="3683638058" sldId="276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3:32:28.250" v="1902" actId="478"/>
          <ac:picMkLst>
            <pc:docMk/>
            <pc:sldMk cId="3683638058" sldId="276"/>
            <ac:picMk id="2" creationId="{91BAC7C1-8C25-3F67-01D1-70381D008C5C}"/>
          </ac:picMkLst>
        </pc:picChg>
        <pc:picChg chg="add mod">
          <ac:chgData name="Richard Chalk" userId="287f8aa4f4de1d19" providerId="LiveId" clId="{A652FB7F-F0D2-4E22-B2AC-7F0B3AD1CBA3}" dt="2022-12-16T13:32:51.841" v="1918"/>
          <ac:picMkLst>
            <pc:docMk/>
            <pc:sldMk cId="3683638058" sldId="276"/>
            <ac:picMk id="3" creationId="{37C03330-CFB0-1867-660D-975D94D59B7E}"/>
          </ac:picMkLst>
        </pc:picChg>
        <pc:cxnChg chg="add mod">
          <ac:chgData name="Richard Chalk" userId="287f8aa4f4de1d19" providerId="LiveId" clId="{A652FB7F-F0D2-4E22-B2AC-7F0B3AD1CBA3}" dt="2022-12-16T13:32:51.841" v="1918"/>
          <ac:cxnSpMkLst>
            <pc:docMk/>
            <pc:sldMk cId="3683638058" sldId="276"/>
            <ac:cxnSpMk id="4" creationId="{ABF3D7D9-6E7C-CA56-3756-DD23100DA9FB}"/>
          </ac:cxnSpMkLst>
        </pc:cxnChg>
        <pc:cxnChg chg="add mod">
          <ac:chgData name="Richard Chalk" userId="287f8aa4f4de1d19" providerId="LiveId" clId="{A652FB7F-F0D2-4E22-B2AC-7F0B3AD1CBA3}" dt="2022-12-16T13:32:51.841" v="1918"/>
          <ac:cxnSpMkLst>
            <pc:docMk/>
            <pc:sldMk cId="3683638058" sldId="276"/>
            <ac:cxnSpMk id="5" creationId="{93DD560E-27CB-7003-4BD3-6913CD82F9CE}"/>
          </ac:cxnSpMkLst>
        </pc:cxnChg>
      </pc:sldChg>
      <pc:sldChg chg="delSp modSp add mod">
        <pc:chgData name="Richard Chalk" userId="287f8aa4f4de1d19" providerId="LiveId" clId="{A652FB7F-F0D2-4E22-B2AC-7F0B3AD1CBA3}" dt="2022-12-16T13:33:05.932" v="1924" actId="478"/>
        <pc:sldMkLst>
          <pc:docMk/>
          <pc:sldMk cId="945979409" sldId="277"/>
        </pc:sldMkLst>
        <pc:spChg chg="mod">
          <ac:chgData name="Richard Chalk" userId="287f8aa4f4de1d19" providerId="LiveId" clId="{A652FB7F-F0D2-4E22-B2AC-7F0B3AD1CBA3}" dt="2022-12-16T13:33:02.445" v="1922" actId="20577"/>
          <ac:spMkLst>
            <pc:docMk/>
            <pc:sldMk cId="945979409" sldId="277"/>
            <ac:spMk id="86" creationId="{00000000-0000-0000-0000-000000000000}"/>
          </ac:spMkLst>
        </pc:spChg>
        <pc:cxnChg chg="del">
          <ac:chgData name="Richard Chalk" userId="287f8aa4f4de1d19" providerId="LiveId" clId="{A652FB7F-F0D2-4E22-B2AC-7F0B3AD1CBA3}" dt="2022-12-16T13:33:04.704" v="1923" actId="478"/>
          <ac:cxnSpMkLst>
            <pc:docMk/>
            <pc:sldMk cId="945979409" sldId="277"/>
            <ac:cxnSpMk id="4" creationId="{ABF3D7D9-6E7C-CA56-3756-DD23100DA9FB}"/>
          </ac:cxnSpMkLst>
        </pc:cxnChg>
        <pc:cxnChg chg="del">
          <ac:chgData name="Richard Chalk" userId="287f8aa4f4de1d19" providerId="LiveId" clId="{A652FB7F-F0D2-4E22-B2AC-7F0B3AD1CBA3}" dt="2022-12-16T13:33:05.932" v="1924" actId="478"/>
          <ac:cxnSpMkLst>
            <pc:docMk/>
            <pc:sldMk cId="945979409" sldId="277"/>
            <ac:cxnSpMk id="5" creationId="{93DD560E-27CB-7003-4BD3-6913CD82F9CE}"/>
          </ac:cxnSpMkLst>
        </pc:cxnChg>
      </pc:sldChg>
      <pc:sldChg chg="addSp delSp modSp add mod">
        <pc:chgData name="Richard Chalk" userId="287f8aa4f4de1d19" providerId="LiveId" clId="{A652FB7F-F0D2-4E22-B2AC-7F0B3AD1CBA3}" dt="2022-12-17T15:25:56.343" v="3598" actId="20577"/>
        <pc:sldMkLst>
          <pc:docMk/>
          <pc:sldMk cId="3042715151" sldId="278"/>
        </pc:sldMkLst>
        <pc:spChg chg="del">
          <ac:chgData name="Richard Chalk" userId="287f8aa4f4de1d19" providerId="LiveId" clId="{A652FB7F-F0D2-4E22-B2AC-7F0B3AD1CBA3}" dt="2022-12-16T13:37:21.296" v="2175" actId="478"/>
          <ac:spMkLst>
            <pc:docMk/>
            <pc:sldMk cId="3042715151" sldId="278"/>
            <ac:spMk id="3" creationId="{B16E7821-FD8B-3F0B-A8E9-B1141337379E}"/>
          </ac:spMkLst>
        </pc:spChg>
        <pc:spChg chg="add mod">
          <ac:chgData name="Richard Chalk" userId="287f8aa4f4de1d19" providerId="LiveId" clId="{A652FB7F-F0D2-4E22-B2AC-7F0B3AD1CBA3}" dt="2022-12-16T13:38:54.443" v="2255" actId="1076"/>
          <ac:spMkLst>
            <pc:docMk/>
            <pc:sldMk cId="3042715151" sldId="278"/>
            <ac:spMk id="4" creationId="{96D40030-910F-6F1D-A4C0-DDFD917EFFE9}"/>
          </ac:spMkLst>
        </pc:spChg>
        <pc:spChg chg="add mod">
          <ac:chgData name="Richard Chalk" userId="287f8aa4f4de1d19" providerId="LiveId" clId="{A652FB7F-F0D2-4E22-B2AC-7F0B3AD1CBA3}" dt="2022-12-16T13:39:19.198" v="2282" actId="14100"/>
          <ac:spMkLst>
            <pc:docMk/>
            <pc:sldMk cId="3042715151" sldId="278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7T15:25:56.343" v="3598" actId="20577"/>
          <ac:spMkLst>
            <pc:docMk/>
            <pc:sldMk cId="3042715151" sldId="278"/>
            <ac:spMk id="93" creationId="{00000000-0000-0000-0000-000000000000}"/>
          </ac:spMkLst>
        </pc:spChg>
      </pc:sldChg>
      <pc:sldChg chg="addSp delSp modSp add mod">
        <pc:chgData name="Richard Chalk" userId="287f8aa4f4de1d19" providerId="LiveId" clId="{A652FB7F-F0D2-4E22-B2AC-7F0B3AD1CBA3}" dt="2022-12-17T15:26:17.226" v="3599" actId="113"/>
        <pc:sldMkLst>
          <pc:docMk/>
          <pc:sldMk cId="557762676" sldId="279"/>
        </pc:sldMkLst>
        <pc:spChg chg="add mod ord">
          <ac:chgData name="Richard Chalk" userId="287f8aa4f4de1d19" providerId="LiveId" clId="{A652FB7F-F0D2-4E22-B2AC-7F0B3AD1CBA3}" dt="2022-12-16T13:42:01.785" v="2439" actId="167"/>
          <ac:spMkLst>
            <pc:docMk/>
            <pc:sldMk cId="557762676" sldId="279"/>
            <ac:spMk id="3" creationId="{C2501703-C9B0-7CE1-9379-7CF28D2E134D}"/>
          </ac:spMkLst>
        </pc:spChg>
        <pc:spChg chg="del">
          <ac:chgData name="Richard Chalk" userId="287f8aa4f4de1d19" providerId="LiveId" clId="{A652FB7F-F0D2-4E22-B2AC-7F0B3AD1CBA3}" dt="2022-12-16T13:40:36.235" v="2364" actId="478"/>
          <ac:spMkLst>
            <pc:docMk/>
            <pc:sldMk cId="557762676" sldId="279"/>
            <ac:spMk id="4" creationId="{96D40030-910F-6F1D-A4C0-DDFD917EFFE9}"/>
          </ac:spMkLst>
        </pc:spChg>
        <pc:spChg chg="mod">
          <ac:chgData name="Richard Chalk" userId="287f8aa4f4de1d19" providerId="LiveId" clId="{A652FB7F-F0D2-4E22-B2AC-7F0B3AD1CBA3}" dt="2022-12-16T13:42:25.103" v="2463" actId="1037"/>
          <ac:spMkLst>
            <pc:docMk/>
            <pc:sldMk cId="557762676" sldId="279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7T15:26:17.226" v="3599" actId="113"/>
          <ac:spMkLst>
            <pc:docMk/>
            <pc:sldMk cId="557762676" sldId="279"/>
            <ac:spMk id="93" creationId="{00000000-0000-0000-0000-000000000000}"/>
          </ac:spMkLst>
        </pc:spChg>
      </pc:sldChg>
      <pc:sldChg chg="addSp modSp add mod">
        <pc:chgData name="Richard Chalk" userId="287f8aa4f4de1d19" providerId="LiveId" clId="{A652FB7F-F0D2-4E22-B2AC-7F0B3AD1CBA3}" dt="2022-12-17T15:28:50.726" v="3609" actId="1076"/>
        <pc:sldMkLst>
          <pc:docMk/>
          <pc:sldMk cId="1072857356" sldId="280"/>
        </pc:sldMkLst>
        <pc:spChg chg="add mod">
          <ac:chgData name="Richard Chalk" userId="287f8aa4f4de1d19" providerId="LiveId" clId="{A652FB7F-F0D2-4E22-B2AC-7F0B3AD1CBA3}" dt="2022-12-16T13:45:53.022" v="2588" actId="1076"/>
          <ac:spMkLst>
            <pc:docMk/>
            <pc:sldMk cId="1072857356" sldId="280"/>
            <ac:spMk id="4" creationId="{7CB7959B-B728-280D-25DC-61BE559482B5}"/>
          </ac:spMkLst>
        </pc:spChg>
        <pc:spChg chg="mod">
          <ac:chgData name="Richard Chalk" userId="287f8aa4f4de1d19" providerId="LiveId" clId="{A652FB7F-F0D2-4E22-B2AC-7F0B3AD1CBA3}" dt="2022-12-16T13:46:13.038" v="2590" actId="1037"/>
          <ac:spMkLst>
            <pc:docMk/>
            <pc:sldMk cId="1072857356" sldId="280"/>
            <ac:spMk id="5" creationId="{70A14BDF-D0A2-1857-245E-F9FF564794D6}"/>
          </ac:spMkLst>
        </pc:spChg>
        <pc:spChg chg="mod">
          <ac:chgData name="Richard Chalk" userId="287f8aa4f4de1d19" providerId="LiveId" clId="{A652FB7F-F0D2-4E22-B2AC-7F0B3AD1CBA3}" dt="2022-12-16T13:43:09.640" v="2478" actId="20577"/>
          <ac:spMkLst>
            <pc:docMk/>
            <pc:sldMk cId="1072857356" sldId="280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7T15:27:14.320" v="3600" actId="113"/>
          <ac:spMkLst>
            <pc:docMk/>
            <pc:sldMk cId="1072857356" sldId="280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28:50.726" v="3609" actId="1076"/>
          <ac:picMkLst>
            <pc:docMk/>
            <pc:sldMk cId="1072857356" sldId="280"/>
            <ac:picMk id="2" creationId="{CD951823-B950-969C-654B-61528D912873}"/>
          </ac:picMkLst>
        </pc:picChg>
      </pc:sldChg>
      <pc:sldChg chg="addSp delSp modSp add mod modNotesTx">
        <pc:chgData name="Richard Chalk" userId="287f8aa4f4de1d19" providerId="LiveId" clId="{A652FB7F-F0D2-4E22-B2AC-7F0B3AD1CBA3}" dt="2022-12-17T15:31:24.193" v="3756" actId="6549"/>
        <pc:sldMkLst>
          <pc:docMk/>
          <pc:sldMk cId="1746219909" sldId="281"/>
        </pc:sldMkLst>
        <pc:spChg chg="del">
          <ac:chgData name="Richard Chalk" userId="287f8aa4f4de1d19" providerId="LiveId" clId="{A652FB7F-F0D2-4E22-B2AC-7F0B3AD1CBA3}" dt="2022-12-16T14:01:07.043" v="2600" actId="478"/>
          <ac:spMkLst>
            <pc:docMk/>
            <pc:sldMk cId="1746219909" sldId="281"/>
            <ac:spMk id="3" creationId="{C2501703-C9B0-7CE1-9379-7CF28D2E134D}"/>
          </ac:spMkLst>
        </pc:spChg>
        <pc:spChg chg="add mod">
          <ac:chgData name="Richard Chalk" userId="287f8aa4f4de1d19" providerId="LiveId" clId="{A652FB7F-F0D2-4E22-B2AC-7F0B3AD1CBA3}" dt="2022-12-17T15:30:42.768" v="3651" actId="1037"/>
          <ac:spMkLst>
            <pc:docMk/>
            <pc:sldMk cId="1746219909" sldId="281"/>
            <ac:spMk id="4" creationId="{761766E4-AA5E-BD09-B7C5-051565291414}"/>
          </ac:spMkLst>
        </pc:spChg>
        <pc:spChg chg="del">
          <ac:chgData name="Richard Chalk" userId="287f8aa4f4de1d19" providerId="LiveId" clId="{A652FB7F-F0D2-4E22-B2AC-7F0B3AD1CBA3}" dt="2022-12-16T14:02:25.940" v="2619" actId="478"/>
          <ac:spMkLst>
            <pc:docMk/>
            <pc:sldMk cId="1746219909" sldId="281"/>
            <ac:spMk id="4" creationId="{7CB7959B-B728-280D-25DC-61BE559482B5}"/>
          </ac:spMkLst>
        </pc:spChg>
        <pc:spChg chg="mod">
          <ac:chgData name="Richard Chalk" userId="287f8aa4f4de1d19" providerId="LiveId" clId="{A652FB7F-F0D2-4E22-B2AC-7F0B3AD1CBA3}" dt="2022-12-16T14:02:35.010" v="2621" actId="14100"/>
          <ac:spMkLst>
            <pc:docMk/>
            <pc:sldMk cId="1746219909" sldId="281"/>
            <ac:spMk id="5" creationId="{70A14BDF-D0A2-1857-245E-F9FF564794D6}"/>
          </ac:spMkLst>
        </pc:spChg>
        <pc:spChg chg="add mod ord">
          <ac:chgData name="Richard Chalk" userId="287f8aa4f4de1d19" providerId="LiveId" clId="{A652FB7F-F0D2-4E22-B2AC-7F0B3AD1CBA3}" dt="2022-12-16T14:02:20.955" v="2618" actId="14100"/>
          <ac:spMkLst>
            <pc:docMk/>
            <pc:sldMk cId="1746219909" sldId="281"/>
            <ac:spMk id="6" creationId="{21C2A687-D7C6-D2C9-21F2-3E41A1AA8B0E}"/>
          </ac:spMkLst>
        </pc:spChg>
        <pc:spChg chg="add mod">
          <ac:chgData name="Richard Chalk" userId="287f8aa4f4de1d19" providerId="LiveId" clId="{A652FB7F-F0D2-4E22-B2AC-7F0B3AD1CBA3}" dt="2022-12-16T14:02:42.805" v="2623" actId="14100"/>
          <ac:spMkLst>
            <pc:docMk/>
            <pc:sldMk cId="1746219909" sldId="281"/>
            <ac:spMk id="8" creationId="{B5E03ACB-DE4F-D367-E30C-73CDE174FFAD}"/>
          </ac:spMkLst>
        </pc:spChg>
        <pc:spChg chg="mod">
          <ac:chgData name="Richard Chalk" userId="287f8aa4f4de1d19" providerId="LiveId" clId="{A652FB7F-F0D2-4E22-B2AC-7F0B3AD1CBA3}" dt="2022-12-16T14:01:03.895" v="2599" actId="20577"/>
          <ac:spMkLst>
            <pc:docMk/>
            <pc:sldMk cId="1746219909" sldId="281"/>
            <ac:spMk id="86" creationId="{00000000-0000-0000-0000-000000000000}"/>
          </ac:spMkLst>
        </pc:spChg>
        <pc:spChg chg="mod">
          <ac:chgData name="Richard Chalk" userId="287f8aa4f4de1d19" providerId="LiveId" clId="{A652FB7F-F0D2-4E22-B2AC-7F0B3AD1CBA3}" dt="2022-12-16T14:03:05.438" v="2633" actId="14100"/>
          <ac:spMkLst>
            <pc:docMk/>
            <pc:sldMk cId="1746219909" sldId="281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29:56.586" v="3616" actId="1076"/>
          <ac:picMkLst>
            <pc:docMk/>
            <pc:sldMk cId="1746219909" sldId="281"/>
            <ac:picMk id="3" creationId="{C2CD1A8B-2F6D-5E19-0811-998809CEA97A}"/>
          </ac:picMkLst>
        </pc:picChg>
        <pc:picChg chg="add mod">
          <ac:chgData name="Richard Chalk" userId="287f8aa4f4de1d19" providerId="LiveId" clId="{A652FB7F-F0D2-4E22-B2AC-7F0B3AD1CBA3}" dt="2022-12-16T14:04:39.943" v="2638" actId="1076"/>
          <ac:picMkLst>
            <pc:docMk/>
            <pc:sldMk cId="1746219909" sldId="281"/>
            <ac:picMk id="10" creationId="{5DB46830-8E49-189E-2923-0FCB08BD4DEE}"/>
          </ac:picMkLst>
        </pc:picChg>
        <pc:picChg chg="add del">
          <ac:chgData name="Richard Chalk" userId="287f8aa4f4de1d19" providerId="LiveId" clId="{A652FB7F-F0D2-4E22-B2AC-7F0B3AD1CBA3}" dt="2022-12-17T15:29:46.802" v="3611" actId="478"/>
          <ac:picMkLst>
            <pc:docMk/>
            <pc:sldMk cId="1746219909" sldId="281"/>
            <ac:picMk id="2050" creationId="{742B3CF5-39C6-2132-7DBA-840009FB16C1}"/>
          </ac:picMkLst>
        </pc:picChg>
        <pc:picChg chg="add del">
          <ac:chgData name="Richard Chalk" userId="287f8aa4f4de1d19" providerId="LiveId" clId="{A652FB7F-F0D2-4E22-B2AC-7F0B3AD1CBA3}" dt="2022-12-16T14:04:34.698" v="2636" actId="478"/>
          <ac:picMkLst>
            <pc:docMk/>
            <pc:sldMk cId="1746219909" sldId="281"/>
            <ac:picMk id="6146" creationId="{82F87DC0-3937-CD5B-78B8-355381ED93D2}"/>
          </ac:picMkLst>
        </pc:picChg>
      </pc:sldChg>
      <pc:sldChg chg="addSp delSp modSp add mod modNotesTx">
        <pc:chgData name="Richard Chalk" userId="287f8aa4f4de1d19" providerId="LiveId" clId="{A652FB7F-F0D2-4E22-B2AC-7F0B3AD1CBA3}" dt="2022-12-17T15:31:53.576" v="3763" actId="20577"/>
        <pc:sldMkLst>
          <pc:docMk/>
          <pc:sldMk cId="410354985" sldId="282"/>
        </pc:sldMkLst>
        <pc:spChg chg="add mod">
          <ac:chgData name="Richard Chalk" userId="287f8aa4f4de1d19" providerId="LiveId" clId="{A652FB7F-F0D2-4E22-B2AC-7F0B3AD1CBA3}" dt="2022-12-16T14:09:23.849" v="2928" actId="14100"/>
          <ac:spMkLst>
            <pc:docMk/>
            <pc:sldMk cId="410354985" sldId="282"/>
            <ac:spMk id="3" creationId="{66ED71A2-C32C-9635-5AB8-8BC176307AC0}"/>
          </ac:spMkLst>
        </pc:spChg>
        <pc:spChg chg="add mod">
          <ac:chgData name="Richard Chalk" userId="287f8aa4f4de1d19" providerId="LiveId" clId="{A652FB7F-F0D2-4E22-B2AC-7F0B3AD1CBA3}" dt="2022-12-16T14:09:19.637" v="2927" actId="1038"/>
          <ac:spMkLst>
            <pc:docMk/>
            <pc:sldMk cId="410354985" sldId="282"/>
            <ac:spMk id="4" creationId="{32B20E57-8457-3635-9198-DB3B2ADD34B0}"/>
          </ac:spMkLst>
        </pc:spChg>
        <pc:spChg chg="del">
          <ac:chgData name="Richard Chalk" userId="287f8aa4f4de1d19" providerId="LiveId" clId="{A652FB7F-F0D2-4E22-B2AC-7F0B3AD1CBA3}" dt="2022-12-16T14:07:05.402" v="2737" actId="478"/>
          <ac:spMkLst>
            <pc:docMk/>
            <pc:sldMk cId="410354985" sldId="282"/>
            <ac:spMk id="5" creationId="{70A14BDF-D0A2-1857-245E-F9FF564794D6}"/>
          </ac:spMkLst>
        </pc:spChg>
        <pc:spChg chg="del">
          <ac:chgData name="Richard Chalk" userId="287f8aa4f4de1d19" providerId="LiveId" clId="{A652FB7F-F0D2-4E22-B2AC-7F0B3AD1CBA3}" dt="2022-12-16T14:07:03.266" v="2735" actId="478"/>
          <ac:spMkLst>
            <pc:docMk/>
            <pc:sldMk cId="410354985" sldId="282"/>
            <ac:spMk id="6" creationId="{21C2A687-D7C6-D2C9-21F2-3E41A1AA8B0E}"/>
          </ac:spMkLst>
        </pc:spChg>
        <pc:spChg chg="del">
          <ac:chgData name="Richard Chalk" userId="287f8aa4f4de1d19" providerId="LiveId" clId="{A652FB7F-F0D2-4E22-B2AC-7F0B3AD1CBA3}" dt="2022-12-16T14:07:04.389" v="2736" actId="478"/>
          <ac:spMkLst>
            <pc:docMk/>
            <pc:sldMk cId="410354985" sldId="282"/>
            <ac:spMk id="8" creationId="{B5E03ACB-DE4F-D367-E30C-73CDE174FFAD}"/>
          </ac:spMkLst>
        </pc:spChg>
        <pc:spChg chg="add mod">
          <ac:chgData name="Richard Chalk" userId="287f8aa4f4de1d19" providerId="LiveId" clId="{A652FB7F-F0D2-4E22-B2AC-7F0B3AD1CBA3}" dt="2022-12-16T14:09:19.637" v="2927" actId="1038"/>
          <ac:spMkLst>
            <pc:docMk/>
            <pc:sldMk cId="410354985" sldId="282"/>
            <ac:spMk id="9" creationId="{9D11EE50-2C19-A26C-F534-334636D42F23}"/>
          </ac:spMkLst>
        </pc:spChg>
        <pc:spChg chg="mod">
          <ac:chgData name="Richard Chalk" userId="287f8aa4f4de1d19" providerId="LiveId" clId="{A652FB7F-F0D2-4E22-B2AC-7F0B3AD1CBA3}" dt="2022-12-16T14:10:44.169" v="3016" actId="1035"/>
          <ac:spMkLst>
            <pc:docMk/>
            <pc:sldMk cId="410354985" sldId="282"/>
            <ac:spMk id="93" creationId="{00000000-0000-0000-0000-000000000000}"/>
          </ac:spMkLst>
        </pc:spChg>
        <pc:picChg chg="del">
          <ac:chgData name="Richard Chalk" userId="287f8aa4f4de1d19" providerId="LiveId" clId="{A652FB7F-F0D2-4E22-B2AC-7F0B3AD1CBA3}" dt="2022-12-16T14:07:01.566" v="2734" actId="478"/>
          <ac:picMkLst>
            <pc:docMk/>
            <pc:sldMk cId="410354985" sldId="282"/>
            <ac:picMk id="10" creationId="{5DB46830-8E49-189E-2923-0FCB08BD4DEE}"/>
          </ac:picMkLst>
        </pc:picChg>
      </pc:sldChg>
      <pc:sldChg chg="addSp delSp modSp add mod">
        <pc:chgData name="Richard Chalk" userId="287f8aa4f4de1d19" providerId="LiveId" clId="{A652FB7F-F0D2-4E22-B2AC-7F0B3AD1CBA3}" dt="2022-12-17T15:42:39.994" v="4365" actId="115"/>
        <pc:sldMkLst>
          <pc:docMk/>
          <pc:sldMk cId="3520601862" sldId="283"/>
        </pc:sldMkLst>
        <pc:spChg chg="add mod ord">
          <ac:chgData name="Richard Chalk" userId="287f8aa4f4de1d19" providerId="LiveId" clId="{A652FB7F-F0D2-4E22-B2AC-7F0B3AD1CBA3}" dt="2022-12-17T15:38:59.987" v="4048" actId="167"/>
          <ac:spMkLst>
            <pc:docMk/>
            <pc:sldMk cId="3520601862" sldId="283"/>
            <ac:spMk id="2" creationId="{862645B2-AC45-B46B-B6FF-C41AEF63D461}"/>
          </ac:spMkLst>
        </pc:spChg>
        <pc:spChg chg="del">
          <ac:chgData name="Richard Chalk" userId="287f8aa4f4de1d19" providerId="LiveId" clId="{A652FB7F-F0D2-4E22-B2AC-7F0B3AD1CBA3}" dt="2022-12-17T15:33:46.009" v="3806" actId="478"/>
          <ac:spMkLst>
            <pc:docMk/>
            <pc:sldMk cId="3520601862" sldId="283"/>
            <ac:spMk id="3" creationId="{66ED71A2-C32C-9635-5AB8-8BC176307AC0}"/>
          </ac:spMkLst>
        </pc:spChg>
        <pc:spChg chg="del">
          <ac:chgData name="Richard Chalk" userId="287f8aa4f4de1d19" providerId="LiveId" clId="{A652FB7F-F0D2-4E22-B2AC-7F0B3AD1CBA3}" dt="2022-12-17T15:33:47.200" v="3807" actId="478"/>
          <ac:spMkLst>
            <pc:docMk/>
            <pc:sldMk cId="3520601862" sldId="283"/>
            <ac:spMk id="4" creationId="{32B20E57-8457-3635-9198-DB3B2ADD34B0}"/>
          </ac:spMkLst>
        </pc:spChg>
        <pc:spChg chg="add mod">
          <ac:chgData name="Richard Chalk" userId="287f8aa4f4de1d19" providerId="LiveId" clId="{A652FB7F-F0D2-4E22-B2AC-7F0B3AD1CBA3}" dt="2022-12-17T15:36:54.582" v="3873" actId="1036"/>
          <ac:spMkLst>
            <pc:docMk/>
            <pc:sldMk cId="3520601862" sldId="283"/>
            <ac:spMk id="5" creationId="{1D7EA266-7C88-7453-3BC1-F9FACA66A8FB}"/>
          </ac:spMkLst>
        </pc:spChg>
        <pc:spChg chg="add mod ord">
          <ac:chgData name="Richard Chalk" userId="287f8aa4f4de1d19" providerId="LiveId" clId="{A652FB7F-F0D2-4E22-B2AC-7F0B3AD1CBA3}" dt="2022-12-17T15:42:39.994" v="4365" actId="115"/>
          <ac:spMkLst>
            <pc:docMk/>
            <pc:sldMk cId="3520601862" sldId="283"/>
            <ac:spMk id="8" creationId="{3AA5B981-CFA4-E23B-5CF0-2AEE1038E2E0}"/>
          </ac:spMkLst>
        </pc:spChg>
        <pc:spChg chg="del">
          <ac:chgData name="Richard Chalk" userId="287f8aa4f4de1d19" providerId="LiveId" clId="{A652FB7F-F0D2-4E22-B2AC-7F0B3AD1CBA3}" dt="2022-12-17T15:33:48.101" v="3808" actId="478"/>
          <ac:spMkLst>
            <pc:docMk/>
            <pc:sldMk cId="3520601862" sldId="283"/>
            <ac:spMk id="9" creationId="{9D11EE50-2C19-A26C-F534-334636D42F23}"/>
          </ac:spMkLst>
        </pc:spChg>
        <pc:spChg chg="add mod">
          <ac:chgData name="Richard Chalk" userId="287f8aa4f4de1d19" providerId="LiveId" clId="{A652FB7F-F0D2-4E22-B2AC-7F0B3AD1CBA3}" dt="2022-12-17T15:41:38.514" v="4268" actId="113"/>
          <ac:spMkLst>
            <pc:docMk/>
            <pc:sldMk cId="3520601862" sldId="283"/>
            <ac:spMk id="10" creationId="{4BEDFD3A-03CA-4B71-6A2C-D76CF448BCCA}"/>
          </ac:spMkLst>
        </pc:spChg>
        <pc:spChg chg="add mod">
          <ac:chgData name="Richard Chalk" userId="287f8aa4f4de1d19" providerId="LiveId" clId="{A652FB7F-F0D2-4E22-B2AC-7F0B3AD1CBA3}" dt="2022-12-17T15:42:27.797" v="4363" actId="1076"/>
          <ac:spMkLst>
            <pc:docMk/>
            <pc:sldMk cId="3520601862" sldId="283"/>
            <ac:spMk id="11" creationId="{A220C99A-1A88-BAEB-83D7-029A6D644583}"/>
          </ac:spMkLst>
        </pc:spChg>
        <pc:spChg chg="mod">
          <ac:chgData name="Richard Chalk" userId="287f8aa4f4de1d19" providerId="LiveId" clId="{A652FB7F-F0D2-4E22-B2AC-7F0B3AD1CBA3}" dt="2022-12-17T15:33:42.166" v="3803" actId="14100"/>
          <ac:spMkLst>
            <pc:docMk/>
            <pc:sldMk cId="3520601862" sldId="283"/>
            <ac:spMk id="86" creationId="{00000000-0000-0000-0000-000000000000}"/>
          </ac:spMkLst>
        </pc:spChg>
        <pc:spChg chg="del mod">
          <ac:chgData name="Richard Chalk" userId="287f8aa4f4de1d19" providerId="LiveId" clId="{A652FB7F-F0D2-4E22-B2AC-7F0B3AD1CBA3}" dt="2022-12-17T15:37:00.228" v="3874" actId="478"/>
          <ac:spMkLst>
            <pc:docMk/>
            <pc:sldMk cId="3520601862" sldId="283"/>
            <ac:spMk id="89" creationId="{00000000-0000-0000-0000-000000000000}"/>
          </ac:spMkLst>
        </pc:spChg>
        <pc:spChg chg="del">
          <ac:chgData name="Richard Chalk" userId="287f8aa4f4de1d19" providerId="LiveId" clId="{A652FB7F-F0D2-4E22-B2AC-7F0B3AD1CBA3}" dt="2022-12-17T15:33:53.569" v="3809" actId="478"/>
          <ac:spMkLst>
            <pc:docMk/>
            <pc:sldMk cId="3520601862" sldId="283"/>
            <ac:spMk id="93" creationId="{00000000-0000-0000-0000-000000000000}"/>
          </ac:spMkLst>
        </pc:spChg>
        <pc:picChg chg="add mod">
          <ac:chgData name="Richard Chalk" userId="287f8aa4f4de1d19" providerId="LiveId" clId="{A652FB7F-F0D2-4E22-B2AC-7F0B3AD1CBA3}" dt="2022-12-17T15:38:46.178" v="4038" actId="167"/>
          <ac:picMkLst>
            <pc:docMk/>
            <pc:sldMk cId="3520601862" sldId="283"/>
            <ac:picMk id="6" creationId="{C663BD8E-AC2D-E9C3-0D2D-80845D69EB59}"/>
          </ac:picMkLst>
        </pc:picChg>
        <pc:picChg chg="del">
          <ac:chgData name="Richard Chalk" userId="287f8aa4f4de1d19" providerId="LiveId" clId="{A652FB7F-F0D2-4E22-B2AC-7F0B3AD1CBA3}" dt="2022-12-17T15:33:44.567" v="3805" actId="478"/>
          <ac:picMkLst>
            <pc:docMk/>
            <pc:sldMk cId="3520601862" sldId="283"/>
            <ac:picMk id="7" creationId="{430C78CF-A8BE-4B38-8C12-B5E8798C98F4}"/>
          </ac:picMkLst>
        </pc:picChg>
        <pc:picChg chg="add mod">
          <ac:chgData name="Richard Chalk" userId="287f8aa4f4de1d19" providerId="LiveId" clId="{A652FB7F-F0D2-4E22-B2AC-7F0B3AD1CBA3}" dt="2022-12-17T15:38:50.391" v="4047" actId="1038"/>
          <ac:picMkLst>
            <pc:docMk/>
            <pc:sldMk cId="3520601862" sldId="283"/>
            <ac:picMk id="4098" creationId="{7A39910A-7C58-BDA8-6B6F-83476F9B5825}"/>
          </ac:picMkLst>
        </pc:picChg>
        <pc:picChg chg="del">
          <ac:chgData name="Richard Chalk" userId="287f8aa4f4de1d19" providerId="LiveId" clId="{A652FB7F-F0D2-4E22-B2AC-7F0B3AD1CBA3}" dt="2022-12-17T15:33:43.612" v="3804" actId="478"/>
          <ac:picMkLst>
            <pc:docMk/>
            <pc:sldMk cId="3520601862" sldId="283"/>
            <ac:picMk id="4100" creationId="{3370BFC3-CDAD-C9FB-C012-94F159FAF950}"/>
          </ac:picMkLst>
        </pc:picChg>
      </pc:sldChg>
    </pc:docChg>
  </pc:docChgLst>
  <pc:docChgLst>
    <pc:chgData name="Richard Chalk" userId="287f8aa4f4de1d19" providerId="LiveId" clId="{13D964A9-A948-4038-8D79-ACA5C038A68B}"/>
    <pc:docChg chg="undo custSel addSld delSld modSld">
      <pc:chgData name="Richard Chalk" userId="287f8aa4f4de1d19" providerId="LiveId" clId="{13D964A9-A948-4038-8D79-ACA5C038A68B}" dt="2023-04-28T08:47:33.572" v="528" actId="20577"/>
      <pc:docMkLst>
        <pc:docMk/>
      </pc:docMkLst>
      <pc:sldChg chg="modSp mod">
        <pc:chgData name="Richard Chalk" userId="287f8aa4f4de1d19" providerId="LiveId" clId="{13D964A9-A948-4038-8D79-ACA5C038A68B}" dt="2023-04-28T08:38:19.506" v="11" actId="20577"/>
        <pc:sldMkLst>
          <pc:docMk/>
          <pc:sldMk cId="0" sldId="256"/>
        </pc:sldMkLst>
        <pc:spChg chg="mod">
          <ac:chgData name="Richard Chalk" userId="287f8aa4f4de1d19" providerId="LiveId" clId="{13D964A9-A948-4038-8D79-ACA5C038A68B}" dt="2023-04-28T08:38:19.506" v="11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Sp modSp mod">
        <pc:chgData name="Richard Chalk" userId="287f8aa4f4de1d19" providerId="LiveId" clId="{13D964A9-A948-4038-8D79-ACA5C038A68B}" dt="2023-04-28T08:47:33.572" v="528" actId="20577"/>
        <pc:sldMkLst>
          <pc:docMk/>
          <pc:sldMk cId="0" sldId="257"/>
        </pc:sldMkLst>
        <pc:spChg chg="mod">
          <ac:chgData name="Richard Chalk" userId="287f8aa4f4de1d19" providerId="LiveId" clId="{13D964A9-A948-4038-8D79-ACA5C038A68B}" dt="2023-04-28T08:38:27.541" v="2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Richard Chalk" userId="287f8aa4f4de1d19" providerId="LiveId" clId="{13D964A9-A948-4038-8D79-ACA5C038A68B}" dt="2023-04-28T08:47:33.572" v="528" actId="20577"/>
          <ac:spMkLst>
            <pc:docMk/>
            <pc:sldMk cId="0" sldId="257"/>
            <ac:spMk id="93" creationId="{00000000-0000-0000-0000-000000000000}"/>
          </ac:spMkLst>
        </pc:spChg>
        <pc:picChg chg="del">
          <ac:chgData name="Richard Chalk" userId="287f8aa4f4de1d19" providerId="LiveId" clId="{13D964A9-A948-4038-8D79-ACA5C038A68B}" dt="2023-04-28T08:38:23.644" v="12" actId="478"/>
          <ac:picMkLst>
            <pc:docMk/>
            <pc:sldMk cId="0" sldId="257"/>
            <ac:picMk id="2" creationId="{91BAC7C1-8C25-3F67-01D1-70381D008C5C}"/>
          </ac:picMkLst>
        </pc:picChg>
      </pc:sldChg>
      <pc:sldChg chg="modSp add mod">
        <pc:chgData name="Richard Chalk" userId="287f8aa4f4de1d19" providerId="LiveId" clId="{13D964A9-A948-4038-8D79-ACA5C038A68B}" dt="2023-04-28T08:41:36.824" v="111" actId="20577"/>
        <pc:sldMkLst>
          <pc:docMk/>
          <pc:sldMk cId="59635323" sldId="258"/>
        </pc:sldMkLst>
        <pc:spChg chg="mod">
          <ac:chgData name="Richard Chalk" userId="287f8aa4f4de1d19" providerId="LiveId" clId="{13D964A9-A948-4038-8D79-ACA5C038A68B}" dt="2023-04-28T08:41:36.824" v="111" actId="20577"/>
          <ac:spMkLst>
            <pc:docMk/>
            <pc:sldMk cId="59635323" sldId="258"/>
            <ac:spMk id="93" creationId="{00000000-0000-0000-0000-000000000000}"/>
          </ac:spMkLst>
        </pc:spChg>
      </pc:sldChg>
      <pc:sldChg chg="modSp add mod">
        <pc:chgData name="Richard Chalk" userId="287f8aa4f4de1d19" providerId="LiveId" clId="{13D964A9-A948-4038-8D79-ACA5C038A68B}" dt="2023-04-28T08:43:08.540" v="192" actId="20577"/>
        <pc:sldMkLst>
          <pc:docMk/>
          <pc:sldMk cId="1333402123" sldId="259"/>
        </pc:sldMkLst>
        <pc:spChg chg="mod">
          <ac:chgData name="Richard Chalk" userId="287f8aa4f4de1d19" providerId="LiveId" clId="{13D964A9-A948-4038-8D79-ACA5C038A68B}" dt="2023-04-28T08:43:08.540" v="192" actId="20577"/>
          <ac:spMkLst>
            <pc:docMk/>
            <pc:sldMk cId="1333402123" sldId="259"/>
            <ac:spMk id="93" creationId="{00000000-0000-0000-0000-000000000000}"/>
          </ac:spMkLst>
        </pc:spChg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0" sldId="265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861566177" sldId="267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808744566" sldId="268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530950798" sldId="269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36893916" sldId="271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601623448" sldId="272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46204546" sldId="273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670878636" sldId="274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71402803" sldId="275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683638058" sldId="276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945979409" sldId="277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042715151" sldId="278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557762676" sldId="279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072857356" sldId="280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1746219909" sldId="281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410354985" sldId="282"/>
        </pc:sldMkLst>
      </pc:sldChg>
      <pc:sldChg chg="del">
        <pc:chgData name="Richard Chalk" userId="287f8aa4f4de1d19" providerId="LiveId" clId="{13D964A9-A948-4038-8D79-ACA5C038A68B}" dt="2023-04-28T08:40:02.631" v="55" actId="47"/>
        <pc:sldMkLst>
          <pc:docMk/>
          <pc:sldMk cId="3520601862" sldId="283"/>
        </pc:sldMkLst>
      </pc:sldChg>
      <pc:sldChg chg="add del">
        <pc:chgData name="Richard Chalk" userId="287f8aa4f4de1d19" providerId="LiveId" clId="{13D964A9-A948-4038-8D79-ACA5C038A68B}" dt="2023-04-28T08:45:41.277" v="211" actId="47"/>
        <pc:sldMkLst>
          <pc:docMk/>
          <pc:sldMk cId="2992609881" sldId="353"/>
        </pc:sldMkLst>
      </pc:sldChg>
      <pc:sldChg chg="addSp delSp modSp add mod">
        <pc:chgData name="Richard Chalk" userId="287f8aa4f4de1d19" providerId="LiveId" clId="{13D964A9-A948-4038-8D79-ACA5C038A68B}" dt="2023-04-28T08:47:24.590" v="521" actId="1038"/>
        <pc:sldMkLst>
          <pc:docMk/>
          <pc:sldMk cId="1791952656" sldId="394"/>
        </pc:sldMkLst>
        <pc:spChg chg="add mod">
          <ac:chgData name="Richard Chalk" userId="287f8aa4f4de1d19" providerId="LiveId" clId="{13D964A9-A948-4038-8D79-ACA5C038A68B}" dt="2023-04-28T08:47:24.590" v="521" actId="1038"/>
          <ac:spMkLst>
            <pc:docMk/>
            <pc:sldMk cId="1791952656" sldId="394"/>
            <ac:spMk id="3" creationId="{EC7D58B0-DD0D-3757-1E70-D68E04882E9C}"/>
          </ac:spMkLst>
        </pc:spChg>
        <pc:spChg chg="mod">
          <ac:chgData name="Richard Chalk" userId="287f8aa4f4de1d19" providerId="LiveId" clId="{13D964A9-A948-4038-8D79-ACA5C038A68B}" dt="2023-04-28T08:47:16.133" v="490" actId="207"/>
          <ac:spMkLst>
            <pc:docMk/>
            <pc:sldMk cId="1791952656" sldId="394"/>
            <ac:spMk id="4" creationId="{9AA89512-D9D6-E6FF-F0D0-6B32F4C49B45}"/>
          </ac:spMkLst>
        </pc:spChg>
        <pc:spChg chg="mod">
          <ac:chgData name="Richard Chalk" userId="287f8aa4f4de1d19" providerId="LiveId" clId="{13D964A9-A948-4038-8D79-ACA5C038A68B}" dt="2023-04-28T08:45:38.621" v="210" actId="20577"/>
          <ac:spMkLst>
            <pc:docMk/>
            <pc:sldMk cId="1791952656" sldId="394"/>
            <ac:spMk id="7" creationId="{33CEA544-77C2-FF79-AA38-538BB26620CF}"/>
          </ac:spMkLst>
        </pc:spChg>
        <pc:picChg chg="add mod">
          <ac:chgData name="Richard Chalk" userId="287f8aa4f4de1d19" providerId="LiveId" clId="{13D964A9-A948-4038-8D79-ACA5C038A68B}" dt="2023-04-28T08:47:24.590" v="521" actId="1038"/>
          <ac:picMkLst>
            <pc:docMk/>
            <pc:sldMk cId="1791952656" sldId="394"/>
            <ac:picMk id="2" creationId="{804DE4D3-BAF7-ACCF-0D53-BF1EAB24168A}"/>
          </ac:picMkLst>
        </pc:picChg>
        <pc:picChg chg="mod">
          <ac:chgData name="Richard Chalk" userId="287f8aa4f4de1d19" providerId="LiveId" clId="{13D964A9-A948-4038-8D79-ACA5C038A68B}" dt="2023-04-28T08:46:51.725" v="434" actId="1035"/>
          <ac:picMkLst>
            <pc:docMk/>
            <pc:sldMk cId="1791952656" sldId="394"/>
            <ac:picMk id="5" creationId="{810F2C18-8374-9A65-4BF3-CE9FF60E4F79}"/>
          </ac:picMkLst>
        </pc:picChg>
        <pc:picChg chg="add mod">
          <ac:chgData name="Richard Chalk" userId="287f8aa4f4de1d19" providerId="LiveId" clId="{13D964A9-A948-4038-8D79-ACA5C038A68B}" dt="2023-04-28T08:47:24.590" v="521" actId="1038"/>
          <ac:picMkLst>
            <pc:docMk/>
            <pc:sldMk cId="1791952656" sldId="394"/>
            <ac:picMk id="6" creationId="{C1967F85-BEEC-6658-9FC0-DE3677E95D0A}"/>
          </ac:picMkLst>
        </pc:picChg>
        <pc:picChg chg="del">
          <ac:chgData name="Richard Chalk" userId="287f8aa4f4de1d19" providerId="LiveId" clId="{13D964A9-A948-4038-8D79-ACA5C038A68B}" dt="2023-04-28T08:44:56.695" v="201" actId="478"/>
          <ac:picMkLst>
            <pc:docMk/>
            <pc:sldMk cId="1791952656" sldId="394"/>
            <ac:picMk id="1026" creationId="{1B7048AE-9F94-5B5C-4D9F-4D472B51FE20}"/>
          </ac:picMkLst>
        </pc:picChg>
      </pc:sldChg>
    </pc:docChg>
  </pc:docChgLst>
  <pc:docChgLst>
    <pc:chgData name="Richard Chalk" userId="287f8aa4f4de1d19" providerId="LiveId" clId="{E3AA254A-3420-418A-9571-4CE4FBFA0FD0}"/>
    <pc:docChg chg="modSld">
      <pc:chgData name="Richard Chalk" userId="287f8aa4f4de1d19" providerId="LiveId" clId="{E3AA254A-3420-418A-9571-4CE4FBFA0FD0}" dt="2023-05-08T15:05:00.648" v="148" actId="20577"/>
      <pc:docMkLst>
        <pc:docMk/>
      </pc:docMkLst>
      <pc:sldChg chg="addSp modSp mod modNotesTx">
        <pc:chgData name="Richard Chalk" userId="287f8aa4f4de1d19" providerId="LiveId" clId="{E3AA254A-3420-418A-9571-4CE4FBFA0FD0}" dt="2023-05-08T15:04:29.763" v="146" actId="20577"/>
        <pc:sldMkLst>
          <pc:docMk/>
          <pc:sldMk cId="0" sldId="257"/>
        </pc:sldMkLst>
        <pc:spChg chg="mod">
          <ac:chgData name="Richard Chalk" userId="287f8aa4f4de1d19" providerId="LiveId" clId="{E3AA254A-3420-418A-9571-4CE4FBFA0FD0}" dt="2023-05-08T15:04:08.422" v="138" actId="20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E3AA254A-3420-418A-9571-4CE4FBFA0FD0}" dt="2023-04-29T19:40:16.555" v="13" actId="1038"/>
          <ac:picMkLst>
            <pc:docMk/>
            <pc:sldMk cId="0" sldId="257"/>
            <ac:picMk id="1026" creationId="{8A63A494-DD8A-9189-02D8-D945335E94A0}"/>
          </ac:picMkLst>
        </pc:picChg>
      </pc:sldChg>
      <pc:sldChg chg="addSp modSp mod">
        <pc:chgData name="Richard Chalk" userId="287f8aa4f4de1d19" providerId="LiveId" clId="{E3AA254A-3420-418A-9571-4CE4FBFA0FD0}" dt="2023-05-08T15:02:56.820" v="53" actId="6549"/>
        <pc:sldMkLst>
          <pc:docMk/>
          <pc:sldMk cId="59635323" sldId="258"/>
        </pc:sldMkLst>
        <pc:spChg chg="mod">
          <ac:chgData name="Richard Chalk" userId="287f8aa4f4de1d19" providerId="LiveId" clId="{E3AA254A-3420-418A-9571-4CE4FBFA0FD0}" dt="2023-05-08T15:02:56.820" v="53" actId="6549"/>
          <ac:spMkLst>
            <pc:docMk/>
            <pc:sldMk cId="59635323" sldId="258"/>
            <ac:spMk id="93" creationId="{00000000-0000-0000-0000-000000000000}"/>
          </ac:spMkLst>
        </pc:spChg>
        <pc:picChg chg="add mod">
          <ac:chgData name="Richard Chalk" userId="287f8aa4f4de1d19" providerId="LiveId" clId="{E3AA254A-3420-418A-9571-4CE4FBFA0FD0}" dt="2023-04-29T19:40:18.678" v="14"/>
          <ac:picMkLst>
            <pc:docMk/>
            <pc:sldMk cId="59635323" sldId="258"/>
            <ac:picMk id="2" creationId="{73A4B810-BB58-CD7B-F784-E6BCF3A8BA69}"/>
          </ac:picMkLst>
        </pc:picChg>
      </pc:sldChg>
      <pc:sldChg chg="addSp modSp mod">
        <pc:chgData name="Richard Chalk" userId="287f8aa4f4de1d19" providerId="LiveId" clId="{E3AA254A-3420-418A-9571-4CE4FBFA0FD0}" dt="2023-05-08T15:05:00.648" v="148" actId="20577"/>
        <pc:sldMkLst>
          <pc:docMk/>
          <pc:sldMk cId="1333402123" sldId="259"/>
        </pc:sldMkLst>
        <pc:spChg chg="mod">
          <ac:chgData name="Richard Chalk" userId="287f8aa4f4de1d19" providerId="LiveId" clId="{E3AA254A-3420-418A-9571-4CE4FBFA0FD0}" dt="2023-05-08T15:05:00.648" v="148" actId="20577"/>
          <ac:spMkLst>
            <pc:docMk/>
            <pc:sldMk cId="1333402123" sldId="259"/>
            <ac:spMk id="93" creationId="{00000000-0000-0000-0000-000000000000}"/>
          </ac:spMkLst>
        </pc:spChg>
        <pc:picChg chg="add mod">
          <ac:chgData name="Richard Chalk" userId="287f8aa4f4de1d19" providerId="LiveId" clId="{E3AA254A-3420-418A-9571-4CE4FBFA0FD0}" dt="2023-04-29T19:40:19.395" v="15"/>
          <ac:picMkLst>
            <pc:docMk/>
            <pc:sldMk cId="1333402123" sldId="259"/>
            <ac:picMk id="2" creationId="{DC77C326-500D-EAFE-753D-C566E93FA569}"/>
          </ac:picMkLst>
        </pc:picChg>
      </pc:sldChg>
      <pc:sldChg chg="addSp modSp mod">
        <pc:chgData name="Richard Chalk" userId="287f8aa4f4de1d19" providerId="LiveId" clId="{E3AA254A-3420-418A-9571-4CE4FBFA0FD0}" dt="2023-04-29T19:40:37.629" v="35" actId="1037"/>
        <pc:sldMkLst>
          <pc:docMk/>
          <pc:sldMk cId="1791952656" sldId="394"/>
        </pc:sldMkLst>
        <pc:spChg chg="mod">
          <ac:chgData name="Richard Chalk" userId="287f8aa4f4de1d19" providerId="LiveId" clId="{E3AA254A-3420-418A-9571-4CE4FBFA0FD0}" dt="2023-04-29T19:40:30.159" v="17" actId="122"/>
          <ac:spMkLst>
            <pc:docMk/>
            <pc:sldMk cId="1791952656" sldId="394"/>
            <ac:spMk id="4" creationId="{9AA89512-D9D6-E6FF-F0D0-6B32F4C49B45}"/>
          </ac:spMkLst>
        </pc:spChg>
        <pc:picChg chg="mod">
          <ac:chgData name="Richard Chalk" userId="287f8aa4f4de1d19" providerId="LiveId" clId="{E3AA254A-3420-418A-9571-4CE4FBFA0FD0}" dt="2023-04-29T19:40:37.629" v="35" actId="1037"/>
          <ac:picMkLst>
            <pc:docMk/>
            <pc:sldMk cId="1791952656" sldId="394"/>
            <ac:picMk id="5" creationId="{810F2C18-8374-9A65-4BF3-CE9FF60E4F79}"/>
          </ac:picMkLst>
        </pc:picChg>
        <pc:picChg chg="add mod">
          <ac:chgData name="Richard Chalk" userId="287f8aa4f4de1d19" providerId="LiveId" clId="{E3AA254A-3420-418A-9571-4CE4FBFA0FD0}" dt="2023-04-29T19:40:20.570" v="16"/>
          <ac:picMkLst>
            <pc:docMk/>
            <pc:sldMk cId="1791952656" sldId="394"/>
            <ac:picMk id="8" creationId="{1FE0AE8B-6595-5CC4-E7CA-623C8C63B9DA}"/>
          </ac:picMkLst>
        </pc:picChg>
      </pc:sldChg>
    </pc:docChg>
  </pc:docChgLst>
  <pc:docChgLst>
    <pc:chgData name="Richard Chalk" userId="287f8aa4f4de1d19" providerId="LiveId" clId="{E0631DFA-2E84-44A9-9251-244EF4D0937A}"/>
    <pc:docChg chg="undo custSel modSld">
      <pc:chgData name="Richard Chalk" userId="287f8aa4f4de1d19" providerId="LiveId" clId="{E0631DFA-2E84-44A9-9251-244EF4D0937A}" dt="2022-11-09T09:04:35.296" v="68" actId="1076"/>
      <pc:docMkLst>
        <pc:docMk/>
      </pc:docMkLst>
      <pc:sldChg chg="addSp delSp modSp mod">
        <pc:chgData name="Richard Chalk" userId="287f8aa4f4de1d19" providerId="LiveId" clId="{E0631DFA-2E84-44A9-9251-244EF4D0937A}" dt="2022-11-09T06:39:23.256" v="16" actId="478"/>
        <pc:sldMkLst>
          <pc:docMk/>
          <pc:sldMk cId="0" sldId="256"/>
        </pc:sldMkLst>
        <pc:spChg chg="add del mod">
          <ac:chgData name="Richard Chalk" userId="287f8aa4f4de1d19" providerId="LiveId" clId="{E0631DFA-2E84-44A9-9251-244EF4D0937A}" dt="2022-11-09T06:39:23.256" v="16" actId="478"/>
          <ac:spMkLst>
            <pc:docMk/>
            <pc:sldMk cId="0" sldId="256"/>
            <ac:spMk id="2" creationId="{C7E19896-1D2B-288A-E9EE-611A81BA31F5}"/>
          </ac:spMkLst>
        </pc:spChg>
        <pc:spChg chg="mod">
          <ac:chgData name="Richard Chalk" userId="287f8aa4f4de1d19" providerId="LiveId" clId="{E0631DFA-2E84-44A9-9251-244EF4D0937A}" dt="2022-11-09T06:39:04.618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Richard Chalk" userId="287f8aa4f4de1d19" providerId="LiveId" clId="{E0631DFA-2E84-44A9-9251-244EF4D0937A}" dt="2022-11-09T09:04:35.296" v="68" actId="1076"/>
        <pc:sldMkLst>
          <pc:docMk/>
          <pc:sldMk cId="0" sldId="257"/>
        </pc:sldMkLst>
        <pc:spChg chg="mod">
          <ac:chgData name="Richard Chalk" userId="287f8aa4f4de1d19" providerId="LiveId" clId="{E0631DFA-2E84-44A9-9251-244EF4D0937A}" dt="2022-11-09T06:39:20.606" v="15" actId="207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8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0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9:04:28.690" v="67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E0631DFA-2E84-44A9-9251-244EF4D0937A}" dt="2022-11-09T09:04:35.296" v="68" actId="1076"/>
          <ac:picMkLst>
            <pc:docMk/>
            <pc:sldMk cId="0" sldId="257"/>
            <ac:picMk id="1026" creationId="{F3E79DE5-0C0D-938F-8532-968555A36E33}"/>
          </ac:picMkLst>
        </pc:picChg>
      </pc:sldChg>
      <pc:sldChg chg="delSp modSp mod">
        <pc:chgData name="Richard Chalk" userId="287f8aa4f4de1d19" providerId="LiveId" clId="{E0631DFA-2E84-44A9-9251-244EF4D0937A}" dt="2022-11-09T07:43:58.824" v="39" actId="1076"/>
        <pc:sldMkLst>
          <pc:docMk/>
          <pc:sldMk cId="59635323" sldId="258"/>
        </pc:sldMkLst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4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5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59635323" sldId="258"/>
            <ac:spMk id="98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2.004" v="37" actId="1076"/>
          <ac:spMkLst>
            <pc:docMk/>
            <pc:sldMk cId="59635323" sldId="258"/>
            <ac:spMk id="100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8.824" v="39" actId="1076"/>
          <ac:spMkLst>
            <pc:docMk/>
            <pc:sldMk cId="59635323" sldId="258"/>
            <ac:spMk id="101" creationId="{00000000-0000-0000-0000-000000000000}"/>
          </ac:spMkLst>
        </pc:spChg>
      </pc:sldChg>
    </pc:docChg>
  </pc:docChgLst>
  <pc:docChgLst>
    <pc:chgData name="Richard Chalk" userId="287f8aa4f4de1d19" providerId="LiveId" clId="{67F4F0DB-E29B-45F7-8DB2-BAE27E7FEBFF}"/>
    <pc:docChg chg="modSld">
      <pc:chgData name="Richard Chalk" userId="287f8aa4f4de1d19" providerId="LiveId" clId="{67F4F0DB-E29B-45F7-8DB2-BAE27E7FEBFF}" dt="2023-02-18T19:57:30.741" v="43" actId="1035"/>
      <pc:docMkLst>
        <pc:docMk/>
      </pc:docMkLst>
      <pc:sldChg chg="addSp modSp mod">
        <pc:chgData name="Richard Chalk" userId="287f8aa4f4de1d19" providerId="LiveId" clId="{67F4F0DB-E29B-45F7-8DB2-BAE27E7FEBFF}" dt="2023-02-18T19:57:30.741" v="43" actId="1035"/>
        <pc:sldMkLst>
          <pc:docMk/>
          <pc:sldMk cId="0" sldId="265"/>
        </pc:sldMkLst>
        <pc:spChg chg="add mod">
          <ac:chgData name="Richard Chalk" userId="287f8aa4f4de1d19" providerId="LiveId" clId="{67F4F0DB-E29B-45F7-8DB2-BAE27E7FEBFF}" dt="2023-02-18T19:57:30.741" v="43" actId="1035"/>
          <ac:spMkLst>
            <pc:docMk/>
            <pc:sldMk cId="0" sldId="265"/>
            <ac:spMk id="3" creationId="{D96F5EF8-A307-5A6F-09F8-9B8D804EE4A7}"/>
          </ac:spMkLst>
        </pc:spChg>
        <pc:picChg chg="add mod">
          <ac:chgData name="Richard Chalk" userId="287f8aa4f4de1d19" providerId="LiveId" clId="{67F4F0DB-E29B-45F7-8DB2-BAE27E7FEBFF}" dt="2023-02-18T19:57:30.741" v="43" actId="1035"/>
          <ac:picMkLst>
            <pc:docMk/>
            <pc:sldMk cId="0" sldId="265"/>
            <ac:picMk id="5" creationId="{983D8F2E-0B2F-86FB-207F-2723DEF42CB9}"/>
          </ac:picMkLst>
        </pc:picChg>
      </pc:sldChg>
    </pc:docChg>
  </pc:docChgLst>
  <pc:docChgLst>
    <pc:chgData name="Richard Chalk" userId="287f8aa4f4de1d19" providerId="LiveId" clId="{A97BD2B7-B7D8-414E-81D7-719E2D6C9E7F}"/>
    <pc:docChg chg="undo custSel modSld">
      <pc:chgData name="Richard Chalk" userId="287f8aa4f4de1d19" providerId="LiveId" clId="{A97BD2B7-B7D8-414E-81D7-719E2D6C9E7F}" dt="2022-11-15T19:27:31.029" v="52" actId="20577"/>
      <pc:docMkLst>
        <pc:docMk/>
      </pc:docMkLst>
      <pc:sldChg chg="modSp mod">
        <pc:chgData name="Richard Chalk" userId="287f8aa4f4de1d19" providerId="LiveId" clId="{A97BD2B7-B7D8-414E-81D7-719E2D6C9E7F}" dt="2022-11-15T19:27:31.029" v="52" actId="20577"/>
        <pc:sldMkLst>
          <pc:docMk/>
          <pc:sldMk cId="0" sldId="257"/>
        </pc:sldMkLst>
        <pc:spChg chg="mod">
          <ac:chgData name="Richard Chalk" userId="287f8aa4f4de1d19" providerId="LiveId" clId="{A97BD2B7-B7D8-414E-81D7-719E2D6C9E7F}" dt="2022-11-15T19:27:31.029" v="52" actId="20577"/>
          <ac:spMkLst>
            <pc:docMk/>
            <pc:sldMk cId="0" sldId="257"/>
            <ac:spMk id="93" creationId="{00000000-0000-0000-0000-000000000000}"/>
          </ac:spMkLst>
        </pc:spChg>
      </pc:sldChg>
    </pc:docChg>
  </pc:docChgLst>
  <pc:docChgLst>
    <pc:chgData name="Richard Chalk" userId="287f8aa4f4de1d19" providerId="LiveId" clId="{4C25527E-BA8C-4841-A81D-C78F12ABE19C}"/>
    <pc:docChg chg="custSel addSld delSld modSld">
      <pc:chgData name="Richard Chalk" userId="287f8aa4f4de1d19" providerId="LiveId" clId="{4C25527E-BA8C-4841-A81D-C78F12ABE19C}" dt="2022-11-11T10:24:37.165" v="146" actId="47"/>
      <pc:docMkLst>
        <pc:docMk/>
      </pc:docMkLst>
      <pc:sldChg chg="modSp mod">
        <pc:chgData name="Richard Chalk" userId="287f8aa4f4de1d19" providerId="LiveId" clId="{4C25527E-BA8C-4841-A81D-C78F12ABE19C}" dt="2022-11-11T10:20:00.995" v="6" actId="20577"/>
        <pc:sldMkLst>
          <pc:docMk/>
          <pc:sldMk cId="1333402123" sldId="259"/>
        </pc:sldMkLst>
        <pc:spChg chg="mod">
          <ac:chgData name="Richard Chalk" userId="287f8aa4f4de1d19" providerId="LiveId" clId="{4C25527E-BA8C-4841-A81D-C78F12ABE19C}" dt="2022-11-11T10:20:00.995" v="6" actId="20577"/>
          <ac:spMkLst>
            <pc:docMk/>
            <pc:sldMk cId="1333402123" sldId="259"/>
            <ac:spMk id="108" creationId="{00000000-0000-0000-0000-000000000000}"/>
          </ac:spMkLst>
        </pc:spChg>
      </pc:sldChg>
      <pc:sldChg chg="addSp delSp modSp del mod">
        <pc:chgData name="Richard Chalk" userId="287f8aa4f4de1d19" providerId="LiveId" clId="{4C25527E-BA8C-4841-A81D-C78F12ABE19C}" dt="2022-11-11T10:24:37.165" v="146" actId="47"/>
        <pc:sldMkLst>
          <pc:docMk/>
          <pc:sldMk cId="0" sldId="260"/>
        </pc:sldMkLst>
        <pc:spChg chg="add del mod">
          <ac:chgData name="Richard Chalk" userId="287f8aa4f4de1d19" providerId="LiveId" clId="{4C25527E-BA8C-4841-A81D-C78F12ABE19C}" dt="2022-11-11T10:21:07.325" v="10" actId="478"/>
          <ac:spMkLst>
            <pc:docMk/>
            <pc:sldMk cId="0" sldId="260"/>
            <ac:spMk id="2" creationId="{E3FD554C-BEDB-4374-9D95-EB0E3936D8B8}"/>
          </ac:spMkLst>
        </pc:spChg>
        <pc:spChg chg="add del">
          <ac:chgData name="Richard Chalk" userId="287f8aa4f4de1d19" providerId="LiveId" clId="{4C25527E-BA8C-4841-A81D-C78F12ABE19C}" dt="2022-11-11T10:21:31.208" v="12" actId="478"/>
          <ac:spMkLst>
            <pc:docMk/>
            <pc:sldMk cId="0" sldId="260"/>
            <ac:spMk id="3" creationId="{BA847D52-1D60-4A50-85A3-CFF5F9B46288}"/>
          </ac:spMkLst>
        </pc:spChg>
        <pc:spChg chg="mod">
          <ac:chgData name="Richard Chalk" userId="287f8aa4f4de1d19" providerId="LiveId" clId="{4C25527E-BA8C-4841-A81D-C78F12ABE19C}" dt="2022-11-11T10:24:30.129" v="144" actId="20577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Richard Chalk" userId="287f8aa4f4de1d19" providerId="LiveId" clId="{4C25527E-BA8C-4841-A81D-C78F12ABE19C}" dt="2022-11-11T10:21:46.642" v="15" actId="1076"/>
          <ac:picMkLst>
            <pc:docMk/>
            <pc:sldMk cId="0" sldId="260"/>
            <ac:picMk id="1030" creationId="{0F517946-3686-4372-866B-F8DE8FE6940B}"/>
          </ac:picMkLst>
        </pc:picChg>
      </pc:sldChg>
      <pc:sldChg chg="modSp mod">
        <pc:chgData name="Richard Chalk" userId="287f8aa4f4de1d19" providerId="LiveId" clId="{4C25527E-BA8C-4841-A81D-C78F12ABE19C}" dt="2022-11-11T10:14:43.162" v="5" actId="313"/>
        <pc:sldMkLst>
          <pc:docMk/>
          <pc:sldMk cId="0" sldId="261"/>
        </pc:sldMkLst>
        <pc:spChg chg="mod">
          <ac:chgData name="Richard Chalk" userId="287f8aa4f4de1d19" providerId="LiveId" clId="{4C25527E-BA8C-4841-A81D-C78F12ABE19C}" dt="2022-11-11T10:14:43.162" v="5" actId="313"/>
          <ac:spMkLst>
            <pc:docMk/>
            <pc:sldMk cId="0" sldId="261"/>
            <ac:spMk id="132" creationId="{00000000-0000-0000-0000-000000000000}"/>
          </ac:spMkLst>
        </pc:spChg>
      </pc:sldChg>
      <pc:sldChg chg="delSp mod">
        <pc:chgData name="Richard Chalk" userId="287f8aa4f4de1d19" providerId="LiveId" clId="{4C25527E-BA8C-4841-A81D-C78F12ABE19C}" dt="2022-11-11T09:46:03.399" v="0" actId="478"/>
        <pc:sldMkLst>
          <pc:docMk/>
          <pc:sldMk cId="0" sldId="265"/>
        </pc:sldMkLst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8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9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1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2" creationId="{00000000-0000-0000-0000-000000000000}"/>
          </ac:spMkLst>
        </pc:spChg>
      </pc:sldChg>
      <pc:sldChg chg="addSp delSp modSp add">
        <pc:chgData name="Richard Chalk" userId="287f8aa4f4de1d19" providerId="LiveId" clId="{4C25527E-BA8C-4841-A81D-C78F12ABE19C}" dt="2022-11-11T10:24:34.858" v="145"/>
        <pc:sldMkLst>
          <pc:docMk/>
          <pc:sldMk cId="2483964212" sldId="266"/>
        </pc:sldMkLst>
        <pc:picChg chg="add mod">
          <ac:chgData name="Richard Chalk" userId="287f8aa4f4de1d19" providerId="LiveId" clId="{4C25527E-BA8C-4841-A81D-C78F12ABE19C}" dt="2022-11-11T10:24:34.858" v="145"/>
          <ac:picMkLst>
            <pc:docMk/>
            <pc:sldMk cId="2483964212" sldId="266"/>
            <ac:picMk id="7" creationId="{C9FA8431-B164-45CE-8E6F-A7F07FA2B1D3}"/>
          </ac:picMkLst>
        </pc:picChg>
        <pc:picChg chg="del">
          <ac:chgData name="Richard Chalk" userId="287f8aa4f4de1d19" providerId="LiveId" clId="{4C25527E-BA8C-4841-A81D-C78F12ABE19C}" dt="2022-11-11T10:22:57.272" v="17" actId="478"/>
          <ac:picMkLst>
            <pc:docMk/>
            <pc:sldMk cId="2483964212" sldId="266"/>
            <ac:picMk id="1030" creationId="{0F517946-3686-4372-866B-F8DE8FE6940B}"/>
          </ac:picMkLst>
        </pc:picChg>
      </pc:sldChg>
    </pc:docChg>
  </pc:docChgLst>
  <pc:docChgLst>
    <pc:chgData name="Richard" userId="287f8aa4f4de1d19" providerId="LiveId" clId="{4C25527E-BA8C-4841-A81D-C78F12ABE19C}"/>
    <pc:docChg chg="undo custSel modSld">
      <pc:chgData name="Richard" userId="287f8aa4f4de1d19" providerId="LiveId" clId="{4C25527E-BA8C-4841-A81D-C78F12ABE19C}" dt="2022-11-10T11:53:24.391" v="407"/>
      <pc:docMkLst>
        <pc:docMk/>
      </pc:docMkLst>
      <pc:sldChg chg="modSp mod">
        <pc:chgData name="Richard" userId="287f8aa4f4de1d19" providerId="LiveId" clId="{4C25527E-BA8C-4841-A81D-C78F12ABE19C}" dt="2022-11-10T09:58:53.316" v="136" actId="14100"/>
        <pc:sldMkLst>
          <pc:docMk/>
          <pc:sldMk cId="0" sldId="257"/>
        </pc:sldMkLst>
        <pc:spChg chg="mod">
          <ac:chgData name="Richard" userId="287f8aa4f4de1d19" providerId="LiveId" clId="{4C25527E-BA8C-4841-A81D-C78F12ABE19C}" dt="2022-11-10T09:58:45.175" v="135" actId="1076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Richard" userId="287f8aa4f4de1d19" providerId="LiveId" clId="{4C25527E-BA8C-4841-A81D-C78F12ABE19C}" dt="2022-11-10T09:58:53.316" v="136" actId="14100"/>
          <ac:picMkLst>
            <pc:docMk/>
            <pc:sldMk cId="0" sldId="257"/>
            <ac:picMk id="1026" creationId="{F3E79DE5-0C0D-938F-8532-968555A36E33}"/>
          </ac:picMkLst>
        </pc:picChg>
      </pc:sldChg>
      <pc:sldChg chg="modSp mod">
        <pc:chgData name="Richard" userId="287f8aa4f4de1d19" providerId="LiveId" clId="{4C25527E-BA8C-4841-A81D-C78F12ABE19C}" dt="2022-11-10T10:11:21.433" v="241" actId="14100"/>
        <pc:sldMkLst>
          <pc:docMk/>
          <pc:sldMk cId="59635323" sldId="258"/>
        </pc:sldMkLst>
        <pc:spChg chg="mod">
          <ac:chgData name="Richard" userId="287f8aa4f4de1d19" providerId="LiveId" clId="{4C25527E-BA8C-4841-A81D-C78F12ABE19C}" dt="2022-11-10T09:54:48.741" v="99" actId="20577"/>
          <ac:spMkLst>
            <pc:docMk/>
            <pc:sldMk cId="59635323" sldId="258"/>
            <ac:spMk id="100" creationId="{00000000-0000-0000-0000-000000000000}"/>
          </ac:spMkLst>
        </pc:spChg>
        <pc:spChg chg="mod">
          <ac:chgData name="Richard" userId="287f8aa4f4de1d19" providerId="LiveId" clId="{4C25527E-BA8C-4841-A81D-C78F12ABE19C}" dt="2022-11-10T10:11:21.433" v="241" actId="14100"/>
          <ac:spMkLst>
            <pc:docMk/>
            <pc:sldMk cId="59635323" sldId="258"/>
            <ac:spMk id="101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1:42.945" v="251" actId="207"/>
        <pc:sldMkLst>
          <pc:docMk/>
          <pc:sldMk cId="1333402123" sldId="259"/>
        </pc:sldMkLst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2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3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5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1333402123" sldId="259"/>
            <ac:spMk id="106" creationId="{00000000-0000-0000-0000-000000000000}"/>
          </ac:spMkLst>
        </pc:spChg>
        <pc:spChg chg="mod">
          <ac:chgData name="Richard" userId="287f8aa4f4de1d19" providerId="LiveId" clId="{4C25527E-BA8C-4841-A81D-C78F12ABE19C}" dt="2022-11-10T09:54:43.042" v="91" actId="207"/>
          <ac:spMkLst>
            <pc:docMk/>
            <pc:sldMk cId="1333402123" sldId="259"/>
            <ac:spMk id="108" creationId="{00000000-0000-0000-0000-000000000000}"/>
          </ac:spMkLst>
        </pc:spChg>
        <pc:spChg chg="mod">
          <ac:chgData name="Richard" userId="287f8aa4f4de1d19" providerId="LiveId" clId="{4C25527E-BA8C-4841-A81D-C78F12ABE19C}" dt="2022-11-10T10:11:42.945" v="251" actId="207"/>
          <ac:spMkLst>
            <pc:docMk/>
            <pc:sldMk cId="1333402123" sldId="259"/>
            <ac:spMk id="109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3:04.580" v="262" actId="20577"/>
        <pc:sldMkLst>
          <pc:docMk/>
          <pc:sldMk cId="0" sldId="260"/>
        </pc:sldMkLst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3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Richard" userId="287f8aa4f4de1d19" providerId="LiveId" clId="{4C25527E-BA8C-4841-A81D-C78F12ABE19C}" dt="2022-11-10T09:57:33.617" v="129" actId="20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Richard" userId="287f8aa4f4de1d19" providerId="LiveId" clId="{4C25527E-BA8C-4841-A81D-C78F12ABE19C}" dt="2022-11-10T10:13:04.580" v="262" actId="20577"/>
          <ac:spMkLst>
            <pc:docMk/>
            <pc:sldMk cId="0" sldId="260"/>
            <ac:spMk id="117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5:26.259" v="305" actId="1076"/>
        <pc:sldMkLst>
          <pc:docMk/>
          <pc:sldMk cId="0" sldId="261"/>
        </pc:sldMkLst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9" creationId="{00000000-0000-0000-0000-000000000000}"/>
          </ac:spMkLst>
        </pc:spChg>
        <pc:spChg chg="del mod">
          <ac:chgData name="Richard" userId="287f8aa4f4de1d19" providerId="LiveId" clId="{4C25527E-BA8C-4841-A81D-C78F12ABE19C}" dt="2022-11-10T10:14:07.856" v="296" actId="478"/>
          <ac:spMkLst>
            <pc:docMk/>
            <pc:sldMk cId="0" sldId="261"/>
            <ac:spMk id="120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1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Richard" userId="287f8aa4f4de1d19" providerId="LiveId" clId="{4C25527E-BA8C-4841-A81D-C78F12ABE19C}" dt="2022-11-10T10:13:35.825" v="292" actId="20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Richard" userId="287f8aa4f4de1d19" providerId="LiveId" clId="{4C25527E-BA8C-4841-A81D-C78F12ABE19C}" dt="2022-11-10T10:14:46.779" v="302" actId="14100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6.323" v="304" actId="14100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8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2.710" v="303" actId="14100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Richard" userId="287f8aa4f4de1d19" providerId="LiveId" clId="{4C25527E-BA8C-4841-A81D-C78F12ABE19C}" dt="2022-11-10T10:14:36.261" v="301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Richard" userId="287f8aa4f4de1d19" providerId="LiveId" clId="{4C25527E-BA8C-4841-A81D-C78F12ABE19C}" dt="2022-11-10T10:15:26.259" v="305" actId="1076"/>
          <ac:spMkLst>
            <pc:docMk/>
            <pc:sldMk cId="0" sldId="261"/>
            <ac:spMk id="132" creationId="{00000000-0000-0000-0000-000000000000}"/>
          </ac:spMkLst>
        </pc:spChg>
      </pc:sldChg>
      <pc:sldChg chg="addSp delSp modSp mod">
        <pc:chgData name="Richard" userId="287f8aa4f4de1d19" providerId="LiveId" clId="{4C25527E-BA8C-4841-A81D-C78F12ABE19C}" dt="2022-11-10T11:38:47.339" v="371" actId="20577"/>
        <pc:sldMkLst>
          <pc:docMk/>
          <pc:sldMk cId="0" sldId="262"/>
        </pc:sldMkLst>
        <pc:spChg chg="add mod">
          <ac:chgData name="Richard" userId="287f8aa4f4de1d19" providerId="LiveId" clId="{4C25527E-BA8C-4841-A81D-C78F12ABE19C}" dt="2022-11-10T10:20:57.292" v="369" actId="1076"/>
          <ac:spMkLst>
            <pc:docMk/>
            <pc:sldMk cId="0" sldId="262"/>
            <ac:spMk id="2" creationId="{A9610D63-6B01-4A83-9D99-775D1C49688B}"/>
          </ac:spMkLst>
        </pc:spChg>
        <pc:spChg chg="add mod">
          <ac:chgData name="Richard" userId="287f8aa4f4de1d19" providerId="LiveId" clId="{4C25527E-BA8C-4841-A81D-C78F12ABE19C}" dt="2022-11-10T10:20:54.011" v="368" actId="14100"/>
          <ac:spMkLst>
            <pc:docMk/>
            <pc:sldMk cId="0" sldId="262"/>
            <ac:spMk id="11" creationId="{D00C83B0-A7E4-471F-BF6D-CC9127B8EE3B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3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4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6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7" creationId="{00000000-0000-0000-0000-000000000000}"/>
          </ac:spMkLst>
        </pc:spChg>
        <pc:spChg chg="mod">
          <ac:chgData name="Richard" userId="287f8aa4f4de1d19" providerId="LiveId" clId="{4C25527E-BA8C-4841-A81D-C78F12ABE19C}" dt="2022-11-10T10:15:40.900" v="306" actId="207"/>
          <ac:spMkLst>
            <pc:docMk/>
            <pc:sldMk cId="0" sldId="262"/>
            <ac:spMk id="139" creationId="{00000000-0000-0000-0000-000000000000}"/>
          </ac:spMkLst>
        </pc:spChg>
        <pc:spChg chg="mod">
          <ac:chgData name="Richard" userId="287f8aa4f4de1d19" providerId="LiveId" clId="{4C25527E-BA8C-4841-A81D-C78F12ABE19C}" dt="2022-11-10T11:38:47.339" v="371" actId="20577"/>
          <ac:spMkLst>
            <pc:docMk/>
            <pc:sldMk cId="0" sldId="262"/>
            <ac:spMk id="140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1:05.433" v="384" actId="6549"/>
        <pc:sldMkLst>
          <pc:docMk/>
          <pc:sldMk cId="0" sldId="263"/>
        </pc:sldMkLst>
        <pc:spChg chg="mod">
          <ac:chgData name="Richard" userId="287f8aa4f4de1d19" providerId="LiveId" clId="{4C25527E-BA8C-4841-A81D-C78F12ABE19C}" dt="2022-11-10T11:39:01.289" v="372" actId="207"/>
          <ac:spMkLst>
            <pc:docMk/>
            <pc:sldMk cId="0" sldId="263"/>
            <ac:spMk id="141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2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3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Richard" userId="287f8aa4f4de1d19" providerId="LiveId" clId="{4C25527E-BA8C-4841-A81D-C78F12ABE19C}" dt="2022-11-10T11:51:05.433" v="384" actId="6549"/>
          <ac:spMkLst>
            <pc:docMk/>
            <pc:sldMk cId="0" sldId="263"/>
            <ac:spMk id="148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2:29.350" v="399" actId="207"/>
        <pc:sldMkLst>
          <pc:docMk/>
          <pc:sldMk cId="0" sldId="264"/>
        </pc:sldMkLst>
        <pc:spChg chg="mod">
          <ac:chgData name="Richard" userId="287f8aa4f4de1d19" providerId="LiveId" clId="{4C25527E-BA8C-4841-A81D-C78F12ABE19C}" dt="2022-11-10T11:51:36.432" v="390" actId="207"/>
          <ac:spMkLst>
            <pc:docMk/>
            <pc:sldMk cId="0" sldId="264"/>
            <ac:spMk id="149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0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1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3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Richard" userId="287f8aa4f4de1d19" providerId="LiveId" clId="{4C25527E-BA8C-4841-A81D-C78F12ABE19C}" dt="2022-11-10T11:52:29.350" v="399" actId="207"/>
          <ac:spMkLst>
            <pc:docMk/>
            <pc:sldMk cId="0" sldId="264"/>
            <ac:spMk id="156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3:24.391" v="407"/>
        <pc:sldMkLst>
          <pc:docMk/>
          <pc:sldMk cId="0" sldId="265"/>
        </pc:sldMkLst>
        <pc:spChg chg="mod">
          <ac:chgData name="Richard" userId="287f8aa4f4de1d19" providerId="LiveId" clId="{4C25527E-BA8C-4841-A81D-C78F12ABE19C}" dt="2022-11-10T11:53:19.550" v="404" actId="207"/>
          <ac:spMkLst>
            <pc:docMk/>
            <pc:sldMk cId="0" sldId="265"/>
            <ac:spMk id="157" creationId="{00000000-0000-0000-0000-000000000000}"/>
          </ac:spMkLst>
        </pc:spChg>
        <pc:spChg chg="del mod">
          <ac:chgData name="Richard" userId="287f8aa4f4de1d19" providerId="LiveId" clId="{4C25527E-BA8C-4841-A81D-C78F12ABE19C}" dt="2022-11-10T11:53:24.391" v="407"/>
          <ac:spMkLst>
            <pc:docMk/>
            <pc:sldMk cId="0" sldId="265"/>
            <ac:spMk id="1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90BF3-6D3E-45E1-922E-5A2DAFD07BC1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8F9A-65BB-45DC-9E89-5482E3AC77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829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8F9A-65BB-45DC-9E89-5482E3AC778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F8F9A-65BB-45DC-9E89-5482E3AC778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039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512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8880" cy="40428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2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8880" cy="40428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2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github.com/RichardChalk/CSharpExercises-Grunde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360" cy="6853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0760" cy="265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C# Grunderna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8880" cy="18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360" cy="23252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8880" cy="23252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F9ADDBB-B073-49E1-9EA0-8B2CAF9F7F7D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sv-S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40"/>
            <a:ext cx="11435746" cy="46922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 ska göra dessa övningar själva! Efteråt går vi igenom de tillsammans</a:t>
            </a:r>
          </a:p>
          <a:p>
            <a:pPr>
              <a:lnSpc>
                <a:spcPct val="100000"/>
              </a:lnSpc>
            </a:pPr>
            <a:endParaRPr lang="sv-SE" sz="2800" b="1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Skriv en konsolapplikation som adderar två heltal och skriver ut resultatet.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Adderar 3 heltal och dubblar resultatet innan det skrivs ut.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Frågar efter användarens namn och sedan använder namnet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för att skriva ut ”Hej Richard” då man anger Johan som användarens namn.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Beräknar arean av en triangel med mått som användaren matat in.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area = 0.5 * b * h</a:t>
            </a:r>
          </a:p>
          <a:p>
            <a:pPr>
              <a:lnSpc>
                <a:spcPct val="100000"/>
              </a:lnSpc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Where b is the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triangle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h is the </a:t>
            </a:r>
            <a:r>
              <a:rPr lang="sv-S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</a:t>
            </a:r>
            <a:endParaRPr lang="sv-SE" sz="2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 TRE nummer från användare, multiplicerar dessa och sedan skriver hela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formeln. Ex ”1 x 2 x 3 = 6”</a:t>
            </a:r>
            <a:endParaRPr lang="sv-SE" sz="2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 Sharp (C#) Logo PNG Vector (SVG) Free Download">
            <a:extLst>
              <a:ext uri="{FF2B5EF4-FFF2-40B4-BE49-F238E27FC236}">
                <a16:creationId xmlns:a16="http://schemas.microsoft.com/office/drawing/2014/main" id="{8A63A494-DD8A-9189-02D8-D945335E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40"/>
            <a:ext cx="11611592" cy="48761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Beräknar medeltalet för 4 tal som användaren matar in.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 3 tal från användaren och sedan visar resultatet av beräkningen</a:t>
            </a:r>
          </a:p>
          <a:p>
            <a:pPr>
              <a:lnSpc>
                <a:spcPct val="100000"/>
              </a:lnSpc>
            </a:pP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(tal1 + tal2) * tal3, samt även resultatet av beräkningen tal1*tal3 + tal2*tal3.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om tre bokstäver (en i taget)  och sedan skriver ut dessa i   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omvänd ordning från hur användaren matade in dessa.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mata in två tal som sparas ner i varsin variabel och sedan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skriver ut båda talen i konsolfönstret.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Sedan ska variablerna byta värde med varandra och sedan skriva ut sina tal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konsolfönstret igen.</a:t>
            </a:r>
          </a:p>
          <a:p>
            <a:pPr>
              <a:lnSpc>
                <a:spcPct val="100000"/>
              </a:lnSpc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mata in ett tal som sedan ska få sin multiplikationstabell </a:t>
            </a:r>
          </a:p>
          <a:p>
            <a:pPr>
              <a:lnSpc>
                <a:spcPct val="100000"/>
              </a:lnSpc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från 0 till 10 utskriven i konsolfönstret.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73A4B810-BB58-CD7B-F784-E6BCF3A8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374;gdb9646ebe9_0_588"/>
          <p:cNvSpPr/>
          <p:nvPr/>
        </p:nvSpPr>
        <p:spPr>
          <a:xfrm>
            <a:off x="513000" y="672120"/>
            <a:ext cx="868284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Övningar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89" name="Google Shape;377;gdb9646ebe9_0_588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380;gdb9646ebe9_0_588"/>
          <p:cNvSpPr/>
          <p:nvPr/>
        </p:nvSpPr>
        <p:spPr>
          <a:xfrm>
            <a:off x="6529680" y="640764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788CC6-3039-49A8-8BB1-F58037A0F5BA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13000" y="1814040"/>
            <a:ext cx="11611592" cy="42966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mata in två tal som sedan kommer att adderas, subtraheras, </a:t>
            </a:r>
          </a:p>
          <a:p>
            <a:pPr>
              <a:lnSpc>
                <a:spcPct val="100000"/>
              </a:lnSpc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multipliceras, divideras, restprodukt uträknad, och presenteras i konsolfönstret.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mata in en valfri sträng som sedan skriver ut strängen tre gånger efter  </a:t>
            </a:r>
          </a:p>
          <a:p>
            <a:pPr>
              <a:lnSpc>
                <a:spcPct val="100000"/>
              </a:lnSpc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varandra på två olika rader. </a:t>
            </a:r>
          </a:p>
          <a:p>
            <a:pPr>
              <a:lnSpc>
                <a:spcPct val="100000"/>
              </a:lnSpc>
            </a:pP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Den ena gången utan mellanslag mellan strängarna, den andra helt utan mellanslag </a:t>
            </a:r>
          </a:p>
          <a:p>
            <a:pPr>
              <a:lnSpc>
                <a:spcPct val="100000"/>
              </a:lnSpc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mellan.</a:t>
            </a:r>
          </a:p>
          <a:p>
            <a:pPr>
              <a:lnSpc>
                <a:spcPct val="100000"/>
              </a:lnSpc>
            </a:pP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a. Skriv en lösning där du använder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b. Skriv en lösning där du använder $().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Ber användaren mata in ett tal som representerar grader i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celsius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sedan konverterar </a:t>
            </a:r>
          </a:p>
          <a:p>
            <a:pPr>
              <a:lnSpc>
                <a:spcPct val="100000"/>
              </a:lnSpc>
            </a:pP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värdet till både Fahrenheit och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Kevlin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Presentera resultatet i konsolfönstret.</a:t>
            </a:r>
          </a:p>
          <a:p>
            <a:pPr>
              <a:lnSpc>
                <a:spcPct val="100000"/>
              </a:lnSpc>
            </a:pP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hjälp av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24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bibliotektet</a:t>
            </a:r>
            <a:r>
              <a:rPr lang="sv-SE" sz="24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skriv ut PI i konsolfönstret (4 decimaler).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DC77C326-500D-EAFE-753D-C566E93F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0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CEA544-77C2-FF79-AA38-538BB26620CF}"/>
              </a:ext>
            </a:extLst>
          </p:cNvPr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9512-D9D6-E6FF-F0D0-6B32F4C49B45}"/>
              </a:ext>
            </a:extLst>
          </p:cNvPr>
          <p:cNvSpPr txBox="1"/>
          <p:nvPr/>
        </p:nvSpPr>
        <p:spPr>
          <a:xfrm>
            <a:off x="1072661" y="1674860"/>
            <a:ext cx="6523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Egentligen finns det inget som heter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när det gäller programmering… det finns bara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förslag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är mitt förslag på hur man skulle kunna lösa övningsuppgifterna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 att ni försöker lösa övningarna själv först! 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F2C18-8374-9A65-4BF3-CE9FF60E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16" y="4405396"/>
            <a:ext cx="4724643" cy="11494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4DE4D3-BAF7-ACCF-0D53-BF1EAB24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71" y="2680315"/>
            <a:ext cx="2916000" cy="1936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D58B0-DD0D-3757-1E70-D68E04882E9C}"/>
              </a:ext>
            </a:extLst>
          </p:cNvPr>
          <p:cNvSpPr txBox="1"/>
          <p:nvPr/>
        </p:nvSpPr>
        <p:spPr>
          <a:xfrm>
            <a:off x="9080257" y="4347753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Final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967F85-BEEC-6658-9FC0-DE3677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47" y="361006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 Sharp (C#) Logo PNG Vector (SVG) Free Download">
            <a:extLst>
              <a:ext uri="{FF2B5EF4-FFF2-40B4-BE49-F238E27FC236}">
                <a16:creationId xmlns:a16="http://schemas.microsoft.com/office/drawing/2014/main" id="{1FE0AE8B-6595-5CC4-E7CA-623C8C63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926" y="167786"/>
            <a:ext cx="1158454" cy="13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5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474</Words>
  <Application>Microsoft Office PowerPoint</Application>
  <PresentationFormat>Widescreen</PresentationFormat>
  <Paragraphs>59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29</cp:revision>
  <dcterms:created xsi:type="dcterms:W3CDTF">2020-11-22T13:16:43Z</dcterms:created>
  <dcterms:modified xsi:type="dcterms:W3CDTF">2023-05-08T15:05:05Z</dcterms:modified>
  <dc:language>sv-SE</dc:language>
</cp:coreProperties>
</file>