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519" r:id="rId4"/>
    <p:sldId id="257" r:id="rId5"/>
    <p:sldId id="264" r:id="rId6"/>
    <p:sldId id="265" r:id="rId7"/>
    <p:sldId id="266" r:id="rId8"/>
    <p:sldId id="267" r:id="rId9"/>
    <p:sldId id="268" r:id="rId10"/>
    <p:sldId id="283" r:id="rId11"/>
    <p:sldId id="270" r:id="rId12"/>
    <p:sldId id="269" r:id="rId13"/>
    <p:sldId id="271" r:id="rId14"/>
    <p:sldId id="280" r:id="rId15"/>
    <p:sldId id="282" r:id="rId16"/>
    <p:sldId id="279" r:id="rId17"/>
    <p:sldId id="276" r:id="rId18"/>
    <p:sldId id="291" r:id="rId19"/>
    <p:sldId id="295" r:id="rId20"/>
    <p:sldId id="296" r:id="rId21"/>
    <p:sldId id="297" r:id="rId22"/>
    <p:sldId id="298" r:id="rId23"/>
    <p:sldId id="300" r:id="rId24"/>
    <p:sldId id="523" r:id="rId25"/>
    <p:sldId id="284" r:id="rId26"/>
    <p:sldId id="286" r:id="rId27"/>
    <p:sldId id="521" r:id="rId28"/>
    <p:sldId id="522" r:id="rId29"/>
    <p:sldId id="285" r:id="rId30"/>
    <p:sldId id="520" r:id="rId31"/>
    <p:sldId id="288" r:id="rId32"/>
    <p:sldId id="289" r:id="rId33"/>
    <p:sldId id="290" r:id="rId34"/>
    <p:sldId id="292" r:id="rId35"/>
    <p:sldId id="293" r:id="rId36"/>
    <p:sldId id="294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97" autoAdjust="0"/>
  </p:normalViewPr>
  <p:slideViewPr>
    <p:cSldViewPr snapToGrid="0">
      <p:cViewPr varScale="1">
        <p:scale>
          <a:sx n="88" d="100"/>
          <a:sy n="88" d="100"/>
        </p:scale>
        <p:origin x="6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0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0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0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0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6D879886-1A07-4554-BA86-177FA2F7268F}"/>
    <pc:docChg chg="custSel addSld delSld modSld sldOrd">
      <pc:chgData name="Richard Chalk" userId="287f8aa4f4de1d19" providerId="LiveId" clId="{6D879886-1A07-4554-BA86-177FA2F7268F}" dt="2024-01-16T20:04:04.527" v="618" actId="20577"/>
      <pc:docMkLst>
        <pc:docMk/>
      </pc:docMkLst>
      <pc:sldChg chg="addSp delSp modSp mod">
        <pc:chgData name="Richard Chalk" userId="287f8aa4f4de1d19" providerId="LiveId" clId="{6D879886-1A07-4554-BA86-177FA2F7268F}" dt="2024-01-16T20:04:04.527" v="618" actId="20577"/>
        <pc:sldMkLst>
          <pc:docMk/>
          <pc:sldMk cId="0" sldId="257"/>
        </pc:sldMkLst>
        <pc:spChg chg="mod">
          <ac:chgData name="Richard Chalk" userId="287f8aa4f4de1d19" providerId="LiveId" clId="{6D879886-1A07-4554-BA86-177FA2F7268F}" dt="2024-01-16T20:03:58.006" v="612" actId="1036"/>
          <ac:spMkLst>
            <pc:docMk/>
            <pc:sldMk cId="0" sldId="257"/>
            <ac:spMk id="5" creationId="{0DDCE4B4-4224-8917-2248-73908592F547}"/>
          </ac:spMkLst>
        </pc:spChg>
        <pc:spChg chg="add del mod">
          <ac:chgData name="Richard Chalk" userId="287f8aa4f4de1d19" providerId="LiveId" clId="{6D879886-1A07-4554-BA86-177FA2F7268F}" dt="2024-01-16T20:03:45.405" v="584" actId="478"/>
          <ac:spMkLst>
            <pc:docMk/>
            <pc:sldMk cId="0" sldId="257"/>
            <ac:spMk id="10" creationId="{025BAFE0-F350-BAE5-1E9C-038BEC69FE5D}"/>
          </ac:spMkLst>
        </pc:spChg>
        <pc:spChg chg="mod">
          <ac:chgData name="Richard Chalk" userId="287f8aa4f4de1d19" providerId="LiveId" clId="{6D879886-1A07-4554-BA86-177FA2F7268F}" dt="2024-01-16T20:04:04.527" v="618" actId="20577"/>
          <ac:spMkLst>
            <pc:docMk/>
            <pc:sldMk cId="0" sldId="257"/>
            <ac:spMk id="127" creationId="{00000000-0000-0000-0000-000000000000}"/>
          </ac:spMkLst>
        </pc:spChg>
      </pc:sldChg>
      <pc:sldChg chg="modSp del mod ord">
        <pc:chgData name="Richard Chalk" userId="287f8aa4f4de1d19" providerId="LiveId" clId="{6D879886-1A07-4554-BA86-177FA2F7268F}" dt="2024-01-12T13:23:56.789" v="18" actId="47"/>
        <pc:sldMkLst>
          <pc:docMk/>
          <pc:sldMk cId="1944858822" sldId="287"/>
        </pc:sldMkLst>
        <pc:spChg chg="mod">
          <ac:chgData name="Richard Chalk" userId="287f8aa4f4de1d19" providerId="LiveId" clId="{6D879886-1A07-4554-BA86-177FA2F7268F}" dt="2024-01-12T13:23:16.613" v="15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">
        <pc:chgData name="Richard Chalk" userId="287f8aa4f4de1d19" providerId="LiveId" clId="{6D879886-1A07-4554-BA86-177FA2F7268F}" dt="2024-01-12T13:23:11.198" v="0"/>
        <pc:sldMkLst>
          <pc:docMk/>
          <pc:sldMk cId="451159073" sldId="520"/>
        </pc:sldMkLst>
      </pc:sldChg>
      <pc:sldChg chg="addSp delSp modSp add mod modNotesTx">
        <pc:chgData name="Richard Chalk" userId="287f8aa4f4de1d19" providerId="LiveId" clId="{6D879886-1A07-4554-BA86-177FA2F7268F}" dt="2024-01-12T13:40:11.938" v="523" actId="113"/>
        <pc:sldMkLst>
          <pc:docMk/>
          <pc:sldMk cId="951978987" sldId="521"/>
        </pc:sldMkLst>
        <pc:spChg chg="mod">
          <ac:chgData name="Richard Chalk" userId="287f8aa4f4de1d19" providerId="LiveId" clId="{6D879886-1A07-4554-BA86-177FA2F7268F}" dt="2024-01-12T13:24:07.522" v="34" actId="20577"/>
          <ac:spMkLst>
            <pc:docMk/>
            <pc:sldMk cId="951978987" sldId="521"/>
            <ac:spMk id="3" creationId="{252DAE51-C83E-9F48-791E-C98508B01C9C}"/>
          </ac:spMkLst>
        </pc:spChg>
        <pc:spChg chg="mod">
          <ac:chgData name="Richard Chalk" userId="287f8aa4f4de1d19" providerId="LiveId" clId="{6D879886-1A07-4554-BA86-177FA2F7268F}" dt="2024-01-12T13:27:21.973" v="109" actId="27636"/>
          <ac:spMkLst>
            <pc:docMk/>
            <pc:sldMk cId="951978987" sldId="521"/>
            <ac:spMk id="5" creationId="{42273D16-D95B-4DC6-E3B6-69893A19D5B0}"/>
          </ac:spMkLst>
        </pc:spChg>
        <pc:spChg chg="mod">
          <ac:chgData name="Richard Chalk" userId="287f8aa4f4de1d19" providerId="LiveId" clId="{6D879886-1A07-4554-BA86-177FA2F7268F}" dt="2024-01-12T13:40:11.938" v="523" actId="113"/>
          <ac:spMkLst>
            <pc:docMk/>
            <pc:sldMk cId="951978987" sldId="521"/>
            <ac:spMk id="6" creationId="{26740D0F-DFD4-795F-29FC-6725F5174900}"/>
          </ac:spMkLst>
        </pc:spChg>
        <pc:spChg chg="add mod">
          <ac:chgData name="Richard Chalk" userId="287f8aa4f4de1d19" providerId="LiveId" clId="{6D879886-1A07-4554-BA86-177FA2F7268F}" dt="2024-01-12T13:28:01.507" v="114" actId="1038"/>
          <ac:spMkLst>
            <pc:docMk/>
            <pc:sldMk cId="951978987" sldId="521"/>
            <ac:spMk id="11" creationId="{B38F3836-CEDF-1BC8-B0E4-72A774F9E83F}"/>
          </ac:spMkLst>
        </pc:spChg>
        <pc:spChg chg="mod">
          <ac:chgData name="Richard Chalk" userId="287f8aa4f4de1d19" providerId="LiveId" clId="{6D879886-1A07-4554-BA86-177FA2F7268F}" dt="2024-01-12T13:30:56.106" v="136" actId="207"/>
          <ac:spMkLst>
            <pc:docMk/>
            <pc:sldMk cId="951978987" sldId="521"/>
            <ac:spMk id="510" creationId="{00000000-0000-0000-0000-000000000000}"/>
          </ac:spMkLst>
        </pc:spChg>
        <pc:picChg chg="del">
          <ac:chgData name="Richard Chalk" userId="287f8aa4f4de1d19" providerId="LiveId" clId="{6D879886-1A07-4554-BA86-177FA2F7268F}" dt="2024-01-12T13:39:48.284" v="491" actId="478"/>
          <ac:picMkLst>
            <pc:docMk/>
            <pc:sldMk cId="951978987" sldId="521"/>
            <ac:picMk id="7" creationId="{76A5094F-6910-941F-D0EB-46CE9E652B10}"/>
          </ac:picMkLst>
        </pc:picChg>
        <pc:picChg chg="add mod">
          <ac:chgData name="Richard Chalk" userId="287f8aa4f4de1d19" providerId="LiveId" clId="{6D879886-1A07-4554-BA86-177FA2F7268F}" dt="2024-01-12T13:26:32.534" v="77" actId="1076"/>
          <ac:picMkLst>
            <pc:docMk/>
            <pc:sldMk cId="951978987" sldId="521"/>
            <ac:picMk id="9" creationId="{1623C1ED-5562-310E-3267-6D362BEB37D2}"/>
          </ac:picMkLst>
        </pc:picChg>
        <pc:picChg chg="add mod">
          <ac:chgData name="Richard Chalk" userId="287f8aa4f4de1d19" providerId="LiveId" clId="{6D879886-1A07-4554-BA86-177FA2F7268F}" dt="2024-01-12T13:39:56.578" v="518" actId="1037"/>
          <ac:picMkLst>
            <pc:docMk/>
            <pc:sldMk cId="951978987" sldId="521"/>
            <ac:picMk id="12" creationId="{EF6DF98D-A0C0-42D5-833E-996CCC4B827D}"/>
          </ac:picMkLst>
        </pc:picChg>
        <pc:picChg chg="add mod">
          <ac:chgData name="Richard Chalk" userId="287f8aa4f4de1d19" providerId="LiveId" clId="{6D879886-1A07-4554-BA86-177FA2F7268F}" dt="2024-01-12T13:30:27.746" v="128" actId="1036"/>
          <ac:picMkLst>
            <pc:docMk/>
            <pc:sldMk cId="951978987" sldId="521"/>
            <ac:picMk id="1026" creationId="{27B9922A-394B-890D-066F-2CC081BEB475}"/>
          </ac:picMkLst>
        </pc:picChg>
      </pc:sldChg>
      <pc:sldChg chg="addSp delSp modSp add mod modNotesTx">
        <pc:chgData name="Richard Chalk" userId="287f8aa4f4de1d19" providerId="LiveId" clId="{6D879886-1A07-4554-BA86-177FA2F7268F}" dt="2024-01-12T13:37:54.756" v="443" actId="20577"/>
        <pc:sldMkLst>
          <pc:docMk/>
          <pc:sldMk cId="2768635996" sldId="522"/>
        </pc:sldMkLst>
        <pc:spChg chg="mod">
          <ac:chgData name="Richard Chalk" userId="287f8aa4f4de1d19" providerId="LiveId" clId="{6D879886-1A07-4554-BA86-177FA2F7268F}" dt="2024-01-12T13:31:28.545" v="182" actId="113"/>
          <ac:spMkLst>
            <pc:docMk/>
            <pc:sldMk cId="2768635996" sldId="522"/>
            <ac:spMk id="3" creationId="{252DAE51-C83E-9F48-791E-C98508B01C9C}"/>
          </ac:spMkLst>
        </pc:spChg>
        <pc:spChg chg="del">
          <ac:chgData name="Richard Chalk" userId="287f8aa4f4de1d19" providerId="LiveId" clId="{6D879886-1A07-4554-BA86-177FA2F7268F}" dt="2024-01-12T13:33:58.227" v="243" actId="478"/>
          <ac:spMkLst>
            <pc:docMk/>
            <pc:sldMk cId="2768635996" sldId="522"/>
            <ac:spMk id="5" creationId="{42273D16-D95B-4DC6-E3B6-69893A19D5B0}"/>
          </ac:spMkLst>
        </pc:spChg>
        <pc:spChg chg="del">
          <ac:chgData name="Richard Chalk" userId="287f8aa4f4de1d19" providerId="LiveId" clId="{6D879886-1A07-4554-BA86-177FA2F7268F}" dt="2024-01-12T13:33:55.753" v="242" actId="478"/>
          <ac:spMkLst>
            <pc:docMk/>
            <pc:sldMk cId="2768635996" sldId="522"/>
            <ac:spMk id="6" creationId="{26740D0F-DFD4-795F-29FC-6725F5174900}"/>
          </ac:spMkLst>
        </pc:spChg>
        <pc:spChg chg="del">
          <ac:chgData name="Richard Chalk" userId="287f8aa4f4de1d19" providerId="LiveId" clId="{6D879886-1A07-4554-BA86-177FA2F7268F}" dt="2024-01-12T13:37:22.041" v="395" actId="478"/>
          <ac:spMkLst>
            <pc:docMk/>
            <pc:sldMk cId="2768635996" sldId="522"/>
            <ac:spMk id="11" creationId="{B38F3836-CEDF-1BC8-B0E4-72A774F9E83F}"/>
          </ac:spMkLst>
        </pc:spChg>
        <pc:spChg chg="add del">
          <ac:chgData name="Richard Chalk" userId="287f8aa4f4de1d19" providerId="LiveId" clId="{6D879886-1A07-4554-BA86-177FA2F7268F}" dt="2024-01-12T13:33:06.852" v="204" actId="478"/>
          <ac:spMkLst>
            <pc:docMk/>
            <pc:sldMk cId="2768635996" sldId="522"/>
            <ac:spMk id="12" creationId="{ADED1CFE-3A0E-9996-18C1-ACFB1843B7EA}"/>
          </ac:spMkLst>
        </pc:spChg>
        <pc:spChg chg="add mod">
          <ac:chgData name="Richard Chalk" userId="287f8aa4f4de1d19" providerId="LiveId" clId="{6D879886-1A07-4554-BA86-177FA2F7268F}" dt="2024-01-12T13:35:45.782" v="342" actId="1037"/>
          <ac:spMkLst>
            <pc:docMk/>
            <pc:sldMk cId="2768635996" sldId="522"/>
            <ac:spMk id="14" creationId="{C5D4515D-E7B6-44DA-F983-95CA788FD181}"/>
          </ac:spMkLst>
        </pc:spChg>
        <pc:spChg chg="add mod">
          <ac:chgData name="Richard Chalk" userId="287f8aa4f4de1d19" providerId="LiveId" clId="{6D879886-1A07-4554-BA86-177FA2F7268F}" dt="2024-01-12T13:35:52.429" v="355" actId="1037"/>
          <ac:spMkLst>
            <pc:docMk/>
            <pc:sldMk cId="2768635996" sldId="522"/>
            <ac:spMk id="15" creationId="{8787085D-E477-249B-803B-B53E7CA87FC5}"/>
          </ac:spMkLst>
        </pc:spChg>
        <pc:spChg chg="mod">
          <ac:chgData name="Richard Chalk" userId="287f8aa4f4de1d19" providerId="LiveId" clId="{6D879886-1A07-4554-BA86-177FA2F7268F}" dt="2024-01-12T13:37:54.756" v="443" actId="20577"/>
          <ac:spMkLst>
            <pc:docMk/>
            <pc:sldMk cId="2768635996" sldId="522"/>
            <ac:spMk id="510" creationId="{00000000-0000-0000-0000-000000000000}"/>
          </ac:spMkLst>
        </pc:spChg>
        <pc:picChg chg="del">
          <ac:chgData name="Richard Chalk" userId="287f8aa4f4de1d19" providerId="LiveId" clId="{6D879886-1A07-4554-BA86-177FA2F7268F}" dt="2024-01-12T13:33:52.509" v="240" actId="478"/>
          <ac:picMkLst>
            <pc:docMk/>
            <pc:sldMk cId="2768635996" sldId="522"/>
            <ac:picMk id="4" creationId="{2B2D194C-EB6B-AF17-F600-D1622A659D3E}"/>
          </ac:picMkLst>
        </pc:picChg>
        <pc:picChg chg="del">
          <ac:chgData name="Richard Chalk" userId="287f8aa4f4de1d19" providerId="LiveId" clId="{6D879886-1A07-4554-BA86-177FA2F7268F}" dt="2024-01-12T13:33:54.683" v="241" actId="478"/>
          <ac:picMkLst>
            <pc:docMk/>
            <pc:sldMk cId="2768635996" sldId="522"/>
            <ac:picMk id="7" creationId="{76A5094F-6910-941F-D0EB-46CE9E652B10}"/>
          </ac:picMkLst>
        </pc:picChg>
        <pc:picChg chg="mod">
          <ac:chgData name="Richard Chalk" userId="287f8aa4f4de1d19" providerId="LiveId" clId="{6D879886-1A07-4554-BA86-177FA2F7268F}" dt="2024-01-12T13:37:48.684" v="411" actId="1035"/>
          <ac:picMkLst>
            <pc:docMk/>
            <pc:sldMk cId="2768635996" sldId="522"/>
            <ac:picMk id="9" creationId="{1623C1ED-5562-310E-3267-6D362BEB37D2}"/>
          </ac:picMkLst>
        </pc:picChg>
        <pc:picChg chg="add mod">
          <ac:chgData name="Richard Chalk" userId="287f8aa4f4de1d19" providerId="LiveId" clId="{6D879886-1A07-4554-BA86-177FA2F7268F}" dt="2024-01-12T13:35:56.545" v="366" actId="1037"/>
          <ac:picMkLst>
            <pc:docMk/>
            <pc:sldMk cId="2768635996" sldId="522"/>
            <ac:picMk id="16" creationId="{D249ADF7-225A-B87D-6405-E5CDA0FBB8CD}"/>
          </ac:picMkLst>
        </pc:picChg>
        <pc:picChg chg="add mod">
          <ac:chgData name="Richard Chalk" userId="287f8aa4f4de1d19" providerId="LiveId" clId="{6D879886-1A07-4554-BA86-177FA2F7268F}" dt="2024-01-12T13:36:49.574" v="386" actId="1038"/>
          <ac:picMkLst>
            <pc:docMk/>
            <pc:sldMk cId="2768635996" sldId="522"/>
            <ac:picMk id="17" creationId="{886D9333-C61B-5619-1BA9-41B317D5D907}"/>
          </ac:picMkLst>
        </pc:picChg>
        <pc:picChg chg="mod">
          <ac:chgData name="Richard Chalk" userId="287f8aa4f4de1d19" providerId="LiveId" clId="{6D879886-1A07-4554-BA86-177FA2F7268F}" dt="2024-01-12T13:36:42.428" v="375" actId="1037"/>
          <ac:picMkLst>
            <pc:docMk/>
            <pc:sldMk cId="2768635996" sldId="522"/>
            <ac:picMk id="1026" creationId="{27B9922A-394B-890D-066F-2CC081BEB475}"/>
          </ac:picMkLst>
        </pc:picChg>
      </pc:sldChg>
    </pc:docChg>
  </pc:docChgLst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31T18:37:24.260" v="8435" actId="1038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0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0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0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0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0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0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0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0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0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0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8:49:22.902" v="7764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add mod">
          <ac:chgData name="Richard Chalk" userId="287f8aa4f4de1d19" providerId="LiveId" clId="{404ACD4A-D5E2-4191-B481-235526E58B99}" dt="2023-05-08T18:49:22.902" v="7764"/>
          <ac:spMkLst>
            <pc:docMk/>
            <pc:sldMk cId="1075608736" sldId="265"/>
            <ac:spMk id="4" creationId="{2C770CF6-DE01-7854-0525-6D512017ADAA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spChg chg="del">
          <ac:chgData name="Richard Chalk" userId="287f8aa4f4de1d19" providerId="LiveId" clId="{404ACD4A-D5E2-4191-B481-235526E58B99}" dt="2023-05-08T18:49:22.345" v="7763" actId="478"/>
          <ac:spMkLst>
            <pc:docMk/>
            <pc:sldMk cId="1075608736" sldId="265"/>
            <ac:spMk id="129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49:22.902" v="7764"/>
          <ac:picMkLst>
            <pc:docMk/>
            <pc:sldMk cId="1075608736" sldId="265"/>
            <ac:picMk id="2" creationId="{7F168FE2-43F8-7BAB-AA08-00C1F38577EF}"/>
          </ac:picMkLst>
        </pc:pic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8:49:29.823" v="7766"/>
        <pc:sldMkLst>
          <pc:docMk/>
          <pc:sldMk cId="3785578434" sldId="266"/>
        </pc:sldMkLst>
        <pc:spChg chg="add mod">
          <ac:chgData name="Richard Chalk" userId="287f8aa4f4de1d19" providerId="LiveId" clId="{404ACD4A-D5E2-4191-B481-235526E58B99}" dt="2023-05-08T18:49:29.823" v="7766"/>
          <ac:spMkLst>
            <pc:docMk/>
            <pc:sldMk cId="3785578434" sldId="266"/>
            <ac:spMk id="3" creationId="{E4207505-69BF-FDEC-8DB3-9B17B8AFE717}"/>
          </ac:spMkLst>
        </pc:spChg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spChg chg="del">
          <ac:chgData name="Richard Chalk" userId="287f8aa4f4de1d19" providerId="LiveId" clId="{404ACD4A-D5E2-4191-B481-235526E58B99}" dt="2023-05-08T18:49:29.311" v="7765" actId="478"/>
          <ac:spMkLst>
            <pc:docMk/>
            <pc:sldMk cId="3785578434" sldId="266"/>
            <ac:spMk id="129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49:29.823" v="7766"/>
          <ac:picMkLst>
            <pc:docMk/>
            <pc:sldMk cId="3785578434" sldId="266"/>
            <ac:picMk id="2" creationId="{C9DB7D13-956D-AEBA-5416-2A84F50D3521}"/>
          </ac:picMkLst>
        </pc:pic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8:49:33.564" v="7768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18:49:33.564" v="7768"/>
          <ac:spMkLst>
            <pc:docMk/>
            <pc:sldMk cId="2913995376" sldId="267"/>
            <ac:spMk id="5" creationId="{BA4E1FD4-0E31-3B8B-027E-74AF6FE61EBC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spChg chg="del">
          <ac:chgData name="Richard Chalk" userId="287f8aa4f4de1d19" providerId="LiveId" clId="{404ACD4A-D5E2-4191-B481-235526E58B99}" dt="2023-05-08T18:49:33.213" v="7767" actId="478"/>
          <ac:spMkLst>
            <pc:docMk/>
            <pc:sldMk cId="2913995376" sldId="267"/>
            <ac:spMk id="129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49:33.564" v="7768"/>
          <ac:picMkLst>
            <pc:docMk/>
            <pc:sldMk cId="2913995376" sldId="267"/>
            <ac:picMk id="3" creationId="{BAFB4C31-895E-782A-59CB-B808040BCAAC}"/>
          </ac:picMkLst>
        </pc:pic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18:49:36.568" v="7770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add mod">
          <ac:chgData name="Richard Chalk" userId="287f8aa4f4de1d19" providerId="LiveId" clId="{404ACD4A-D5E2-4191-B481-235526E58B99}" dt="2023-05-08T18:49:36.568" v="7770"/>
          <ac:spMkLst>
            <pc:docMk/>
            <pc:sldMk cId="1175204052" sldId="268"/>
            <ac:spMk id="4" creationId="{44AF369D-44CA-5666-5763-F6BC3038A151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spChg chg="del">
          <ac:chgData name="Richard Chalk" userId="287f8aa4f4de1d19" providerId="LiveId" clId="{404ACD4A-D5E2-4191-B481-235526E58B99}" dt="2023-05-08T18:49:36.240" v="7769" actId="478"/>
          <ac:spMkLst>
            <pc:docMk/>
            <pc:sldMk cId="1175204052" sldId="268"/>
            <ac:spMk id="129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49:36.568" v="7770"/>
          <ac:picMkLst>
            <pc:docMk/>
            <pc:sldMk cId="1175204052" sldId="268"/>
            <ac:picMk id="3" creationId="{15E2A6B8-3BF6-8AB8-661C-47B037AF43E3}"/>
          </ac:picMkLst>
        </pc:pic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8:49:41.239" v="7772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18:49:41.239" v="7772"/>
          <ac:spMkLst>
            <pc:docMk/>
            <pc:sldMk cId="607423208" sldId="269"/>
            <ac:spMk id="6" creationId="{086E6AFE-F008-D6AB-6BDC-6280FCC0076A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spChg chg="del">
          <ac:chgData name="Richard Chalk" userId="287f8aa4f4de1d19" providerId="LiveId" clId="{404ACD4A-D5E2-4191-B481-235526E58B99}" dt="2023-05-08T18:49:40.842" v="7771" actId="478"/>
          <ac:spMkLst>
            <pc:docMk/>
            <pc:sldMk cId="607423208" sldId="269"/>
            <ac:spMk id="129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18:49:41.239" v="7772"/>
          <ac:picMkLst>
            <pc:docMk/>
            <pc:sldMk cId="607423208" sldId="269"/>
            <ac:picMk id="3" creationId="{EC449CE4-559D-ECC3-5542-35D9F44F5CDA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8:49:44.520" v="7775"/>
        <pc:sldMkLst>
          <pc:docMk/>
          <pc:sldMk cId="1350979902" sldId="270"/>
        </pc:sldMkLst>
        <pc:spChg chg="add mod">
          <ac:chgData name="Richard Chalk" userId="287f8aa4f4de1d19" providerId="LiveId" clId="{404ACD4A-D5E2-4191-B481-235526E58B99}" dt="2023-05-08T18:49:44.520" v="7775"/>
          <ac:spMkLst>
            <pc:docMk/>
            <pc:sldMk cId="1350979902" sldId="270"/>
            <ac:spMk id="4" creationId="{0A0A1E3D-D50B-4F88-13EE-A567481A1A61}"/>
          </ac:spMkLst>
        </pc:spChg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18:49:44.054" v="7774" actId="478"/>
          <ac:spMkLst>
            <pc:docMk/>
            <pc:sldMk cId="1350979902" sldId="270"/>
            <ac:spMk id="129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49:44.520" v="7775"/>
          <ac:picMkLst>
            <pc:docMk/>
            <pc:sldMk cId="1350979902" sldId="270"/>
            <ac:picMk id="3" creationId="{651E0EA7-1E7F-A147-4885-56D00C011F3F}"/>
          </ac:picMkLst>
        </pc:pic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8:49:48.054" v="7777"/>
        <pc:sldMkLst>
          <pc:docMk/>
          <pc:sldMk cId="1502058788" sldId="271"/>
        </pc:sldMkLst>
        <pc:spChg chg="add mod">
          <ac:chgData name="Richard Chalk" userId="287f8aa4f4de1d19" providerId="LiveId" clId="{404ACD4A-D5E2-4191-B481-235526E58B99}" dt="2023-05-08T18:49:48.054" v="7777"/>
          <ac:spMkLst>
            <pc:docMk/>
            <pc:sldMk cId="1502058788" sldId="271"/>
            <ac:spMk id="3" creationId="{2114755D-7FEE-B2F9-F181-D9C487B362D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spChg chg="del">
          <ac:chgData name="Richard Chalk" userId="287f8aa4f4de1d19" providerId="LiveId" clId="{404ACD4A-D5E2-4191-B481-235526E58B99}" dt="2023-05-08T18:49:47.611" v="7776" actId="478"/>
          <ac:spMkLst>
            <pc:docMk/>
            <pc:sldMk cId="1502058788" sldId="271"/>
            <ac:spMk id="129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49:48.054" v="7777"/>
          <ac:picMkLst>
            <pc:docMk/>
            <pc:sldMk cId="1502058788" sldId="271"/>
            <ac:picMk id="2" creationId="{91674161-83E3-5877-0424-CB210F3B7A5C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31T18:29:53.422" v="7968" actId="207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31T18:29:53.422" v="7968" actId="207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add del mod">
          <ac:chgData name="Richard Chalk" userId="287f8aa4f4de1d19" providerId="LiveId" clId="{404ACD4A-D5E2-4191-B481-235526E58B99}" dt="2023-05-08T18:50:01.842" v="7781" actId="478"/>
          <ac:spMkLst>
            <pc:docMk/>
            <pc:sldMk cId="3273922519" sldId="279"/>
            <ac:spMk id="19" creationId="{56862E9D-74E1-CF9B-E5CC-C65A4584EEC7}"/>
          </ac:spMkLst>
        </pc:spChg>
        <pc:spChg chg="add del mod">
          <ac:chgData name="Richard Chalk" userId="287f8aa4f4de1d19" providerId="LiveId" clId="{404ACD4A-D5E2-4191-B481-235526E58B99}" dt="2023-05-08T18:50:08.116" v="7783" actId="478"/>
          <ac:spMkLst>
            <pc:docMk/>
            <pc:sldMk cId="3273922519" sldId="279"/>
            <ac:spMk id="22" creationId="{3E6DF204-BA17-D897-60F6-0C37FC3F3F60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18:50:01.842" v="7781" actId="478"/>
          <ac:picMkLst>
            <pc:docMk/>
            <pc:sldMk cId="3273922519" sldId="279"/>
            <ac:picMk id="2" creationId="{DEC2EEF9-91E5-AB52-A6EC-9106F8C8466D}"/>
          </ac:picMkLst>
        </pc:pic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18:50:04.895" v="7782"/>
          <ac:picMkLst>
            <pc:docMk/>
            <pc:sldMk cId="3273922519" sldId="279"/>
            <ac:picMk id="20" creationId="{E1AB70DF-ADDD-CF85-D129-63AE46156EB5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31T18:29:38.761" v="7966" actId="113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add mod">
          <ac:chgData name="Richard Chalk" userId="287f8aa4f4de1d19" providerId="LiveId" clId="{404ACD4A-D5E2-4191-B481-235526E58B99}" dt="2023-05-08T18:49:55.003" v="7779"/>
          <ac:spMkLst>
            <pc:docMk/>
            <pc:sldMk cId="2015735665" sldId="282"/>
            <ac:spMk id="4" creationId="{FBC8BE9A-17C7-A0A5-2CBA-EE433B5EF48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31T18:29:38.761" v="7966" actId="113"/>
          <ac:spMkLst>
            <pc:docMk/>
            <pc:sldMk cId="2015735665" sldId="282"/>
            <ac:spMk id="127" creationId="{00000000-0000-0000-0000-000000000000}"/>
          </ac:spMkLst>
        </pc:spChg>
        <pc:spChg chg="del">
          <ac:chgData name="Richard Chalk" userId="287f8aa4f4de1d19" providerId="LiveId" clId="{404ACD4A-D5E2-4191-B481-235526E58B99}" dt="2023-05-08T18:49:54.584" v="7778" actId="478"/>
          <ac:spMkLst>
            <pc:docMk/>
            <pc:sldMk cId="2015735665" sldId="282"/>
            <ac:spMk id="129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18:49:55.003" v="7779"/>
          <ac:picMkLst>
            <pc:docMk/>
            <pc:sldMk cId="2015735665" sldId="282"/>
            <ac:picMk id="3" creationId="{D975B638-0DF4-E32F-9A2B-A903FD990E45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8:50:15.157" v="7785"/>
        <pc:sldMkLst>
          <pc:docMk/>
          <pc:sldMk cId="2494593273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2494593273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2494593273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2494593273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2494593273" sldId="286"/>
            <ac:spMk id="6" creationId="{26740D0F-DFD4-795F-29FC-6725F5174900}"/>
          </ac:spMkLst>
        </pc:spChg>
        <pc:spChg chg="add mod">
          <ac:chgData name="Richard Chalk" userId="287f8aa4f4de1d19" providerId="LiveId" clId="{404ACD4A-D5E2-4191-B481-235526E58B99}" dt="2023-05-08T18:50:15.157" v="7785"/>
          <ac:spMkLst>
            <pc:docMk/>
            <pc:sldMk cId="2494593273" sldId="286"/>
            <ac:spMk id="10" creationId="{75748A2D-35D1-6428-F266-52075762C1BD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2494593273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2494593273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50:15.157" v="7785"/>
          <ac:picMkLst>
            <pc:docMk/>
            <pc:sldMk cId="2494593273" sldId="286"/>
            <ac:picMk id="2" creationId="{7B9CAA3A-F283-8EB5-B352-51021584B974}"/>
          </ac:picMkLst>
        </pc:pic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2494593273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2494593273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2494593273" sldId="286"/>
            <ac:picMk id="8" creationId="{10D82F70-717C-32C3-0985-CC66610A7157}"/>
          </ac:picMkLst>
        </pc:picChg>
        <pc:picChg chg="add del mod">
          <ac:chgData name="Richard Chalk" userId="287f8aa4f4de1d19" providerId="LiveId" clId="{404ACD4A-D5E2-4191-B481-235526E58B99}" dt="2023-05-08T18:50:14.737" v="7784" actId="478"/>
          <ac:picMkLst>
            <pc:docMk/>
            <pc:sldMk cId="2494593273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8:50:28.682" v="7800" actId="1035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18:50:28.682" v="7800" actId="1035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del modNotes">
        <pc:chgData name="Richard Chalk" userId="287f8aa4f4de1d19" providerId="LiveId" clId="{404ACD4A-D5E2-4191-B481-235526E58B99}" dt="2023-05-08T17:38:37.980" v="7634" actId="47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delSp modSp add mod ord modNotes modNotesTx">
        <pc:chgData name="Richard Chalk" userId="287f8aa4f4de1d19" providerId="LiveId" clId="{404ACD4A-D5E2-4191-B481-235526E58B99}" dt="2023-05-08T18:50:34.708" v="7801"/>
        <pc:sldMkLst>
          <pc:docMk/>
          <pc:sldMk cId="0" sldId="300"/>
        </pc:sldMkLst>
        <pc:spChg chg="add del mod">
          <ac:chgData name="Richard Chalk" userId="287f8aa4f4de1d19" providerId="LiveId" clId="{404ACD4A-D5E2-4191-B481-235526E58B99}" dt="2023-05-08T17:38:43.295" v="7635" actId="478"/>
          <ac:spMkLst>
            <pc:docMk/>
            <pc:sldMk cId="0" sldId="300"/>
            <ac:spMk id="2" creationId="{B4819245-4329-76A9-2AA2-39F62299A7AA}"/>
          </ac:spMkLst>
        </pc:spChg>
        <pc:spChg chg="add mod">
          <ac:chgData name="Richard Chalk" userId="287f8aa4f4de1d19" providerId="LiveId" clId="{404ACD4A-D5E2-4191-B481-235526E58B99}" dt="2023-05-08T17:38:57.450" v="7645" actId="20577"/>
          <ac:spMkLst>
            <pc:docMk/>
            <pc:sldMk cId="0" sldId="300"/>
            <ac:spMk id="3" creationId="{11103DBD-07BE-DB06-A67C-A49B4A0B73BE}"/>
          </ac:spMkLst>
        </pc:spChg>
        <pc:spChg chg="add mod">
          <ac:chgData name="Richard Chalk" userId="287f8aa4f4de1d19" providerId="LiveId" clId="{404ACD4A-D5E2-4191-B481-235526E58B99}" dt="2023-05-08T18:50:34.708" v="7801"/>
          <ac:spMkLst>
            <pc:docMk/>
            <pc:sldMk cId="0" sldId="300"/>
            <ac:spMk id="5" creationId="{088B258E-E786-B931-38F7-AB587D0A6047}"/>
          </ac:spMkLst>
        </pc:spChg>
        <pc:spChg chg="del">
          <ac:chgData name="Richard Chalk" userId="287f8aa4f4de1d19" providerId="LiveId" clId="{404ACD4A-D5E2-4191-B481-235526E58B99}" dt="2023-05-08T17:38:52.149" v="7636" actId="478"/>
          <ac:spMkLst>
            <pc:docMk/>
            <pc:sldMk cId="0" sldId="300"/>
            <ac:spMk id="66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50:34.708" v="7801"/>
          <ac:picMkLst>
            <pc:docMk/>
            <pc:sldMk cId="0" sldId="300"/>
            <ac:picMk id="2" creationId="{C4773963-388E-DB89-CA31-59473F6EC5E6}"/>
          </ac:picMkLst>
        </pc:picChg>
        <pc:picChg chg="add mod">
          <ac:chgData name="Richard Chalk" userId="287f8aa4f4de1d19" providerId="LiveId" clId="{404ACD4A-D5E2-4191-B481-235526E58B99}" dt="2023-05-08T17:39:32.500" v="7695" actId="14100"/>
          <ac:picMkLst>
            <pc:docMk/>
            <pc:sldMk cId="0" sldId="300"/>
            <ac:picMk id="4" creationId="{4179DF40-F27B-20B4-4300-91A7304CE9A9}"/>
          </ac:picMkLst>
        </pc:picChg>
        <pc:picChg chg="mod">
          <ac:chgData name="Richard Chalk" userId="287f8aa4f4de1d19" providerId="LiveId" clId="{404ACD4A-D5E2-4191-B481-235526E58B99}" dt="2023-05-08T17:39:26.008" v="7675" actId="1036"/>
          <ac:picMkLst>
            <pc:docMk/>
            <pc:sldMk cId="0" sldId="300"/>
            <ac:picMk id="666" creationId="{00000000-0000-0000-0000-000000000000}"/>
          </ac:picMkLst>
        </pc:picChg>
      </pc:sldChg>
      <pc:sldChg chg="add del ord modNotes">
        <pc:chgData name="Richard Chalk" userId="287f8aa4f4de1d19" providerId="LiveId" clId="{404ACD4A-D5E2-4191-B481-235526E58B99}" dt="2023-05-08T17:39:40.237" v="7696" actId="47"/>
        <pc:sldMkLst>
          <pc:docMk/>
          <pc:sldMk cId="1624744836" sldId="301"/>
        </pc:sldMkLst>
        <pc:spChg chg="mod">
          <ac:chgData name="Richard Chalk" userId="287f8aa4f4de1d19" providerId="LiveId" clId="{404ACD4A-D5E2-4191-B481-235526E58B99}" dt="2023-05-31T18:24:58.359" v="7806" actId="20577"/>
          <ac:spMkLst>
            <pc:docMk/>
            <pc:sldMk cId="1624744836" sldId="30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31T18:37:24.260" v="8435" actId="1038"/>
        <pc:sldMkLst>
          <pc:docMk/>
          <pc:sldMk cId="228043942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228043942" sldId="302"/>
            <ac:spMk id="3" creationId="{5A30C94A-1158-C617-35E0-EAFD9DF40DA2}"/>
          </ac:spMkLst>
        </pc:spChg>
        <pc:spChg chg="add mod">
          <ac:chgData name="Richard Chalk" userId="287f8aa4f4de1d19" providerId="LiveId" clId="{404ACD4A-D5E2-4191-B481-235526E58B99}" dt="2023-05-31T18:37:24.260" v="8435" actId="1038"/>
          <ac:spMkLst>
            <pc:docMk/>
            <pc:sldMk cId="228043942" sldId="302"/>
            <ac:spMk id="6" creationId="{41FE17EE-9C63-9167-1487-C9354E12FA4A}"/>
          </ac:spMkLst>
        </pc:spChg>
        <pc:spChg chg="add mod">
          <ac:chgData name="Richard Chalk" userId="287f8aa4f4de1d19" providerId="LiveId" clId="{404ACD4A-D5E2-4191-B481-235526E58B99}" dt="2023-05-31T18:37:24.260" v="8435" actId="1038"/>
          <ac:spMkLst>
            <pc:docMk/>
            <pc:sldMk cId="228043942" sldId="302"/>
            <ac:spMk id="7" creationId="{0BD3DF68-8C7E-5947-4745-F8DE430515D3}"/>
          </ac:spMkLst>
        </pc:spChg>
        <pc:spChg chg="del">
          <ac:chgData name="Richard Chalk" userId="287f8aa4f4de1d19" providerId="LiveId" clId="{404ACD4A-D5E2-4191-B481-235526E58B99}" dt="2023-05-31T18:25:43.263" v="7827" actId="478"/>
          <ac:spMkLst>
            <pc:docMk/>
            <pc:sldMk cId="228043942" sldId="302"/>
            <ac:spMk id="9" creationId="{8CA20D26-B083-DCDE-3E31-1D1EA64F9029}"/>
          </ac:spMkLst>
        </pc:spChg>
        <pc:spChg chg="del">
          <ac:chgData name="Richard Chalk" userId="287f8aa4f4de1d19" providerId="LiveId" clId="{404ACD4A-D5E2-4191-B481-235526E58B99}" dt="2023-05-31T18:25:45.047" v="7828" actId="478"/>
          <ac:spMkLst>
            <pc:docMk/>
            <pc:sldMk cId="228043942" sldId="302"/>
            <ac:spMk id="11" creationId="{6A1CE1D1-3B73-92B2-55A2-F2E446A93B8D}"/>
          </ac:spMkLst>
        </pc:spChg>
        <pc:spChg chg="add mod">
          <ac:chgData name="Richard Chalk" userId="287f8aa4f4de1d19" providerId="LiveId" clId="{404ACD4A-D5E2-4191-B481-235526E58B99}" dt="2023-05-31T18:37:24.260" v="8435" actId="1038"/>
          <ac:spMkLst>
            <pc:docMk/>
            <pc:sldMk cId="228043942" sldId="302"/>
            <ac:spMk id="12" creationId="{C71B0DEA-73CA-F0F7-4062-0154FA63E948}"/>
          </ac:spMkLst>
        </pc:spChg>
        <pc:spChg chg="add mod">
          <ac:chgData name="Richard Chalk" userId="287f8aa4f4de1d19" providerId="LiveId" clId="{404ACD4A-D5E2-4191-B481-235526E58B99}" dt="2023-05-31T18:37:24.260" v="8435" actId="1038"/>
          <ac:spMkLst>
            <pc:docMk/>
            <pc:sldMk cId="228043942" sldId="302"/>
            <ac:spMk id="13" creationId="{CA4790C6-9AD8-3461-4A87-02B945BCC42F}"/>
          </ac:spMkLst>
        </pc:spChg>
        <pc:spChg chg="add mod">
          <ac:chgData name="Richard Chalk" userId="287f8aa4f4de1d19" providerId="LiveId" clId="{404ACD4A-D5E2-4191-B481-235526E58B99}" dt="2023-05-31T18:37:24.260" v="8435" actId="1038"/>
          <ac:spMkLst>
            <pc:docMk/>
            <pc:sldMk cId="228043942" sldId="302"/>
            <ac:spMk id="14" creationId="{4292780D-E522-323F-CA6A-CC45E4EEC8C6}"/>
          </ac:spMkLst>
        </pc:spChg>
        <pc:spChg chg="add mod">
          <ac:chgData name="Richard Chalk" userId="287f8aa4f4de1d19" providerId="LiveId" clId="{404ACD4A-D5E2-4191-B481-235526E58B99}" dt="2023-05-31T18:37:24.260" v="8435" actId="1038"/>
          <ac:spMkLst>
            <pc:docMk/>
            <pc:sldMk cId="228043942" sldId="302"/>
            <ac:spMk id="15" creationId="{92DEBD9A-9635-FF45-80DD-13236FB65ABE}"/>
          </ac:spMkLst>
        </pc:spChg>
        <pc:spChg chg="add mod">
          <ac:chgData name="Richard Chalk" userId="287f8aa4f4de1d19" providerId="LiveId" clId="{404ACD4A-D5E2-4191-B481-235526E58B99}" dt="2023-05-31T18:37:24.260" v="8435" actId="1038"/>
          <ac:spMkLst>
            <pc:docMk/>
            <pc:sldMk cId="228043942" sldId="302"/>
            <ac:spMk id="16" creationId="{DA04A95A-B3C7-52FF-EDC8-C5FC8EF26168}"/>
          </ac:spMkLst>
        </pc:spChg>
        <pc:spChg chg="mod">
          <ac:chgData name="Richard Chalk" userId="287f8aa4f4de1d19" providerId="LiveId" clId="{404ACD4A-D5E2-4191-B481-235526E58B99}" dt="2023-05-31T18:25:28.053" v="7825" actId="20577"/>
          <ac:spMkLst>
            <pc:docMk/>
            <pc:sldMk cId="228043942" sldId="302"/>
            <ac:spMk id="126" creationId="{00000000-0000-0000-0000-000000000000}"/>
          </ac:spMkLst>
        </pc:spChg>
        <pc:spChg chg="del">
          <ac:chgData name="Richard Chalk" userId="287f8aa4f4de1d19" providerId="LiveId" clId="{404ACD4A-D5E2-4191-B481-235526E58B99}" dt="2023-05-31T18:25:40.674" v="7826" actId="478"/>
          <ac:spMkLst>
            <pc:docMk/>
            <pc:sldMk cId="228043942" sldId="302"/>
            <ac:spMk id="127" creationId="{00000000-0000-0000-0000-000000000000}"/>
          </ac:spMkLst>
        </pc:spChg>
        <pc:graphicFrameChg chg="add mod modGraphic">
          <ac:chgData name="Richard Chalk" userId="287f8aa4f4de1d19" providerId="LiveId" clId="{404ACD4A-D5E2-4191-B481-235526E58B99}" dt="2023-05-31T18:35:47.130" v="8206" actId="20577"/>
          <ac:graphicFrameMkLst>
            <pc:docMk/>
            <pc:sldMk cId="228043942" sldId="302"/>
            <ac:graphicFrameMk id="3" creationId="{D21E1332-D287-A749-6D6B-5836A4E7F7E6}"/>
          </ac:graphicFrameMkLst>
        </pc:graphicFrame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228043942" sldId="302"/>
            <ac:picMk id="2" creationId="{C06C7205-4E60-71BA-9919-42FB592564D5}"/>
          </ac:picMkLst>
        </pc:picChg>
        <pc:picChg chg="del">
          <ac:chgData name="Richard Chalk" userId="287f8aa4f4de1d19" providerId="LiveId" clId="{404ACD4A-D5E2-4191-B481-235526E58B99}" dt="2023-05-31T18:25:19.652" v="7811" actId="478"/>
          <ac:picMkLst>
            <pc:docMk/>
            <pc:sldMk cId="228043942" sldId="30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31T18:25:14.671" v="7808" actId="478"/>
          <ac:picMkLst>
            <pc:docMk/>
            <pc:sldMk cId="228043942" sldId="302"/>
            <ac:picMk id="8" creationId="{976E7A5A-3D80-09CA-C401-D6BFB4806EF1}"/>
          </ac:picMkLst>
        </pc:picChg>
        <pc:picChg chg="del">
          <ac:chgData name="Richard Chalk" userId="287f8aa4f4de1d19" providerId="LiveId" clId="{404ACD4A-D5E2-4191-B481-235526E58B99}" dt="2023-05-31T18:25:21.481" v="7812" actId="478"/>
          <ac:picMkLst>
            <pc:docMk/>
            <pc:sldMk cId="228043942" sldId="302"/>
            <ac:picMk id="10" creationId="{CE448479-1EA7-8432-C6C8-48A10365D4BD}"/>
          </ac:picMkLst>
        </pc:picChg>
        <pc:picChg chg="add mod">
          <ac:chgData name="Richard Chalk" userId="287f8aa4f4de1d19" providerId="LiveId" clId="{404ACD4A-D5E2-4191-B481-235526E58B99}" dt="2023-05-31T18:25:17.798" v="7810" actId="1076"/>
          <ac:picMkLst>
            <pc:docMk/>
            <pc:sldMk cId="228043942" sldId="302"/>
            <ac:picMk id="1026" creationId="{2AAE3660-683D-193D-A7E6-378D93109F2A}"/>
          </ac:picMkLst>
        </pc:picChg>
      </pc:sldChg>
      <pc:sldChg chg="add del">
        <pc:chgData name="Richard Chalk" userId="287f8aa4f4de1d19" providerId="LiveId" clId="{404ACD4A-D5E2-4191-B481-235526E58B99}" dt="2023-05-08T17:38:37.980" v="7634" actId="47"/>
        <pc:sldMkLst>
          <pc:docMk/>
          <pc:sldMk cId="3949611291" sldId="303"/>
        </pc:sldMkLst>
      </pc:sldChg>
      <pc:sldChg chg="add del">
        <pc:chgData name="Richard Chalk" userId="287f8aa4f4de1d19" providerId="LiveId" clId="{404ACD4A-D5E2-4191-B481-235526E58B99}" dt="2023-05-08T17:38:37.980" v="7634" actId="47"/>
        <pc:sldMkLst>
          <pc:docMk/>
          <pc:sldMk cId="0" sldId="304"/>
        </pc:sldMkLst>
      </pc:sldChg>
      <pc:sldChg chg="add del">
        <pc:chgData name="Richard Chalk" userId="287f8aa4f4de1d19" providerId="LiveId" clId="{404ACD4A-D5E2-4191-B481-235526E58B99}" dt="2023-05-08T17:38:37.980" v="7634" actId="47"/>
        <pc:sldMkLst>
          <pc:docMk/>
          <pc:sldMk cId="0" sldId="305"/>
        </pc:sldMkLst>
      </pc:sldChg>
      <pc:sldChg chg="add del ord modNotes">
        <pc:chgData name="Richard Chalk" userId="287f8aa4f4de1d19" providerId="LiveId" clId="{404ACD4A-D5E2-4191-B481-235526E58B99}" dt="2023-05-08T17:38:37.980" v="7634" actId="47"/>
        <pc:sldMkLst>
          <pc:docMk/>
          <pc:sldMk cId="0" sldId="306"/>
        </pc:sldMkLst>
      </pc:sldChg>
      <pc:sldChg chg="addSp delSp modSp add del mod modNotes">
        <pc:chgData name="Richard Chalk" userId="287f8aa4f4de1d19" providerId="LiveId" clId="{404ACD4A-D5E2-4191-B481-235526E58B99}" dt="2023-05-08T17:38:37.980" v="7634" actId="47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del mod">
        <pc:chgData name="Richard Chalk" userId="287f8aa4f4de1d19" providerId="LiveId" clId="{404ACD4A-D5E2-4191-B481-235526E58B99}" dt="2023-05-08T17:38:37.980" v="7634" actId="47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del mod">
        <pc:chgData name="Richard Chalk" userId="287f8aa4f4de1d19" providerId="LiveId" clId="{404ACD4A-D5E2-4191-B481-235526E58B99}" dt="2023-05-08T17:38:37.980" v="7634" actId="4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404ACD4A-D5E2-4191-B481-235526E58B99}" dt="2023-05-08T17:38:37.980" v="7634" actId="4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95CF40A7-1CF5-4740-BF61-86675D41B074}"/>
    <pc:docChg chg="undo redo custSel addSld delSld modSld">
      <pc:chgData name="Richard Chalk" userId="287f8aa4f4de1d19" providerId="LiveId" clId="{95CF40A7-1CF5-4740-BF61-86675D41B074}" dt="2024-05-31T12:28:45.332" v="719" actId="167"/>
      <pc:docMkLst>
        <pc:docMk/>
      </pc:docMkLst>
      <pc:sldChg chg="addSp delSp modSp mod">
        <pc:chgData name="Richard Chalk" userId="287f8aa4f4de1d19" providerId="LiveId" clId="{95CF40A7-1CF5-4740-BF61-86675D41B074}" dt="2024-05-31T09:10:28.138" v="620" actId="1037"/>
        <pc:sldMkLst>
          <pc:docMk/>
          <pc:sldMk cId="0" sldId="256"/>
        </pc:sldMkLst>
        <pc:spChg chg="mod ord topLvl">
          <ac:chgData name="Richard Chalk" userId="287f8aa4f4de1d19" providerId="LiveId" clId="{95CF40A7-1CF5-4740-BF61-86675D41B074}" dt="2024-05-31T09:10:16.899" v="612" actId="166"/>
          <ac:spMkLst>
            <pc:docMk/>
            <pc:sldMk cId="0" sldId="256"/>
            <ac:spMk id="4" creationId="{AA77FD81-43DC-CCC7-A23C-782DF35454C4}"/>
          </ac:spMkLst>
        </pc:spChg>
        <pc:spChg chg="del mod topLvl">
          <ac:chgData name="Richard Chalk" userId="287f8aa4f4de1d19" providerId="LiveId" clId="{95CF40A7-1CF5-4740-BF61-86675D41B074}" dt="2024-05-31T09:09:39.817" v="595" actId="478"/>
          <ac:spMkLst>
            <pc:docMk/>
            <pc:sldMk cId="0" sldId="256"/>
            <ac:spMk id="5" creationId="{532D7E53-8263-79F9-7600-CEBC6FC503BF}"/>
          </ac:spMkLst>
        </pc:spChg>
        <pc:spChg chg="del mod topLvl">
          <ac:chgData name="Richard Chalk" userId="287f8aa4f4de1d19" providerId="LiveId" clId="{95CF40A7-1CF5-4740-BF61-86675D41B074}" dt="2024-05-31T09:09:39.075" v="594" actId="478"/>
          <ac:spMkLst>
            <pc:docMk/>
            <pc:sldMk cId="0" sldId="256"/>
            <ac:spMk id="6" creationId="{56C0FEF7-04F4-3035-76B0-F785B14B789B}"/>
          </ac:spMkLst>
        </pc:spChg>
        <pc:spChg chg="del mod topLvl">
          <ac:chgData name="Richard Chalk" userId="287f8aa4f4de1d19" providerId="LiveId" clId="{95CF40A7-1CF5-4740-BF61-86675D41B074}" dt="2024-05-31T09:09:40.681" v="596" actId="478"/>
          <ac:spMkLst>
            <pc:docMk/>
            <pc:sldMk cId="0" sldId="256"/>
            <ac:spMk id="7" creationId="{95B95D76-00E6-8397-B1C7-A3461298733A}"/>
          </ac:spMkLst>
        </pc:spChg>
        <pc:spChg chg="add del mod">
          <ac:chgData name="Richard Chalk" userId="287f8aa4f4de1d19" providerId="LiveId" clId="{95CF40A7-1CF5-4740-BF61-86675D41B074}" dt="2024-05-31T09:08:12.654" v="570" actId="478"/>
          <ac:spMkLst>
            <pc:docMk/>
            <pc:sldMk cId="0" sldId="256"/>
            <ac:spMk id="8" creationId="{413E0CCB-842E-791E-4402-FE5AFE32B68A}"/>
          </ac:spMkLst>
        </pc:spChg>
        <pc:spChg chg="add del mod">
          <ac:chgData name="Richard Chalk" userId="287f8aa4f4de1d19" providerId="LiveId" clId="{95CF40A7-1CF5-4740-BF61-86675D41B074}" dt="2024-05-31T09:08:10.337" v="569" actId="478"/>
          <ac:spMkLst>
            <pc:docMk/>
            <pc:sldMk cId="0" sldId="256"/>
            <ac:spMk id="9" creationId="{73822798-787F-81DA-709F-FCE0D4837770}"/>
          </ac:spMkLst>
        </pc:spChg>
        <pc:spChg chg="add del mod">
          <ac:chgData name="Richard Chalk" userId="287f8aa4f4de1d19" providerId="LiveId" clId="{95CF40A7-1CF5-4740-BF61-86675D41B074}" dt="2024-05-31T09:07:42.526" v="560" actId="478"/>
          <ac:spMkLst>
            <pc:docMk/>
            <pc:sldMk cId="0" sldId="256"/>
            <ac:spMk id="10" creationId="{E43FC989-9A2B-0160-A599-F34204CA8D6A}"/>
          </ac:spMkLst>
        </pc:spChg>
        <pc:spChg chg="add del mod">
          <ac:chgData name="Richard Chalk" userId="287f8aa4f4de1d19" providerId="LiveId" clId="{95CF40A7-1CF5-4740-BF61-86675D41B074}" dt="2024-05-31T09:08:21.036" v="573" actId="478"/>
          <ac:spMkLst>
            <pc:docMk/>
            <pc:sldMk cId="0" sldId="256"/>
            <ac:spMk id="11" creationId="{7DD844CD-B18D-A4DE-D61B-C33ACD902138}"/>
          </ac:spMkLst>
        </pc:spChg>
        <pc:spChg chg="add del mod">
          <ac:chgData name="Richard Chalk" userId="287f8aa4f4de1d19" providerId="LiveId" clId="{95CF40A7-1CF5-4740-BF61-86675D41B074}" dt="2024-05-31T09:08:16.986" v="572" actId="478"/>
          <ac:spMkLst>
            <pc:docMk/>
            <pc:sldMk cId="0" sldId="256"/>
            <ac:spMk id="12" creationId="{EB595974-B731-DEC8-70ED-8DF611303C70}"/>
          </ac:spMkLst>
        </pc:spChg>
        <pc:spChg chg="add del mod">
          <ac:chgData name="Richard Chalk" userId="287f8aa4f4de1d19" providerId="LiveId" clId="{95CF40A7-1CF5-4740-BF61-86675D41B074}" dt="2024-05-31T09:08:15.558" v="571" actId="478"/>
          <ac:spMkLst>
            <pc:docMk/>
            <pc:sldMk cId="0" sldId="256"/>
            <ac:spMk id="13" creationId="{68443C35-9105-8B5C-9DF2-59B83CFF829D}"/>
          </ac:spMkLst>
        </pc:spChg>
        <pc:spChg chg="add mod">
          <ac:chgData name="Richard Chalk" userId="287f8aa4f4de1d19" providerId="LiveId" clId="{95CF40A7-1CF5-4740-BF61-86675D41B074}" dt="2024-05-31T08:22:38.319" v="284" actId="1038"/>
          <ac:spMkLst>
            <pc:docMk/>
            <pc:sldMk cId="0" sldId="256"/>
            <ac:spMk id="14" creationId="{C51F6C11-3CF0-76E8-064D-86F4AD6665F1}"/>
          </ac:spMkLst>
        </pc:spChg>
        <pc:spChg chg="add mod ord">
          <ac:chgData name="Richard Chalk" userId="287f8aa4f4de1d19" providerId="LiveId" clId="{95CF40A7-1CF5-4740-BF61-86675D41B074}" dt="2024-05-31T09:10:05.036" v="610" actId="1036"/>
          <ac:spMkLst>
            <pc:docMk/>
            <pc:sldMk cId="0" sldId="256"/>
            <ac:spMk id="15" creationId="{97AC82EA-9A28-292B-DCA6-2EDB56D89024}"/>
          </ac:spMkLst>
        </pc:spChg>
        <pc:spChg chg="mod">
          <ac:chgData name="Richard Chalk" userId="287f8aa4f4de1d19" providerId="LiveId" clId="{95CF40A7-1CF5-4740-BF61-86675D41B074}" dt="2024-05-31T08:17:27.284" v="20" actId="14100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Richard Chalk" userId="287f8aa4f4de1d19" providerId="LiveId" clId="{95CF40A7-1CF5-4740-BF61-86675D41B074}" dt="2024-05-31T08:16:40.180" v="10" actId="20577"/>
          <ac:spMkLst>
            <pc:docMk/>
            <pc:sldMk cId="0" sldId="256"/>
            <ac:spMk id="118" creationId="{00000000-0000-0000-0000-000000000000}"/>
          </ac:spMkLst>
        </pc:spChg>
        <pc:spChg chg="del">
          <ac:chgData name="Richard Chalk" userId="287f8aa4f4de1d19" providerId="LiveId" clId="{95CF40A7-1CF5-4740-BF61-86675D41B074}" dt="2024-05-31T08:17:11.180" v="14" actId="478"/>
          <ac:spMkLst>
            <pc:docMk/>
            <pc:sldMk cId="0" sldId="256"/>
            <ac:spMk id="120" creationId="{00000000-0000-0000-0000-000000000000}"/>
          </ac:spMkLst>
        </pc:spChg>
        <pc:grpChg chg="add del mod">
          <ac:chgData name="Richard Chalk" userId="287f8aa4f4de1d19" providerId="LiveId" clId="{95CF40A7-1CF5-4740-BF61-86675D41B074}" dt="2024-05-31T09:09:35.649" v="593" actId="165"/>
          <ac:grpSpMkLst>
            <pc:docMk/>
            <pc:sldMk cId="0" sldId="256"/>
            <ac:grpSpMk id="2" creationId="{D20FBB23-A747-43BB-B5F6-D447B2324706}"/>
          </ac:grpSpMkLst>
        </pc:grpChg>
        <pc:picChg chg="mod ord topLvl">
          <ac:chgData name="Richard Chalk" userId="287f8aa4f4de1d19" providerId="LiveId" clId="{95CF40A7-1CF5-4740-BF61-86675D41B074}" dt="2024-05-31T09:10:28.138" v="620" actId="1037"/>
          <ac:picMkLst>
            <pc:docMk/>
            <pc:sldMk cId="0" sldId="256"/>
            <ac:picMk id="3" creationId="{836E874A-5669-4754-ED60-CE7045EC8E6D}"/>
          </ac:picMkLst>
        </pc:picChg>
        <pc:picChg chg="del">
          <ac:chgData name="Richard Chalk" userId="287f8aa4f4de1d19" providerId="LiveId" clId="{95CF40A7-1CF5-4740-BF61-86675D41B074}" dt="2024-05-31T08:17:09.832" v="13" actId="478"/>
          <ac:picMkLst>
            <pc:docMk/>
            <pc:sldMk cId="0" sldId="256"/>
            <ac:picMk id="121" creationId="{00000000-0000-0000-0000-000000000000}"/>
          </ac:picMkLst>
        </pc:picChg>
        <pc:picChg chg="add mod">
          <ac:chgData name="Richard Chalk" userId="287f8aa4f4de1d19" providerId="LiveId" clId="{95CF40A7-1CF5-4740-BF61-86675D41B074}" dt="2024-05-31T08:23:07.327" v="360" actId="1037"/>
          <ac:picMkLst>
            <pc:docMk/>
            <pc:sldMk cId="0" sldId="256"/>
            <ac:picMk id="1026" creationId="{FF89D2CB-8AF7-1351-5E73-E34F98D61DD4}"/>
          </ac:picMkLst>
        </pc:picChg>
      </pc:sldChg>
      <pc:sldChg chg="modSp mod">
        <pc:chgData name="Richard Chalk" userId="287f8aa4f4de1d19" providerId="LiveId" clId="{95CF40A7-1CF5-4740-BF61-86675D41B074}" dt="2024-05-31T08:12:11.576" v="2" actId="207"/>
        <pc:sldMkLst>
          <pc:docMk/>
          <pc:sldMk cId="0" sldId="257"/>
        </pc:sldMkLst>
        <pc:spChg chg="mod">
          <ac:chgData name="Richard Chalk" userId="287f8aa4f4de1d19" providerId="LiveId" clId="{95CF40A7-1CF5-4740-BF61-86675D41B074}" dt="2024-05-31T08:12:11.576" v="2" actId="207"/>
          <ac:spMkLst>
            <pc:docMk/>
            <pc:sldMk cId="0" sldId="257"/>
            <ac:spMk id="127" creationId="{00000000-0000-0000-0000-000000000000}"/>
          </ac:spMkLst>
        </pc:spChg>
      </pc:sldChg>
      <pc:sldChg chg="addSp modSp">
        <pc:chgData name="Richard Chalk" userId="287f8aa4f4de1d19" providerId="LiveId" clId="{95CF40A7-1CF5-4740-BF61-86675D41B074}" dt="2024-05-31T08:42:23.098" v="556" actId="1036"/>
        <pc:sldMkLst>
          <pc:docMk/>
          <pc:sldMk cId="1075608736" sldId="265"/>
        </pc:sldMkLst>
        <pc:picChg chg="add mod">
          <ac:chgData name="Richard Chalk" userId="287f8aa4f4de1d19" providerId="LiveId" clId="{95CF40A7-1CF5-4740-BF61-86675D41B074}" dt="2024-05-31T08:42:23.098" v="556" actId="1036"/>
          <ac:picMkLst>
            <pc:docMk/>
            <pc:sldMk cId="1075608736" sldId="265"/>
            <ac:picMk id="1026" creationId="{98EBA11C-A8EF-D227-82D4-95B387E42080}"/>
          </ac:picMkLst>
        </pc:picChg>
      </pc:sldChg>
      <pc:sldChg chg="delSp mod">
        <pc:chgData name="Richard Chalk" userId="287f8aa4f4de1d19" providerId="LiveId" clId="{95CF40A7-1CF5-4740-BF61-86675D41B074}" dt="2024-05-31T08:24:55.264" v="397" actId="478"/>
        <pc:sldMkLst>
          <pc:docMk/>
          <pc:sldMk cId="3273922519" sldId="279"/>
        </pc:sldMkLst>
        <pc:spChg chg="del">
          <ac:chgData name="Richard Chalk" userId="287f8aa4f4de1d19" providerId="LiveId" clId="{95CF40A7-1CF5-4740-BF61-86675D41B074}" dt="2024-05-31T08:24:55.264" v="397" actId="478"/>
          <ac:spMkLst>
            <pc:docMk/>
            <pc:sldMk cId="3273922519" sldId="279"/>
            <ac:spMk id="91" creationId="{00000000-0000-0000-0000-000000000000}"/>
          </ac:spMkLst>
        </pc:spChg>
      </pc:sldChg>
      <pc:sldChg chg="addSp modSp mod">
        <pc:chgData name="Richard Chalk" userId="287f8aa4f4de1d19" providerId="LiveId" clId="{95CF40A7-1CF5-4740-BF61-86675D41B074}" dt="2024-05-31T08:24:42.745" v="396" actId="1038"/>
        <pc:sldMkLst>
          <pc:docMk/>
          <pc:sldMk cId="2015735665" sldId="282"/>
        </pc:sldMkLst>
        <pc:spChg chg="mod">
          <ac:chgData name="Richard Chalk" userId="287f8aa4f4de1d19" providerId="LiveId" clId="{95CF40A7-1CF5-4740-BF61-86675D41B074}" dt="2024-05-31T08:24:30.368" v="384" actId="1076"/>
          <ac:spMkLst>
            <pc:docMk/>
            <pc:sldMk cId="2015735665" sldId="282"/>
            <ac:spMk id="2" creationId="{94CF55A3-A758-6A69-BC44-6E5F4717B578}"/>
          </ac:spMkLst>
        </pc:spChg>
        <pc:spChg chg="mod">
          <ac:chgData name="Richard Chalk" userId="287f8aa4f4de1d19" providerId="LiveId" clId="{95CF40A7-1CF5-4740-BF61-86675D41B074}" dt="2024-05-31T08:24:39.898" v="392" actId="20577"/>
          <ac:spMkLst>
            <pc:docMk/>
            <pc:sldMk cId="2015735665" sldId="282"/>
            <ac:spMk id="127" creationId="{00000000-0000-0000-0000-000000000000}"/>
          </ac:spMkLst>
        </pc:spChg>
        <pc:picChg chg="add mod">
          <ac:chgData name="Richard Chalk" userId="287f8aa4f4de1d19" providerId="LiveId" clId="{95CF40A7-1CF5-4740-BF61-86675D41B074}" dt="2024-05-31T08:24:42.745" v="396" actId="1038"/>
          <ac:picMkLst>
            <pc:docMk/>
            <pc:sldMk cId="2015735665" sldId="282"/>
            <ac:picMk id="5" creationId="{4805C023-E3BD-E204-56D0-E42EC44A43DB}"/>
          </ac:picMkLst>
        </pc:picChg>
        <pc:picChg chg="mod">
          <ac:chgData name="Richard Chalk" userId="287f8aa4f4de1d19" providerId="LiveId" clId="{95CF40A7-1CF5-4740-BF61-86675D41B074}" dt="2024-05-31T08:24:30.368" v="384" actId="1076"/>
          <ac:picMkLst>
            <pc:docMk/>
            <pc:sldMk cId="2015735665" sldId="282"/>
            <ac:picMk id="9" creationId="{7646C35D-C453-1168-17DB-FC7D4BB21025}"/>
          </ac:picMkLst>
        </pc:picChg>
      </pc:sldChg>
      <pc:sldChg chg="del">
        <pc:chgData name="Richard Chalk" userId="287f8aa4f4de1d19" providerId="LiveId" clId="{95CF40A7-1CF5-4740-BF61-86675D41B074}" dt="2024-05-31T08:26:19.932" v="398" actId="2696"/>
        <pc:sldMkLst>
          <pc:docMk/>
          <pc:sldMk cId="2577552193" sldId="284"/>
        </pc:sldMkLst>
      </pc:sldChg>
      <pc:sldChg chg="addSp delSp modSp add mod">
        <pc:chgData name="Richard Chalk" userId="287f8aa4f4de1d19" providerId="LiveId" clId="{95CF40A7-1CF5-4740-BF61-86675D41B074}" dt="2024-05-31T08:37:01.306" v="550" actId="207"/>
        <pc:sldMkLst>
          <pc:docMk/>
          <pc:sldMk cId="2981552626" sldId="284"/>
        </pc:sldMkLst>
        <pc:spChg chg="add mod">
          <ac:chgData name="Richard Chalk" userId="287f8aa4f4de1d19" providerId="LiveId" clId="{95CF40A7-1CF5-4740-BF61-86675D41B074}" dt="2024-05-31T08:37:01.306" v="550" actId="207"/>
          <ac:spMkLst>
            <pc:docMk/>
            <pc:sldMk cId="2981552626" sldId="284"/>
            <ac:spMk id="4" creationId="{016CFFE1-41B7-CBF9-FC81-E24E0512EAFC}"/>
          </ac:spMkLst>
        </pc:spChg>
        <pc:spChg chg="mod">
          <ac:chgData name="Richard Chalk" userId="287f8aa4f4de1d19" providerId="LiveId" clId="{95CF40A7-1CF5-4740-BF61-86675D41B074}" dt="2024-05-31T08:34:44.489" v="409" actId="20577"/>
          <ac:spMkLst>
            <pc:docMk/>
            <pc:sldMk cId="2981552626" sldId="284"/>
            <ac:spMk id="118" creationId="{00000000-0000-0000-0000-000000000000}"/>
          </ac:spMkLst>
        </pc:spChg>
        <pc:spChg chg="del">
          <ac:chgData name="Richard Chalk" userId="287f8aa4f4de1d19" providerId="LiveId" clId="{95CF40A7-1CF5-4740-BF61-86675D41B074}" dt="2024-05-31T08:35:55.045" v="452" actId="478"/>
          <ac:spMkLst>
            <pc:docMk/>
            <pc:sldMk cId="2981552626" sldId="284"/>
            <ac:spMk id="120" creationId="{00000000-0000-0000-0000-000000000000}"/>
          </ac:spMkLst>
        </pc:spChg>
        <pc:picChg chg="add mod">
          <ac:chgData name="Richard Chalk" userId="287f8aa4f4de1d19" providerId="LiveId" clId="{95CF40A7-1CF5-4740-BF61-86675D41B074}" dt="2024-05-31T08:36:04.241" v="472" actId="1037"/>
          <ac:picMkLst>
            <pc:docMk/>
            <pc:sldMk cId="2981552626" sldId="284"/>
            <ac:picMk id="2" creationId="{ACA03537-7138-F10F-3CF6-67EB70012D56}"/>
          </ac:picMkLst>
        </pc:picChg>
        <pc:picChg chg="add mod">
          <ac:chgData name="Richard Chalk" userId="287f8aa4f4de1d19" providerId="LiveId" clId="{95CF40A7-1CF5-4740-BF61-86675D41B074}" dt="2024-05-31T08:36:09.594" v="473" actId="1076"/>
          <ac:picMkLst>
            <pc:docMk/>
            <pc:sldMk cId="2981552626" sldId="284"/>
            <ac:picMk id="3" creationId="{E365CF81-C927-AD6E-B715-B006E3BA917D}"/>
          </ac:picMkLst>
        </pc:picChg>
        <pc:picChg chg="del">
          <ac:chgData name="Richard Chalk" userId="287f8aa4f4de1d19" providerId="LiveId" clId="{95CF40A7-1CF5-4740-BF61-86675D41B074}" dt="2024-05-31T08:35:53.522" v="451" actId="478"/>
          <ac:picMkLst>
            <pc:docMk/>
            <pc:sldMk cId="2981552626" sldId="284"/>
            <ac:picMk id="121" creationId="{00000000-0000-0000-0000-000000000000}"/>
          </ac:picMkLst>
        </pc:picChg>
      </pc:sldChg>
      <pc:sldChg chg="add">
        <pc:chgData name="Richard Chalk" userId="287f8aa4f4de1d19" providerId="LiveId" clId="{95CF40A7-1CF5-4740-BF61-86675D41B074}" dt="2024-05-31T08:26:38.301" v="399"/>
        <pc:sldMkLst>
          <pc:docMk/>
          <pc:sldMk cId="504211309" sldId="285"/>
        </pc:sldMkLst>
      </pc:sldChg>
      <pc:sldChg chg="del">
        <pc:chgData name="Richard Chalk" userId="287f8aa4f4de1d19" providerId="LiveId" clId="{95CF40A7-1CF5-4740-BF61-86675D41B074}" dt="2024-05-31T08:26:19.932" v="398" actId="2696"/>
        <pc:sldMkLst>
          <pc:docMk/>
          <pc:sldMk cId="2880876226" sldId="285"/>
        </pc:sldMkLst>
      </pc:sldChg>
      <pc:sldChg chg="add">
        <pc:chgData name="Richard Chalk" userId="287f8aa4f4de1d19" providerId="LiveId" clId="{95CF40A7-1CF5-4740-BF61-86675D41B074}" dt="2024-05-31T08:26:38.301" v="399"/>
        <pc:sldMkLst>
          <pc:docMk/>
          <pc:sldMk cId="2494593273" sldId="286"/>
        </pc:sldMkLst>
      </pc:sldChg>
      <pc:sldChg chg="del">
        <pc:chgData name="Richard Chalk" userId="287f8aa4f4de1d19" providerId="LiveId" clId="{95CF40A7-1CF5-4740-BF61-86675D41B074}" dt="2024-05-31T08:26:19.932" v="398" actId="2696"/>
        <pc:sldMkLst>
          <pc:docMk/>
          <pc:sldMk cId="897587156" sldId="288"/>
        </pc:sldMkLst>
      </pc:sldChg>
      <pc:sldChg chg="add">
        <pc:chgData name="Richard Chalk" userId="287f8aa4f4de1d19" providerId="LiveId" clId="{95CF40A7-1CF5-4740-BF61-86675D41B074}" dt="2024-05-31T08:26:38.301" v="399"/>
        <pc:sldMkLst>
          <pc:docMk/>
          <pc:sldMk cId="1202742053" sldId="288"/>
        </pc:sldMkLst>
      </pc:sldChg>
      <pc:sldChg chg="del">
        <pc:chgData name="Richard Chalk" userId="287f8aa4f4de1d19" providerId="LiveId" clId="{95CF40A7-1CF5-4740-BF61-86675D41B074}" dt="2024-05-31T08:26:19.932" v="398" actId="2696"/>
        <pc:sldMkLst>
          <pc:docMk/>
          <pc:sldMk cId="1608595304" sldId="289"/>
        </pc:sldMkLst>
      </pc:sldChg>
      <pc:sldChg chg="add">
        <pc:chgData name="Richard Chalk" userId="287f8aa4f4de1d19" providerId="LiveId" clId="{95CF40A7-1CF5-4740-BF61-86675D41B074}" dt="2024-05-31T08:26:38.301" v="399"/>
        <pc:sldMkLst>
          <pc:docMk/>
          <pc:sldMk cId="2521311474" sldId="289"/>
        </pc:sldMkLst>
      </pc:sldChg>
      <pc:sldChg chg="del">
        <pc:chgData name="Richard Chalk" userId="287f8aa4f4de1d19" providerId="LiveId" clId="{95CF40A7-1CF5-4740-BF61-86675D41B074}" dt="2024-05-31T08:27:33.062" v="400" actId="2696"/>
        <pc:sldMkLst>
          <pc:docMk/>
          <pc:sldMk cId="1363437650" sldId="292"/>
        </pc:sldMkLst>
      </pc:sldChg>
      <pc:sldChg chg="add">
        <pc:chgData name="Richard Chalk" userId="287f8aa4f4de1d19" providerId="LiveId" clId="{95CF40A7-1CF5-4740-BF61-86675D41B074}" dt="2024-05-31T08:27:42.225" v="401"/>
        <pc:sldMkLst>
          <pc:docMk/>
          <pc:sldMk cId="1500515520" sldId="292"/>
        </pc:sldMkLst>
      </pc:sldChg>
      <pc:sldChg chg="add">
        <pc:chgData name="Richard Chalk" userId="287f8aa4f4de1d19" providerId="LiveId" clId="{95CF40A7-1CF5-4740-BF61-86675D41B074}" dt="2024-05-31T08:27:42.225" v="401"/>
        <pc:sldMkLst>
          <pc:docMk/>
          <pc:sldMk cId="3117683398" sldId="293"/>
        </pc:sldMkLst>
      </pc:sldChg>
      <pc:sldChg chg="del">
        <pc:chgData name="Richard Chalk" userId="287f8aa4f4de1d19" providerId="LiveId" clId="{95CF40A7-1CF5-4740-BF61-86675D41B074}" dt="2024-05-31T08:27:33.062" v="400" actId="2696"/>
        <pc:sldMkLst>
          <pc:docMk/>
          <pc:sldMk cId="3619287749" sldId="293"/>
        </pc:sldMkLst>
      </pc:sldChg>
      <pc:sldChg chg="add">
        <pc:chgData name="Richard Chalk" userId="287f8aa4f4de1d19" providerId="LiveId" clId="{95CF40A7-1CF5-4740-BF61-86675D41B074}" dt="2024-05-31T08:27:42.225" v="401"/>
        <pc:sldMkLst>
          <pc:docMk/>
          <pc:sldMk cId="1940140501" sldId="294"/>
        </pc:sldMkLst>
      </pc:sldChg>
      <pc:sldChg chg="del">
        <pc:chgData name="Richard Chalk" userId="287f8aa4f4de1d19" providerId="LiveId" clId="{95CF40A7-1CF5-4740-BF61-86675D41B074}" dt="2024-05-31T08:27:33.062" v="400" actId="2696"/>
        <pc:sldMkLst>
          <pc:docMk/>
          <pc:sldMk cId="3057935187" sldId="294"/>
        </pc:sldMkLst>
      </pc:sldChg>
      <pc:sldChg chg="delSp modSp mod">
        <pc:chgData name="Richard Chalk" userId="287f8aa4f4de1d19" providerId="LiveId" clId="{95CF40A7-1CF5-4740-BF61-86675D41B074}" dt="2024-05-31T08:35:22.855" v="450" actId="5793"/>
        <pc:sldMkLst>
          <pc:docMk/>
          <pc:sldMk cId="228043942" sldId="302"/>
        </pc:sldMkLst>
        <pc:spChg chg="del">
          <ac:chgData name="Richard Chalk" userId="287f8aa4f4de1d19" providerId="LiveId" clId="{95CF40A7-1CF5-4740-BF61-86675D41B074}" dt="2024-05-31T08:34:54.640" v="410" actId="478"/>
          <ac:spMkLst>
            <pc:docMk/>
            <pc:sldMk cId="228043942" sldId="302"/>
            <ac:spMk id="6" creationId="{41FE17EE-9C63-9167-1487-C9354E12FA4A}"/>
          </ac:spMkLst>
        </pc:spChg>
        <pc:spChg chg="del">
          <ac:chgData name="Richard Chalk" userId="287f8aa4f4de1d19" providerId="LiveId" clId="{95CF40A7-1CF5-4740-BF61-86675D41B074}" dt="2024-05-31T08:34:55.773" v="411" actId="478"/>
          <ac:spMkLst>
            <pc:docMk/>
            <pc:sldMk cId="228043942" sldId="302"/>
            <ac:spMk id="7" creationId="{0BD3DF68-8C7E-5947-4745-F8DE430515D3}"/>
          </ac:spMkLst>
        </pc:spChg>
        <pc:spChg chg="del">
          <ac:chgData name="Richard Chalk" userId="287f8aa4f4de1d19" providerId="LiveId" clId="{95CF40A7-1CF5-4740-BF61-86675D41B074}" dt="2024-05-31T08:34:56.350" v="412" actId="478"/>
          <ac:spMkLst>
            <pc:docMk/>
            <pc:sldMk cId="228043942" sldId="302"/>
            <ac:spMk id="12" creationId="{C71B0DEA-73CA-F0F7-4062-0154FA63E948}"/>
          </ac:spMkLst>
        </pc:spChg>
        <pc:spChg chg="del mod">
          <ac:chgData name="Richard Chalk" userId="287f8aa4f4de1d19" providerId="LiveId" clId="{95CF40A7-1CF5-4740-BF61-86675D41B074}" dt="2024-05-31T08:34:57.214" v="413" actId="478"/>
          <ac:spMkLst>
            <pc:docMk/>
            <pc:sldMk cId="228043942" sldId="302"/>
            <ac:spMk id="13" creationId="{CA4790C6-9AD8-3461-4A87-02B945BCC42F}"/>
          </ac:spMkLst>
        </pc:spChg>
        <pc:spChg chg="del">
          <ac:chgData name="Richard Chalk" userId="287f8aa4f4de1d19" providerId="LiveId" clId="{95CF40A7-1CF5-4740-BF61-86675D41B074}" dt="2024-05-31T08:34:57.908" v="414" actId="478"/>
          <ac:spMkLst>
            <pc:docMk/>
            <pc:sldMk cId="228043942" sldId="302"/>
            <ac:spMk id="14" creationId="{4292780D-E522-323F-CA6A-CC45E4EEC8C6}"/>
          </ac:spMkLst>
        </pc:spChg>
        <pc:spChg chg="del">
          <ac:chgData name="Richard Chalk" userId="287f8aa4f4de1d19" providerId="LiveId" clId="{95CF40A7-1CF5-4740-BF61-86675D41B074}" dt="2024-05-31T08:34:58.640" v="415" actId="478"/>
          <ac:spMkLst>
            <pc:docMk/>
            <pc:sldMk cId="228043942" sldId="302"/>
            <ac:spMk id="15" creationId="{92DEBD9A-9635-FF45-80DD-13236FB65ABE}"/>
          </ac:spMkLst>
        </pc:spChg>
        <pc:spChg chg="del">
          <ac:chgData name="Richard Chalk" userId="287f8aa4f4de1d19" providerId="LiveId" clId="{95CF40A7-1CF5-4740-BF61-86675D41B074}" dt="2024-05-31T08:34:59.691" v="416" actId="478"/>
          <ac:spMkLst>
            <pc:docMk/>
            <pc:sldMk cId="228043942" sldId="302"/>
            <ac:spMk id="16" creationId="{DA04A95A-B3C7-52FF-EDC8-C5FC8EF26168}"/>
          </ac:spMkLst>
        </pc:spChg>
        <pc:graphicFrameChg chg="modGraphic">
          <ac:chgData name="Richard Chalk" userId="287f8aa4f4de1d19" providerId="LiveId" clId="{95CF40A7-1CF5-4740-BF61-86675D41B074}" dt="2024-05-31T08:35:22.855" v="450" actId="5793"/>
          <ac:graphicFrameMkLst>
            <pc:docMk/>
            <pc:sldMk cId="228043942" sldId="302"/>
            <ac:graphicFrameMk id="3" creationId="{D21E1332-D287-A749-6D6B-5836A4E7F7E6}"/>
          </ac:graphicFrameMkLst>
        </pc:graphicFrameChg>
      </pc:sldChg>
      <pc:sldChg chg="add">
        <pc:chgData name="Richard Chalk" userId="287f8aa4f4de1d19" providerId="LiveId" clId="{95CF40A7-1CF5-4740-BF61-86675D41B074}" dt="2024-05-31T08:26:38.301" v="399"/>
        <pc:sldMkLst>
          <pc:docMk/>
          <pc:sldMk cId="198776363" sldId="520"/>
        </pc:sldMkLst>
      </pc:sldChg>
      <pc:sldChg chg="del">
        <pc:chgData name="Richard Chalk" userId="287f8aa4f4de1d19" providerId="LiveId" clId="{95CF40A7-1CF5-4740-BF61-86675D41B074}" dt="2024-05-31T08:26:19.932" v="398" actId="2696"/>
        <pc:sldMkLst>
          <pc:docMk/>
          <pc:sldMk cId="451159073" sldId="520"/>
        </pc:sldMkLst>
      </pc:sldChg>
      <pc:sldChg chg="del">
        <pc:chgData name="Richard Chalk" userId="287f8aa4f4de1d19" providerId="LiveId" clId="{95CF40A7-1CF5-4740-BF61-86675D41B074}" dt="2024-05-31T08:26:19.932" v="398" actId="2696"/>
        <pc:sldMkLst>
          <pc:docMk/>
          <pc:sldMk cId="951978987" sldId="521"/>
        </pc:sldMkLst>
      </pc:sldChg>
      <pc:sldChg chg="add">
        <pc:chgData name="Richard Chalk" userId="287f8aa4f4de1d19" providerId="LiveId" clId="{95CF40A7-1CF5-4740-BF61-86675D41B074}" dt="2024-05-31T08:26:38.301" v="399"/>
        <pc:sldMkLst>
          <pc:docMk/>
          <pc:sldMk cId="1537552192" sldId="521"/>
        </pc:sldMkLst>
      </pc:sldChg>
      <pc:sldChg chg="add">
        <pc:chgData name="Richard Chalk" userId="287f8aa4f4de1d19" providerId="LiveId" clId="{95CF40A7-1CF5-4740-BF61-86675D41B074}" dt="2024-05-31T08:26:38.301" v="399"/>
        <pc:sldMkLst>
          <pc:docMk/>
          <pc:sldMk cId="1893375209" sldId="522"/>
        </pc:sldMkLst>
      </pc:sldChg>
      <pc:sldChg chg="del">
        <pc:chgData name="Richard Chalk" userId="287f8aa4f4de1d19" providerId="LiveId" clId="{95CF40A7-1CF5-4740-BF61-86675D41B074}" dt="2024-05-31T08:26:19.932" v="398" actId="2696"/>
        <pc:sldMkLst>
          <pc:docMk/>
          <pc:sldMk cId="2768635996" sldId="522"/>
        </pc:sldMkLst>
      </pc:sldChg>
      <pc:sldChg chg="addSp modSp add mod setBg">
        <pc:chgData name="Richard Chalk" userId="287f8aa4f4de1d19" providerId="LiveId" clId="{95CF40A7-1CF5-4740-BF61-86675D41B074}" dt="2024-05-31T12:28:45.332" v="719" actId="167"/>
        <pc:sldMkLst>
          <pc:docMk/>
          <pc:sldMk cId="0" sldId="523"/>
        </pc:sldMkLst>
        <pc:spChg chg="add mod ord">
          <ac:chgData name="Richard Chalk" userId="287f8aa4f4de1d19" providerId="LiveId" clId="{95CF40A7-1CF5-4740-BF61-86675D41B074}" dt="2024-05-31T12:28:45.332" v="719" actId="167"/>
          <ac:spMkLst>
            <pc:docMk/>
            <pc:sldMk cId="0" sldId="523"/>
            <ac:spMk id="2" creationId="{01E34FCD-7269-EC71-247E-99914DCBE633}"/>
          </ac:spMkLst>
        </pc:spChg>
        <pc:picChg chg="add mod ord">
          <ac:chgData name="Richard Chalk" userId="287f8aa4f4de1d19" providerId="LiveId" clId="{95CF40A7-1CF5-4740-BF61-86675D41B074}" dt="2024-05-31T12:28:45.332" v="719" actId="167"/>
          <ac:picMkLst>
            <pc:docMk/>
            <pc:sldMk cId="0" sldId="523"/>
            <ac:picMk id="5" creationId="{8A9CF150-BACC-BB2C-EE69-D661D5C4569C}"/>
          </ac:picMkLst>
        </pc:picChg>
      </pc:sldChg>
    </pc:docChg>
  </pc:docChgLst>
  <pc:docChgLst>
    <pc:chgData name="Richard Chalk" userId="287f8aa4f4de1d19" providerId="LiveId" clId="{EE655D4E-508E-400F-B9C2-5BF716D798A6}"/>
    <pc:docChg chg="undo custSel addSld modSld">
      <pc:chgData name="Richard Chalk" userId="287f8aa4f4de1d19" providerId="LiveId" clId="{EE655D4E-508E-400F-B9C2-5BF716D798A6}" dt="2023-09-05T05:18:59.828" v="121" actId="20577"/>
      <pc:docMkLst>
        <pc:docMk/>
      </pc:docMkLst>
      <pc:sldChg chg="addSp modSp mod">
        <pc:chgData name="Richard Chalk" userId="287f8aa4f4de1d19" providerId="LiveId" clId="{EE655D4E-508E-400F-B9C2-5BF716D798A6}" dt="2023-09-05T05:12:38.848" v="102"/>
        <pc:sldMkLst>
          <pc:docMk/>
          <pc:sldMk cId="0" sldId="257"/>
        </pc:sldMkLst>
        <pc:spChg chg="mod">
          <ac:chgData name="Richard Chalk" userId="287f8aa4f4de1d19" providerId="LiveId" clId="{EE655D4E-508E-400F-B9C2-5BF716D798A6}" dt="2023-09-05T05:11:23.076" v="44" actId="1037"/>
          <ac:spMkLst>
            <pc:docMk/>
            <pc:sldMk cId="0" sldId="257"/>
            <ac:spMk id="5" creationId="{0DDCE4B4-4224-8917-2248-73908592F547}"/>
          </ac:spMkLst>
        </pc:spChg>
        <pc:spChg chg="mod">
          <ac:chgData name="Richard Chalk" userId="287f8aa4f4de1d19" providerId="LiveId" clId="{EE655D4E-508E-400F-B9C2-5BF716D798A6}" dt="2023-09-05T05:12:35.198" v="101" actId="1035"/>
          <ac:spMkLst>
            <pc:docMk/>
            <pc:sldMk cId="0" sldId="257"/>
            <ac:spMk id="6" creationId="{C2BE871E-865B-8380-B8AE-83C5FF091EB2}"/>
          </ac:spMkLst>
        </pc:spChg>
        <pc:spChg chg="mod">
          <ac:chgData name="Richard Chalk" userId="287f8aa4f4de1d19" providerId="LiveId" clId="{EE655D4E-508E-400F-B9C2-5BF716D798A6}" dt="2023-09-05T05:12:35.198" v="101" actId="1035"/>
          <ac:spMkLst>
            <pc:docMk/>
            <pc:sldMk cId="0" sldId="257"/>
            <ac:spMk id="7" creationId="{55342F01-0376-4682-7BD4-1CAA5E7AE571}"/>
          </ac:spMkLst>
        </pc:spChg>
        <pc:spChg chg="mod">
          <ac:chgData name="Richard Chalk" userId="287f8aa4f4de1d19" providerId="LiveId" clId="{EE655D4E-508E-400F-B9C2-5BF716D798A6}" dt="2023-09-05T05:11:23.076" v="44" actId="1037"/>
          <ac:spMkLst>
            <pc:docMk/>
            <pc:sldMk cId="0" sldId="257"/>
            <ac:spMk id="127" creationId="{00000000-0000-0000-0000-000000000000}"/>
          </ac:spMkLst>
        </pc:spChg>
        <pc:picChg chg="add mod">
          <ac:chgData name="Richard Chalk" userId="287f8aa4f4de1d19" providerId="LiveId" clId="{EE655D4E-508E-400F-B9C2-5BF716D798A6}" dt="2023-09-05T05:11:31.369" v="60" actId="1038"/>
          <ac:picMkLst>
            <pc:docMk/>
            <pc:sldMk cId="0" sldId="257"/>
            <ac:picMk id="2" creationId="{30BB9CEB-19E9-CCFB-3162-B4F642CF5F02}"/>
          </ac:picMkLst>
        </pc:picChg>
        <pc:picChg chg="add mod">
          <ac:chgData name="Richard Chalk" userId="287f8aa4f4de1d19" providerId="LiveId" clId="{EE655D4E-508E-400F-B9C2-5BF716D798A6}" dt="2023-09-05T05:11:37.434" v="62" actId="1076"/>
          <ac:picMkLst>
            <pc:docMk/>
            <pc:sldMk cId="0" sldId="257"/>
            <ac:picMk id="3" creationId="{1D4E9B72-B28B-03A2-6B52-CE66EC29DE4A}"/>
          </ac:picMkLst>
        </pc:picChg>
        <pc:picChg chg="mod">
          <ac:chgData name="Richard Chalk" userId="287f8aa4f4de1d19" providerId="LiveId" clId="{EE655D4E-508E-400F-B9C2-5BF716D798A6}" dt="2023-09-05T05:12:35.198" v="101" actId="1035"/>
          <ac:picMkLst>
            <pc:docMk/>
            <pc:sldMk cId="0" sldId="257"/>
            <ac:picMk id="4" creationId="{17CA0E32-CFD0-6C61-DED8-9E64D4967CE7}"/>
          </ac:picMkLst>
        </pc:picChg>
        <pc:picChg chg="add mod">
          <ac:chgData name="Richard Chalk" userId="287f8aa4f4de1d19" providerId="LiveId" clId="{EE655D4E-508E-400F-B9C2-5BF716D798A6}" dt="2023-09-05T05:12:38.848" v="102"/>
          <ac:picMkLst>
            <pc:docMk/>
            <pc:sldMk cId="0" sldId="257"/>
            <ac:picMk id="8" creationId="{478D2A98-B00D-1926-D6C1-87A0A32DF700}"/>
          </ac:picMkLst>
        </pc:picChg>
      </pc:sldChg>
      <pc:sldChg chg="addSp modSp mod">
        <pc:chgData name="Richard Chalk" userId="287f8aa4f4de1d19" providerId="LiveId" clId="{EE655D4E-508E-400F-B9C2-5BF716D798A6}" dt="2023-09-05T05:17:30.853" v="116" actId="1038"/>
        <pc:sldMkLst>
          <pc:docMk/>
          <pc:sldMk cId="3057935187" sldId="294"/>
        </pc:sldMkLst>
        <pc:spChg chg="add mod">
          <ac:chgData name="Richard Chalk" userId="287f8aa4f4de1d19" providerId="LiveId" clId="{EE655D4E-508E-400F-B9C2-5BF716D798A6}" dt="2023-09-05T05:17:10.082" v="107" actId="208"/>
          <ac:spMkLst>
            <pc:docMk/>
            <pc:sldMk cId="3057935187" sldId="294"/>
            <ac:spMk id="3" creationId="{6C802DC3-EE01-500A-2239-029729E17F14}"/>
          </ac:spMkLst>
        </pc:spChg>
        <pc:picChg chg="add mod">
          <ac:chgData name="Richard Chalk" userId="287f8aa4f4de1d19" providerId="LiveId" clId="{EE655D4E-508E-400F-B9C2-5BF716D798A6}" dt="2023-09-05T05:17:30.853" v="116" actId="1038"/>
          <ac:picMkLst>
            <pc:docMk/>
            <pc:sldMk cId="3057935187" sldId="294"/>
            <ac:picMk id="2050" creationId="{B8A5A71C-543C-316D-38CF-B821A3579304}"/>
          </ac:picMkLst>
        </pc:picChg>
      </pc:sldChg>
      <pc:sldChg chg="addSp delSp modSp mod">
        <pc:chgData name="Richard Chalk" userId="287f8aa4f4de1d19" providerId="LiveId" clId="{EE655D4E-508E-400F-B9C2-5BF716D798A6}" dt="2023-09-05T05:18:59.828" v="121" actId="20577"/>
        <pc:sldMkLst>
          <pc:docMk/>
          <pc:sldMk cId="228043942" sldId="302"/>
        </pc:sldMkLst>
        <pc:spChg chg="add del">
          <ac:chgData name="Richard Chalk" userId="287f8aa4f4de1d19" providerId="LiveId" clId="{EE655D4E-508E-400F-B9C2-5BF716D798A6}" dt="2023-09-05T05:18:50.760" v="118" actId="478"/>
          <ac:spMkLst>
            <pc:docMk/>
            <pc:sldMk cId="228043942" sldId="302"/>
            <ac:spMk id="13" creationId="{CA4790C6-9AD8-3461-4A87-02B945BCC42F}"/>
          </ac:spMkLst>
        </pc:spChg>
        <pc:graphicFrameChg chg="modGraphic">
          <ac:chgData name="Richard Chalk" userId="287f8aa4f4de1d19" providerId="LiveId" clId="{EE655D4E-508E-400F-B9C2-5BF716D798A6}" dt="2023-09-05T05:18:59.828" v="121" actId="20577"/>
          <ac:graphicFrameMkLst>
            <pc:docMk/>
            <pc:sldMk cId="228043942" sldId="302"/>
            <ac:graphicFrameMk id="3" creationId="{D21E1332-D287-A749-6D6B-5836A4E7F7E6}"/>
          </ac:graphicFrameMkLst>
        </pc:graphicFrameChg>
      </pc:sldChg>
      <pc:sldChg chg="add">
        <pc:chgData name="Richard Chalk" userId="287f8aa4f4de1d19" providerId="LiveId" clId="{EE655D4E-508E-400F-B9C2-5BF716D798A6}" dt="2023-09-05T05:12:01.326" v="63"/>
        <pc:sldMkLst>
          <pc:docMk/>
          <pc:sldMk cId="3673019826" sldId="519"/>
        </pc:sldMkLst>
      </pc:sldChg>
    </pc:docChg>
  </pc:docChgLst>
  <pc:docChgLst>
    <pc:chgData name="Richard Chalk" userId="287f8aa4f4de1d19" providerId="LiveId" clId="{95B25105-099E-448F-B086-10EA61F07DF8}"/>
    <pc:docChg chg="undo custSel modSld sldOrd">
      <pc:chgData name="Richard Chalk" userId="287f8aa4f4de1d19" providerId="LiveId" clId="{95B25105-099E-448F-B086-10EA61F07DF8}" dt="2023-05-12T05:32:35.158" v="11" actId="20577"/>
      <pc:docMkLst>
        <pc:docMk/>
      </pc:docMkLst>
      <pc:sldChg chg="modSp mod">
        <pc:chgData name="Richard Chalk" userId="287f8aa4f4de1d19" providerId="LiveId" clId="{95B25105-099E-448F-B086-10EA61F07DF8}" dt="2023-05-12T05:26:44.728" v="0" actId="113"/>
        <pc:sldMkLst>
          <pc:docMk/>
          <pc:sldMk cId="2913995376" sldId="267"/>
        </pc:sldMkLst>
        <pc:spChg chg="mod">
          <ac:chgData name="Richard Chalk" userId="287f8aa4f4de1d19" providerId="LiveId" clId="{95B25105-099E-448F-B086-10EA61F07DF8}" dt="2023-05-12T05:26:44.728" v="0" actId="113"/>
          <ac:spMkLst>
            <pc:docMk/>
            <pc:sldMk cId="2913995376" sldId="267"/>
            <ac:spMk id="127" creationId="{00000000-0000-0000-0000-000000000000}"/>
          </ac:spMkLst>
        </pc:spChg>
      </pc:sldChg>
      <pc:sldChg chg="ord">
        <pc:chgData name="Richard Chalk" userId="287f8aa4f4de1d19" providerId="LiveId" clId="{95B25105-099E-448F-B086-10EA61F07DF8}" dt="2023-05-12T05:27:59.106" v="2"/>
        <pc:sldMkLst>
          <pc:docMk/>
          <pc:sldMk cId="1350979902" sldId="270"/>
        </pc:sldMkLst>
      </pc:sldChg>
      <pc:sldChg chg="addSp delSp mod">
        <pc:chgData name="Richard Chalk" userId="287f8aa4f4de1d19" providerId="LiveId" clId="{95B25105-099E-448F-B086-10EA61F07DF8}" dt="2023-05-12T05:28:48.458" v="4" actId="478"/>
        <pc:sldMkLst>
          <pc:docMk/>
          <pc:sldMk cId="2015735665" sldId="282"/>
        </pc:sldMkLst>
        <pc:spChg chg="add del">
          <ac:chgData name="Richard Chalk" userId="287f8aa4f4de1d19" providerId="LiveId" clId="{95B25105-099E-448F-B086-10EA61F07DF8}" dt="2023-05-12T05:28:48.458" v="4" actId="478"/>
          <ac:spMkLst>
            <pc:docMk/>
            <pc:sldMk cId="2015735665" sldId="282"/>
            <ac:spMk id="35" creationId="{B296ACDA-3B6B-7FC7-6D44-5A456A7C13CA}"/>
          </ac:spMkLst>
        </pc:spChg>
      </pc:sldChg>
      <pc:sldChg chg="modSp mod ord modNotesTx">
        <pc:chgData name="Richard Chalk" userId="287f8aa4f4de1d19" providerId="LiveId" clId="{95B25105-099E-448F-B086-10EA61F07DF8}" dt="2023-05-12T05:32:35.158" v="11" actId="20577"/>
        <pc:sldMkLst>
          <pc:docMk/>
          <pc:sldMk cId="1483189853" sldId="290"/>
        </pc:sldMkLst>
        <pc:spChg chg="mod">
          <ac:chgData name="Richard Chalk" userId="287f8aa4f4de1d19" providerId="LiveId" clId="{95B25105-099E-448F-B086-10EA61F07DF8}" dt="2023-05-12T05:32:35.158" v="11" actId="20577"/>
          <ac:spMkLst>
            <pc:docMk/>
            <pc:sldMk cId="1483189853" sldId="290"/>
            <ac:spMk id="9" creationId="{8CA20D26-B083-DCDE-3E31-1D1EA64F9029}"/>
          </ac:spMkLst>
        </pc:spChg>
      </pc:sldChg>
      <pc:sldChg chg="modSp mod">
        <pc:chgData name="Richard Chalk" userId="287f8aa4f4de1d19" providerId="LiveId" clId="{95B25105-099E-448F-B086-10EA61F07DF8}" dt="2023-05-12T05:32:25.457" v="9" actId="20577"/>
        <pc:sldMkLst>
          <pc:docMk/>
          <pc:sldMk cId="3619287749" sldId="293"/>
        </pc:sldMkLst>
        <pc:spChg chg="mod">
          <ac:chgData name="Richard Chalk" userId="287f8aa4f4de1d19" providerId="LiveId" clId="{95B25105-099E-448F-B086-10EA61F07DF8}" dt="2023-05-12T05:32:25.457" v="9" actId="20577"/>
          <ac:spMkLst>
            <pc:docMk/>
            <pc:sldMk cId="3619287749" sldId="293"/>
            <ac:spMk id="126" creationId="{00000000-0000-0000-0000-000000000000}"/>
          </ac:spMkLst>
        </pc:spChg>
      </pc:sldChg>
    </pc:docChg>
  </pc:docChgLst>
  <pc:docChgLst>
    <pc:chgData name="Richard Chalk" userId="287f8aa4f4de1d19" providerId="LiveId" clId="{6243D723-E4E7-415C-8B95-82DA59F0EAC0}"/>
    <pc:docChg chg="custSel delSld modSld">
      <pc:chgData name="Richard Chalk" userId="287f8aa4f4de1d19" providerId="LiveId" clId="{6243D723-E4E7-415C-8B95-82DA59F0EAC0}" dt="2024-06-24T19:12:37.170" v="56" actId="113"/>
      <pc:docMkLst>
        <pc:docMk/>
      </pc:docMkLst>
      <pc:sldChg chg="addSp modSp mod">
        <pc:chgData name="Richard Chalk" userId="287f8aa4f4de1d19" providerId="LiveId" clId="{6243D723-E4E7-415C-8B95-82DA59F0EAC0}" dt="2024-06-24T19:12:37.170" v="56" actId="113"/>
        <pc:sldMkLst>
          <pc:docMk/>
          <pc:sldMk cId="0" sldId="276"/>
        </pc:sldMkLst>
        <pc:spChg chg="add mod">
          <ac:chgData name="Richard Chalk" userId="287f8aa4f4de1d19" providerId="LiveId" clId="{6243D723-E4E7-415C-8B95-82DA59F0EAC0}" dt="2024-06-24T19:12:37.170" v="56" actId="113"/>
          <ac:spMkLst>
            <pc:docMk/>
            <pc:sldMk cId="0" sldId="276"/>
            <ac:spMk id="4" creationId="{6E2B2741-DBC2-420F-7C03-69063A8F7E00}"/>
          </ac:spMkLst>
        </pc:spChg>
        <pc:picChg chg="add mod">
          <ac:chgData name="Richard Chalk" userId="287f8aa4f4de1d19" providerId="LiveId" clId="{6243D723-E4E7-415C-8B95-82DA59F0EAC0}" dt="2024-06-24T19:12:21.209" v="52" actId="1076"/>
          <ac:picMkLst>
            <pc:docMk/>
            <pc:sldMk cId="0" sldId="276"/>
            <ac:picMk id="1026" creationId="{B07488E7-E921-4CB6-0204-4156DDE091AE}"/>
          </ac:picMkLst>
        </pc:picChg>
      </pc:sldChg>
      <pc:sldChg chg="del">
        <pc:chgData name="Richard Chalk" userId="287f8aa4f4de1d19" providerId="LiveId" clId="{6243D723-E4E7-415C-8B95-82DA59F0EAC0}" dt="2024-06-24T09:14:51.954" v="0" actId="47"/>
        <pc:sldMkLst>
          <pc:docMk/>
          <pc:sldMk cId="1624744836" sldId="301"/>
        </pc:sldMkLst>
      </pc:sldChg>
      <pc:sldChg chg="del">
        <pc:chgData name="Richard Chalk" userId="287f8aa4f4de1d19" providerId="LiveId" clId="{6243D723-E4E7-415C-8B95-82DA59F0EAC0}" dt="2024-06-24T09:14:51.954" v="0" actId="47"/>
        <pc:sldMkLst>
          <pc:docMk/>
          <pc:sldMk cId="228043942" sldId="302"/>
        </pc:sldMkLst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0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0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0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0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0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0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0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0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FE35CD96-892D-40FD-AA79-E226C87A1299}"/>
    <pc:docChg chg="custSel modSld">
      <pc:chgData name="Richard Chalk" userId="287f8aa4f4de1d19" providerId="LiveId" clId="{FE35CD96-892D-40FD-AA79-E226C87A1299}" dt="2024-09-01T05:50:22.639" v="98" actId="20577"/>
      <pc:docMkLst>
        <pc:docMk/>
      </pc:docMkLst>
      <pc:sldChg chg="modNotesTx">
        <pc:chgData name="Richard Chalk" userId="287f8aa4f4de1d19" providerId="LiveId" clId="{FE35CD96-892D-40FD-AA79-E226C87A1299}" dt="2024-09-01T05:50:22.639" v="98" actId="20577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Prata om C# </a:t>
            </a:r>
            <a:r>
              <a:rPr lang="en-US" dirty="0" err="1"/>
              <a:t>koden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här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Keywords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Symboler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Syntax osv.</a:t>
            </a: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72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904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to bottom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C#, 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C++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Assembly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Machine code (binary)</a:t>
            </a: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91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935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Rita </a:t>
            </a:r>
            <a:r>
              <a:rPr lang="en-US" dirty="0" err="1"/>
              <a:t>på</a:t>
            </a:r>
            <a:r>
              <a:rPr lang="en-US" dirty="0"/>
              <a:t> whiteboard….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Fråga</a:t>
            </a:r>
            <a:r>
              <a:rPr lang="en-US" dirty="0"/>
              <a:t> </a:t>
            </a:r>
            <a:r>
              <a:rPr lang="en-US" dirty="0" err="1"/>
              <a:t>eleverna</a:t>
            </a:r>
            <a:r>
              <a:rPr lang="en-US" dirty="0"/>
              <a:t> om en </a:t>
            </a:r>
            <a:r>
              <a:rPr lang="en-US" dirty="0" err="1"/>
              <a:t>voläntär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komma</a:t>
            </a:r>
            <a:r>
              <a:rPr lang="en-US" dirty="0"/>
              <a:t> till whiteboard och </a:t>
            </a:r>
            <a:r>
              <a:rPr lang="en-US" dirty="0" err="1"/>
              <a:t>skriver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465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dirty="0"/>
              <a:t>GC = Garbage Collector</a:t>
            </a:r>
          </a:p>
          <a:p>
            <a:pPr marL="158750" indent="0">
              <a:buNone/>
            </a:pPr>
            <a:endParaRPr lang="en-GB" dirty="0"/>
          </a:p>
          <a:p>
            <a:pPr marL="158750" indent="0">
              <a:buNone/>
            </a:pPr>
            <a:r>
              <a:rPr lang="en-GB" dirty="0"/>
              <a:t>C++ =&gt; C +1 = C version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 C# =&gt; C +1 + 1 = C version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.Net</a:t>
            </a:r>
            <a:r>
              <a:rPr lang="en-GB" dirty="0"/>
              <a:t> framework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https://www.youtube.com/watch?v=4olO9UjRiww&amp;ab_channel=IAmTimCorey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9040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528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234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79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55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39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599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5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Skriv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tillsammans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med Klassen)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några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exempel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av dessa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operatorer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5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269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 </a:t>
            </a:r>
            <a:r>
              <a:rPr lang="en-US" dirty="0" err="1"/>
              <a:t>bygger</a:t>
            </a:r>
            <a:r>
              <a:rPr lang="en-US" dirty="0"/>
              <a:t> en </a:t>
            </a:r>
            <a:r>
              <a:rPr lang="en-US" dirty="0" err="1"/>
              <a:t>enkel</a:t>
            </a:r>
            <a:r>
              <a:rPr lang="en-US" dirty="0"/>
              <a:t> console app </a:t>
            </a:r>
            <a:r>
              <a:rPr lang="en-US" dirty="0" err="1"/>
              <a:t>tillsammans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Viktigt</a:t>
            </a:r>
            <a:r>
              <a:rPr lang="en-US" dirty="0"/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Prata om </a:t>
            </a:r>
            <a:r>
              <a:rPr lang="en-US" dirty="0" err="1"/>
              <a:t>mappstruktur</a:t>
            </a:r>
            <a:r>
              <a:rPr lang="en-US" dirty="0"/>
              <a:t>! VAR ska man </a:t>
            </a:r>
            <a:r>
              <a:rPr lang="en-US" dirty="0" err="1"/>
              <a:t>spara</a:t>
            </a:r>
            <a:r>
              <a:rPr lang="en-US" dirty="0"/>
              <a:t> </a:t>
            </a:r>
            <a:r>
              <a:rPr lang="en-US" dirty="0" err="1"/>
              <a:t>sina</a:t>
            </a:r>
            <a:r>
              <a:rPr lang="en-US" dirty="0"/>
              <a:t> filer?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1: Console – Classic </a:t>
            </a:r>
            <a:r>
              <a:rPr lang="en-US" dirty="0" err="1"/>
              <a:t>övning</a:t>
            </a:r>
            <a:r>
              <a:rPr lang="en-US" dirty="0"/>
              <a:t>, Hello Richard with variable… then user input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051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*Escape characters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============</a:t>
            </a:r>
            <a:br>
              <a:rPr lang="en-US" dirty="0"/>
            </a:b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Ett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escape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-tecken är ett speciellt tecken i programmeringsspråk som används för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att ge speciella instruktioner eller för att representera tecken som annars skulle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vara svåra eller omöjliga att skriva direkt i koden.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I många språk, inklusive C#, representeras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escape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-tecken med ett backslash (\) följt av ett annat tecken.</a:t>
            </a:r>
            <a:br>
              <a:rPr lang="sv-SE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Några vanliga exempel på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escape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-sekvenser i C# inkluderar: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\n: Ny rad. Används för att skapa en ny rad i texten.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\t: Tab. Används för att infoga en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tabbavstånd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\\: Backslash. Används för att skriva ett backslash-tecken, eftersom backslash självt används för att introducera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escape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-sekvenser.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\":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Dubbelfnutt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. Används för att inkludera ett citattecken i en sträng utan att avsluta strängen.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Escape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-tecken gör det möjligt att hantera specialtecken och styra textens format inom strängar i din kod.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07" name="Google Shape;5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574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07" name="Google Shape;5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144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 </a:t>
            </a:r>
            <a:r>
              <a:rPr lang="en-US" dirty="0" err="1"/>
              <a:t>bygger</a:t>
            </a:r>
            <a:r>
              <a:rPr lang="en-US" dirty="0"/>
              <a:t> </a:t>
            </a:r>
            <a:r>
              <a:rPr lang="en-US" dirty="0" err="1"/>
              <a:t>några</a:t>
            </a:r>
            <a:r>
              <a:rPr lang="en-US" dirty="0"/>
              <a:t> </a:t>
            </a:r>
            <a:r>
              <a:rPr lang="en-US" dirty="0" err="1"/>
              <a:t>enkla</a:t>
            </a:r>
            <a:r>
              <a:rPr lang="en-US" dirty="0"/>
              <a:t> </a:t>
            </a:r>
            <a:r>
              <a:rPr lang="en-US" dirty="0" err="1"/>
              <a:t>appar</a:t>
            </a:r>
            <a:r>
              <a:rPr lang="en-US" dirty="0"/>
              <a:t> </a:t>
            </a:r>
            <a:r>
              <a:rPr lang="en-US" dirty="0" err="1"/>
              <a:t>tillsammans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2: Razor – Visa lite </a:t>
            </a:r>
            <a:r>
              <a:rPr lang="en-US" dirty="0" err="1"/>
              <a:t>snabbt</a:t>
            </a:r>
            <a:r>
              <a:rPr lang="en-US" dirty="0"/>
              <a:t> </a:t>
            </a:r>
            <a:r>
              <a:rPr lang="en-US" dirty="0" err="1"/>
              <a:t>mappstrukturen</a:t>
            </a:r>
            <a:r>
              <a:rPr lang="en-US" dirty="0"/>
              <a:t>, </a:t>
            </a:r>
            <a:r>
              <a:rPr lang="en-US" dirty="0" err="1"/>
              <a:t>ändrar</a:t>
            </a:r>
            <a:r>
              <a:rPr lang="en-US" dirty="0"/>
              <a:t> </a:t>
            </a:r>
            <a:r>
              <a:rPr lang="en-US" dirty="0" err="1"/>
              <a:t>några</a:t>
            </a:r>
            <a:r>
              <a:rPr lang="en-US" dirty="0"/>
              <a:t> saker.  </a:t>
            </a:r>
            <a:r>
              <a:rPr lang="en-US" dirty="0" err="1"/>
              <a:t>Skriv</a:t>
            </a:r>
            <a:r>
              <a:rPr lang="en-US" dirty="0"/>
              <a:t> Hello World in en &lt;h1&gt;. Hot reload.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3: API – Visa </a:t>
            </a:r>
            <a:r>
              <a:rPr lang="en-US" dirty="0" err="1"/>
              <a:t>Weatherforecast</a:t>
            </a:r>
            <a:r>
              <a:rPr lang="en-US" dirty="0"/>
              <a:t> default controller.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en API? Visa Swagger</a:t>
            </a: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7435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663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Installera</a:t>
            </a:r>
            <a:r>
              <a:rPr lang="en-US" dirty="0"/>
              <a:t> Visual Studio NU!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Login med </a:t>
            </a:r>
            <a:r>
              <a:rPr lang="en-US"/>
              <a:t>ditt </a:t>
            </a:r>
            <a:r>
              <a:rPr lang="en-US" dirty="0"/>
              <a:t>Microsoft </a:t>
            </a:r>
            <a:r>
              <a:rPr lang="en-US" dirty="0" err="1"/>
              <a:t>konto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Har du inte ett Microsoft konto…. Kolla här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https://www.youtube.com/watch?v=gq443Lx49gQ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17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Denna rad skapa en syntax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sv-SE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 Varför? (kolla noggrann på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fnuttarna</a:t>
            </a:r>
            <a:r>
              <a:rPr lang="sv-SE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11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Console.WriteLine</a:t>
            </a:r>
            <a:r>
              <a:rPr lang="sv-SE" sz="1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sv-SE" sz="11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sv-SE" sz="11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2019-12-24</a:t>
            </a:r>
            <a:r>
              <a:rPr lang="sv-SE" sz="11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sv-SE" sz="1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498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Jag demo </a:t>
            </a:r>
            <a:r>
              <a:rPr lang="en-US" dirty="0" err="1"/>
              <a:t>först</a:t>
            </a:r>
            <a:r>
              <a:rPr lang="en-US" dirty="0"/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Sedan ska </a:t>
            </a:r>
            <a:r>
              <a:rPr lang="en-US" dirty="0" err="1"/>
              <a:t>eleverna</a:t>
            </a:r>
            <a:r>
              <a:rPr lang="en-US" dirty="0"/>
              <a:t> </a:t>
            </a:r>
            <a:r>
              <a:rPr lang="en-US" dirty="0" err="1"/>
              <a:t>försöka</a:t>
            </a:r>
            <a:r>
              <a:rPr lang="en-US" dirty="0"/>
              <a:t> </a:t>
            </a:r>
            <a:r>
              <a:rPr lang="en-US" dirty="0" err="1"/>
              <a:t>göra</a:t>
            </a:r>
            <a:r>
              <a:rPr lang="en-US" dirty="0"/>
              <a:t> det från </a:t>
            </a:r>
            <a:r>
              <a:rPr lang="en-US" dirty="0" err="1"/>
              <a:t>minnet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5556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Skapa dessa </a:t>
            </a:r>
            <a:r>
              <a:rPr lang="en-US" dirty="0" err="1"/>
              <a:t>variabler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en console 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Bob =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Winner = boolean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Score = integer</a:t>
            </a: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182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eleverna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gjort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Fråga</a:t>
            </a:r>
            <a:r>
              <a:rPr lang="en-US" dirty="0"/>
              <a:t> dem..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vi </a:t>
            </a:r>
            <a:r>
              <a:rPr lang="en-US" dirty="0" err="1"/>
              <a:t>vunnit</a:t>
            </a:r>
            <a:r>
              <a:rPr lang="en-US" dirty="0"/>
              <a:t> </a:t>
            </a:r>
            <a:r>
              <a:rPr lang="en-US" dirty="0" err="1"/>
              <a:t>egentligen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3857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Eleverna</a:t>
            </a:r>
            <a:r>
              <a:rPr lang="en-US" dirty="0"/>
              <a:t> </a:t>
            </a:r>
            <a:r>
              <a:rPr lang="en-US" dirty="0" err="1"/>
              <a:t>skriver</a:t>
            </a:r>
            <a:r>
              <a:rPr lang="en-US" dirty="0"/>
              <a:t> av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exempel</a:t>
            </a:r>
            <a:r>
              <a:rPr lang="en-US" dirty="0"/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Vänta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klara</a:t>
            </a:r>
            <a:r>
              <a:rPr lang="en-US" dirty="0"/>
              <a:t> med </a:t>
            </a:r>
            <a:r>
              <a:rPr lang="en-US" dirty="0" err="1"/>
              <a:t>uppgiften</a:t>
            </a: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27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7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sv-SE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Instruktioner till dator att utföra uppgifter, tex</a:t>
            </a: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143000" marR="0" lvl="1" indent="-46224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Calibri"/>
              <a:buChar char="●"/>
            </a:pPr>
            <a:r>
              <a:rPr lang="sv-SE" sz="23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Kopiera en bild på hårddisken till d:</a:t>
            </a:r>
            <a:endParaRPr lang="sv-SE" sz="23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143000" marR="0" lvl="1" indent="-46224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Calibri"/>
              <a:buChar char="●"/>
            </a:pPr>
            <a:r>
              <a:rPr lang="sv-SE" sz="23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Räkna hur stor den är i MB</a:t>
            </a:r>
            <a:endParaRPr lang="sv-SE" sz="23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143000" marR="0" lvl="1" indent="-46224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Calibri"/>
              <a:buChar char="●"/>
            </a:pPr>
            <a:r>
              <a:rPr lang="sv-SE" sz="23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Skriv ut svaret på skärmen</a:t>
            </a:r>
            <a:endParaRPr lang="sv-SE" sz="23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60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765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960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”Programmera” mig. Ge mig instruktioner</a:t>
            </a:r>
          </a:p>
          <a:p>
            <a:pPr marL="3960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</a:t>
            </a:r>
            <a:endParaRPr lang="sv-SE"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lang="sv-SE"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Jag rör mig runt klassrummet…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	</a:t>
            </a: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Jag ska: resa mig från stolen,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Gå till ett bord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Plocka upp en mus, penna eller nåt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Gå tillbaka till mitt bord</a:t>
            </a:r>
            <a:endParaRPr lang="sv-SE" sz="2400" b="0" i="0" u="none" strike="noStrike" cap="none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lang="sv-SE" sz="2400" b="0" i="0" u="none" strike="noStrike" cap="none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Hur – vilka kommandon kan jag förstå?  (programmeringsspråket)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Jag får en instruktion på Grekiska…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Det förstår inte jag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Nu ”kraschar” jag! Eftersom jag förstår bara Svenska (C#)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lang="sv-SE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Jag får en ny instruktion att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hämta en </a:t>
            </a:r>
            <a:r>
              <a:rPr lang="sv-SE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donut</a:t>
            </a: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från det andra bordet i klassrummet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det finns INGEN </a:t>
            </a:r>
            <a:r>
              <a:rPr lang="sv-SE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donut</a:t>
            </a: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Hur hanterar jag det? Objektet är NULL…. </a:t>
            </a:r>
            <a:r>
              <a:rPr lang="sv-SE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sv-SE"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93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193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51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youtu.be/qA0T4HWQXD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v.wikipedia.org/wiki/Programspr%C3%A5k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jpeg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e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11.png"/><Relationship Id="rId5" Type="http://schemas.openxmlformats.org/officeDocument/2006/relationships/hyperlink" Target="https://www.simplilearn.com/tutorials/cpp-tutorial/c-sharp-vs-cpp#:~:text=C%2B%2B%20compiles%20to%20machine%20code,CLR%20(Common%20Language%20Runtime).&amp;text=C%23%20is%20a%20component%2Doriented,the%20object's%20task%20is%20completed." TargetMode="External"/><Relationship Id="rId10" Type="http://schemas.openxmlformats.org/officeDocument/2006/relationships/image" Target="../media/image40.jpeg"/><Relationship Id="rId4" Type="http://schemas.openxmlformats.org/officeDocument/2006/relationships/image" Target="../media/image2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1.png"/><Relationship Id="rId7" Type="http://schemas.openxmlformats.org/officeDocument/2006/relationships/hyperlink" Target="https://www.youtube.com/watch?v=M5ugY7fWydE&amp;t=24584s&amp;ab_channel=DerekBana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41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ntroprogramming.info/english-intro-csharp-book/read-online/chapter-2-primitive-types-and-variables/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ntroprogramming.info/english-intro-csharp-book/read-online/chapter-2-primitive-types-and-variables/" TargetMode="Externa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hyperlink" Target="https://introprogramming.info/english-intro-csharp-book/read-online/chapter-3-operators-and-expressions/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hyperlink" Target="https://youtu.be/i52seuC5-cA" TargetMode="Externa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8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hyperlink" Target="https://www.hackerrank.com/blog/the-history-of-hello-world/#:~:text=As%20a%20function%2C%20the%20computer,they%20can%20see%20the%20output." TargetMode="External"/><Relationship Id="rId4" Type="http://schemas.openxmlformats.org/officeDocument/2006/relationships/image" Target="../media/image48.png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introprogramming.info/english-intro-csharp-book/read-online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hyperlink" Target="https://dotnet.microsoft.com/en-us/learn/videos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visualstudio.microsoft.com/downloads/" TargetMode="External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5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jpeg"/><Relationship Id="rId5" Type="http://schemas.openxmlformats.org/officeDocument/2006/relationships/image" Target="../media/image55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68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60" y="1306080"/>
            <a:ext cx="5478120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Objektorienterad Programmering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C# Intro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836E874A-5669-4754-ED60-CE7045EC8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0" y="1421711"/>
            <a:ext cx="2571054" cy="2229505"/>
          </a:xfrm>
          <a:prstGeom prst="ellipse">
            <a:avLst/>
          </a:prstGeom>
        </p:spPr>
      </p:pic>
      <p:sp>
        <p:nvSpPr>
          <p:cNvPr id="14" name="Google Shape;126;p2">
            <a:extLst>
              <a:ext uri="{FF2B5EF4-FFF2-40B4-BE49-F238E27FC236}">
                <a16:creationId xmlns:a16="http://schemas.microsoft.com/office/drawing/2014/main" id="{C51F6C11-3CF0-76E8-064D-86F4AD6665F1}"/>
              </a:ext>
            </a:extLst>
          </p:cNvPr>
          <p:cNvSpPr txBox="1"/>
          <p:nvPr/>
        </p:nvSpPr>
        <p:spPr>
          <a:xfrm>
            <a:off x="803445" y="3650466"/>
            <a:ext cx="2912909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Watch </a:t>
            </a:r>
            <a:r>
              <a:rPr lang="sv-SE" sz="4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me</a:t>
            </a: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!</a:t>
            </a:r>
            <a:endParaRPr sz="4400" b="1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89D2CB-8AF7-1351-5E73-E34F98D61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36" y="4886869"/>
            <a:ext cx="1872517" cy="7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AC82EA-9A28-292B-DCA6-2EDB56D89024}"/>
              </a:ext>
            </a:extLst>
          </p:cNvPr>
          <p:cNvSpPr/>
          <p:nvPr/>
        </p:nvSpPr>
        <p:spPr>
          <a:xfrm rot="2307101">
            <a:off x="1140585" y="3346772"/>
            <a:ext cx="574948" cy="289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77FD81-43DC-CCC7-A23C-782DF35454C4}"/>
              </a:ext>
            </a:extLst>
          </p:cNvPr>
          <p:cNvSpPr/>
          <p:nvPr/>
        </p:nvSpPr>
        <p:spPr>
          <a:xfrm>
            <a:off x="1166792" y="1334965"/>
            <a:ext cx="2207668" cy="2332195"/>
          </a:xfrm>
          <a:prstGeom prst="ellipse">
            <a:avLst/>
          </a:prstGeom>
          <a:noFill/>
          <a:ln w="10160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Java Comparison Operators | Developer.com">
            <a:extLst>
              <a:ext uri="{FF2B5EF4-FFF2-40B4-BE49-F238E27FC236}">
                <a16:creationId xmlns:a16="http://schemas.microsoft.com/office/drawing/2014/main" id="{4DE448AF-B804-9B3A-04C7-6CF04F7C0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918" y="231905"/>
            <a:ext cx="1783082" cy="11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Programmeringsspråk?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8" y="1825560"/>
            <a:ext cx="10187475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Datorn förstår 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inte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våra mänskliga språk såsom Engelska eller Svenska.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För att skriva instruktioner som datorn förstår måste vi talar ett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programmeringsspråk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Samtidigt måste vi människor förstår hur vi ska skriva dessa instruktioner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Språk definieras av: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Alphabet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Vilka symboler/tecken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Lexis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De olika orden (</a:t>
            </a:r>
            <a:r>
              <a:rPr lang="sv-SE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Hur kan orden kombineras (regler) </a:t>
            </a:r>
          </a:p>
        </p:txBody>
      </p:sp>
      <p:pic>
        <p:nvPicPr>
          <p:cNvPr id="2" name="Picture 2" descr="C Sharp (C#) Logo PNG Vector (SVG) Free Download">
            <a:extLst>
              <a:ext uri="{FF2B5EF4-FFF2-40B4-BE49-F238E27FC236}">
                <a16:creationId xmlns:a16="http://schemas.microsoft.com/office/drawing/2014/main" id="{C1D74A97-2715-D8EB-0932-5D07AC19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60" y="298015"/>
            <a:ext cx="939164" cy="105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BF8B77D-433D-BFA8-FD0F-5FDE56D12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478" y="298014"/>
            <a:ext cx="1054343" cy="105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EE5EF-7215-8E14-BF73-6B4A2625A832}"/>
              </a:ext>
            </a:extLst>
          </p:cNvPr>
          <p:cNvSpPr txBox="1"/>
          <p:nvPr/>
        </p:nvSpPr>
        <p:spPr>
          <a:xfrm>
            <a:off x="7758480" y="4640070"/>
            <a:ext cx="4433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0000FF"/>
                </a:solidFill>
                <a:latin typeface="+mj-lt"/>
              </a:rPr>
              <a:t>void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Setup()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{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    _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sut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new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BankAccount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(1000);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}</a:t>
            </a:r>
            <a:endParaRPr lang="sv-SE" sz="1800" dirty="0">
              <a:latin typeface="+mj-lt"/>
            </a:endParaRPr>
          </a:p>
        </p:txBody>
      </p:sp>
      <p:pic>
        <p:nvPicPr>
          <p:cNvPr id="7" name="Picture 2" descr="C Sharp (C#) Logo PNG Vector (SVG) Free Download">
            <a:extLst>
              <a:ext uri="{FF2B5EF4-FFF2-40B4-BE49-F238E27FC236}">
                <a16:creationId xmlns:a16="http://schemas.microsoft.com/office/drawing/2014/main" id="{CEC64844-CE72-C0AF-4CFF-5012EAA0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315" y="4135769"/>
            <a:ext cx="433939" cy="48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14DEC07-4155-1F06-BED5-165EBC05551F}"/>
              </a:ext>
            </a:extLst>
          </p:cNvPr>
          <p:cNvSpPr/>
          <p:nvPr/>
        </p:nvSpPr>
        <p:spPr>
          <a:xfrm>
            <a:off x="6954716" y="5077797"/>
            <a:ext cx="923192" cy="324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Google Shape;481;p21">
            <a:extLst>
              <a:ext uri="{FF2B5EF4-FFF2-40B4-BE49-F238E27FC236}">
                <a16:creationId xmlns:a16="http://schemas.microsoft.com/office/drawing/2014/main" id="{651E0EA7-1E7F-A147-4885-56D00C011F3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0A0A1E3D-D50B-4F88-13EE-A567481A1A61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97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Java Comparison Operators | Developer.com">
            <a:extLst>
              <a:ext uri="{FF2B5EF4-FFF2-40B4-BE49-F238E27FC236}">
                <a16:creationId xmlns:a16="http://schemas.microsoft.com/office/drawing/2014/main" id="{4DE448AF-B804-9B3A-04C7-6CF04F7C0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918" y="231905"/>
            <a:ext cx="1783082" cy="11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Varför olika språk?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8" y="1825560"/>
            <a:ext cx="10187475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6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 finns olika datorspråk eftersom varje språk är utformat för att lösa en specifik uppsättning problem eller uppnå specifika mål.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6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Utformade för att vara lätta att lära sig och använda, vilket gör dem bra för nybörjare eller för att snabbt skapa små program. 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6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Utformade för komplexa system och kräver en djupare förståelse för programmeringskoncept för att användas effektivt. 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6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Vissa språk specifikt utformade för webbutveckling, medan andra är bättre för vetenskaplig beräkning eller dataanalys. 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6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Utvecklas också för att dra nytta av nya teknologier, förbättra prestanda eller förenkla programmeringsuppgifter. </a:t>
            </a:r>
          </a:p>
        </p:txBody>
      </p:sp>
      <p:pic>
        <p:nvPicPr>
          <p:cNvPr id="2" name="Picture 2" descr="C Sharp (C#) Logo PNG Vector (SVG) Free Download">
            <a:extLst>
              <a:ext uri="{FF2B5EF4-FFF2-40B4-BE49-F238E27FC236}">
                <a16:creationId xmlns:a16="http://schemas.microsoft.com/office/drawing/2014/main" id="{C1D74A97-2715-D8EB-0932-5D07AC19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60" y="298015"/>
            <a:ext cx="939164" cy="105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BF8B77D-433D-BFA8-FD0F-5FDE56D12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478" y="298014"/>
            <a:ext cx="1054343" cy="105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F6E6FC-13EB-5D0E-DDBE-9DFC5BAD01DE}"/>
              </a:ext>
            </a:extLst>
          </p:cNvPr>
          <p:cNvSpPr txBox="1"/>
          <p:nvPr/>
        </p:nvSpPr>
        <p:spPr>
          <a:xfrm>
            <a:off x="9284677" y="5991854"/>
            <a:ext cx="26915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Check Me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out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Web, online, internet, global Icon in Business Pack 1">
            <a:extLst>
              <a:ext uri="{FF2B5EF4-FFF2-40B4-BE49-F238E27FC236}">
                <a16:creationId xmlns:a16="http://schemas.microsoft.com/office/drawing/2014/main" id="{29EADFE8-09A1-B198-0DDA-BE73BAD7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162" y="5655032"/>
            <a:ext cx="1202968" cy="12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481;p21">
            <a:extLst>
              <a:ext uri="{FF2B5EF4-FFF2-40B4-BE49-F238E27FC236}">
                <a16:creationId xmlns:a16="http://schemas.microsoft.com/office/drawing/2014/main" id="{EC449CE4-559D-ECC3-5542-35D9F44F5CD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86E6AFE-F008-D6AB-6BDC-6280FCC0076A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42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Hög/Lågnivå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8" y="1825560"/>
            <a:ext cx="5123107" cy="430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Högnivåspråk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…är lättare att läsa och skriva, med högre abstraktionsnivå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Lågnivåspråk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 mer kontroll över datorns hårdvara men kräver mer kunskap om datorarkitektur</a:t>
            </a:r>
          </a:p>
        </p:txBody>
      </p:sp>
      <p:sp>
        <p:nvSpPr>
          <p:cNvPr id="12" name="Google Shape;421;p16">
            <a:extLst>
              <a:ext uri="{FF2B5EF4-FFF2-40B4-BE49-F238E27FC236}">
                <a16:creationId xmlns:a16="http://schemas.microsoft.com/office/drawing/2014/main" id="{87D0DFB6-7BB6-C1A8-A6E4-767DC68E2D51}"/>
              </a:ext>
            </a:extLst>
          </p:cNvPr>
          <p:cNvSpPr/>
          <p:nvPr/>
        </p:nvSpPr>
        <p:spPr>
          <a:xfrm>
            <a:off x="6532468" y="2600920"/>
            <a:ext cx="947357" cy="28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no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Högnivå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22;p16">
            <a:extLst>
              <a:ext uri="{FF2B5EF4-FFF2-40B4-BE49-F238E27FC236}">
                <a16:creationId xmlns:a16="http://schemas.microsoft.com/office/drawing/2014/main" id="{9903F38B-703C-0D32-831E-9D07A862B5F8}"/>
              </a:ext>
            </a:extLst>
          </p:cNvPr>
          <p:cNvSpPr/>
          <p:nvPr/>
        </p:nvSpPr>
        <p:spPr>
          <a:xfrm>
            <a:off x="6535794" y="4804200"/>
            <a:ext cx="856704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no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Lågnivå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26;p16">
            <a:extLst>
              <a:ext uri="{FF2B5EF4-FFF2-40B4-BE49-F238E27FC236}">
                <a16:creationId xmlns:a16="http://schemas.microsoft.com/office/drawing/2014/main" id="{8D87A7C8-DB6C-0036-8442-9C367A0931D3}"/>
              </a:ext>
            </a:extLst>
          </p:cNvPr>
          <p:cNvSpPr/>
          <p:nvPr/>
        </p:nvSpPr>
        <p:spPr>
          <a:xfrm>
            <a:off x="9317047" y="4727519"/>
            <a:ext cx="2291718" cy="96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noAutofit/>
          </a:bodyPr>
          <a:lstStyle/>
          <a:p>
            <a:pPr marL="12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Behöver mer kunskap </a:t>
            </a:r>
          </a:p>
          <a:p>
            <a:pPr marL="12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 hur datorn fungerar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427;p16">
            <a:extLst>
              <a:ext uri="{FF2B5EF4-FFF2-40B4-BE49-F238E27FC236}">
                <a16:creationId xmlns:a16="http://schemas.microsoft.com/office/drawing/2014/main" id="{68B96F5E-E9CA-0A8A-D376-FA68459C4AE9}"/>
              </a:ext>
            </a:extLst>
          </p:cNvPr>
          <p:cNvSpPr/>
          <p:nvPr/>
        </p:nvSpPr>
        <p:spPr>
          <a:xfrm>
            <a:off x="9320773" y="2407399"/>
            <a:ext cx="2060200" cy="6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noAutofit/>
          </a:bodyPr>
          <a:lstStyle/>
          <a:p>
            <a:pPr marL="12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Datorn är mer abstrakt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F73CD3-40A2-9923-B430-882A2A43977F}"/>
              </a:ext>
            </a:extLst>
          </p:cNvPr>
          <p:cNvCxnSpPr/>
          <p:nvPr/>
        </p:nvCxnSpPr>
        <p:spPr>
          <a:xfrm flipH="1" flipV="1">
            <a:off x="6095700" y="1690200"/>
            <a:ext cx="300" cy="46226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Up 22">
            <a:extLst>
              <a:ext uri="{FF2B5EF4-FFF2-40B4-BE49-F238E27FC236}">
                <a16:creationId xmlns:a16="http://schemas.microsoft.com/office/drawing/2014/main" id="{F3B0AF7E-96A9-B81F-DF6A-A70DC50AD27D}"/>
              </a:ext>
            </a:extLst>
          </p:cNvPr>
          <p:cNvSpPr/>
          <p:nvPr/>
        </p:nvSpPr>
        <p:spPr>
          <a:xfrm>
            <a:off x="6857998" y="3039120"/>
            <a:ext cx="209815" cy="155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9220DA62-89FB-7D57-0758-C69CC88FAB69}"/>
              </a:ext>
            </a:extLst>
          </p:cNvPr>
          <p:cNvSpPr/>
          <p:nvPr/>
        </p:nvSpPr>
        <p:spPr>
          <a:xfrm>
            <a:off x="10245966" y="3033259"/>
            <a:ext cx="209815" cy="155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5" name="Picture 4" descr="Java Comparison Operators | Developer.com">
            <a:extLst>
              <a:ext uri="{FF2B5EF4-FFF2-40B4-BE49-F238E27FC236}">
                <a16:creationId xmlns:a16="http://schemas.microsoft.com/office/drawing/2014/main" id="{04150706-1121-DC95-DC6E-49D97F0D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74" y="2630766"/>
            <a:ext cx="1059916" cy="7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 Sharp (C#) Logo PNG Vector (SVG) Free Download">
            <a:extLst>
              <a:ext uri="{FF2B5EF4-FFF2-40B4-BE49-F238E27FC236}">
                <a16:creationId xmlns:a16="http://schemas.microsoft.com/office/drawing/2014/main" id="{1A487673-89AA-E7CC-C8A6-5C748128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263" y="2678637"/>
            <a:ext cx="548834" cy="61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CD1079C-599F-977C-43E7-2CBEB972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810" y="3383963"/>
            <a:ext cx="548834" cy="61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E0EAFDB-76D4-6F45-E761-117C8786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810" y="4111043"/>
            <a:ext cx="530644" cy="59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D80C28AF-9D62-8BE0-DAC0-5FDF5525D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15" y="1913765"/>
            <a:ext cx="570805" cy="62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Learn Assembly Language - Most Upvoted Assembly Language Tutorials |  Hackr.io">
            <a:extLst>
              <a:ext uri="{FF2B5EF4-FFF2-40B4-BE49-F238E27FC236}">
                <a16:creationId xmlns:a16="http://schemas.microsoft.com/office/drawing/2014/main" id="{BFF67E33-7D7D-05A0-1EC8-0E79D7A6D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59" y="4844563"/>
            <a:ext cx="528602" cy="5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MACHINE LANGUAGE Icon - Free PNG &amp; SVG 2161856 - Noun Project">
            <a:extLst>
              <a:ext uri="{FF2B5EF4-FFF2-40B4-BE49-F238E27FC236}">
                <a16:creationId xmlns:a16="http://schemas.microsoft.com/office/drawing/2014/main" id="{C0517EE5-D580-E718-6A67-06048A3C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58" y="5510962"/>
            <a:ext cx="617086" cy="61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91674161-83E3-5877-0424-CB210F3B7A5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82;p21">
            <a:extLst>
              <a:ext uri="{FF2B5EF4-FFF2-40B4-BE49-F238E27FC236}">
                <a16:creationId xmlns:a16="http://schemas.microsoft.com/office/drawing/2014/main" id="{2114755D-7FEE-B2F9-F181-D9C487B362D9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05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Maskinkod?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9" y="1825560"/>
            <a:ext cx="5615476" cy="354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Maskinkod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är ett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lågnivåspråk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som består av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binära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instruktioner som kan direkt exekveras av datorns CPU.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 är det enda språket som datorn kan direkt förstå och exekvera, men används sällan direkt av programmerare.</a:t>
            </a: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EE5EF-7215-8E14-BF73-6B4A2625A832}"/>
              </a:ext>
            </a:extLst>
          </p:cNvPr>
          <p:cNvSpPr txBox="1"/>
          <p:nvPr/>
        </p:nvSpPr>
        <p:spPr>
          <a:xfrm>
            <a:off x="7758480" y="1880360"/>
            <a:ext cx="4433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0000FF"/>
                </a:solidFill>
                <a:latin typeface="+mj-lt"/>
              </a:rPr>
              <a:t>void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Setup()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{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    _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sut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new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BankAccount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(1000);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}</a:t>
            </a:r>
            <a:endParaRPr lang="sv-SE" sz="1800" dirty="0">
              <a:latin typeface="+mj-lt"/>
            </a:endParaRPr>
          </a:p>
        </p:txBody>
      </p:sp>
      <p:pic>
        <p:nvPicPr>
          <p:cNvPr id="7" name="Picture 2" descr="C Sharp (C#) Logo PNG Vector (SVG) Free Download">
            <a:extLst>
              <a:ext uri="{FF2B5EF4-FFF2-40B4-BE49-F238E27FC236}">
                <a16:creationId xmlns:a16="http://schemas.microsoft.com/office/drawing/2014/main" id="{CEC64844-CE72-C0AF-4CFF-5012EAA0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315" y="1376059"/>
            <a:ext cx="433939" cy="48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14DEC07-4155-1F06-BED5-165EBC05551F}"/>
              </a:ext>
            </a:extLst>
          </p:cNvPr>
          <p:cNvSpPr/>
          <p:nvPr/>
        </p:nvSpPr>
        <p:spPr>
          <a:xfrm rot="5400000">
            <a:off x="9676258" y="3433214"/>
            <a:ext cx="923192" cy="324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Google Shape;449;p17">
            <a:extLst>
              <a:ext uri="{FF2B5EF4-FFF2-40B4-BE49-F238E27FC236}">
                <a16:creationId xmlns:a16="http://schemas.microsoft.com/office/drawing/2014/main" id="{412B5447-793B-F298-1FD8-EE6DF96B89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26315" y="4204440"/>
            <a:ext cx="3574440" cy="2246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4845E9-C559-F2F6-9C6D-EB58D76034DC}"/>
              </a:ext>
            </a:extLst>
          </p:cNvPr>
          <p:cNvSpPr txBox="1"/>
          <p:nvPr/>
        </p:nvSpPr>
        <p:spPr>
          <a:xfrm>
            <a:off x="4028291" y="4995013"/>
            <a:ext cx="3411416" cy="1600438"/>
          </a:xfrm>
          <a:custGeom>
            <a:avLst/>
            <a:gdLst>
              <a:gd name="connsiteX0" fmla="*/ 0 w 3411416"/>
              <a:gd name="connsiteY0" fmla="*/ 0 h 1600438"/>
              <a:gd name="connsiteX1" fmla="*/ 3411416 w 3411416"/>
              <a:gd name="connsiteY1" fmla="*/ 0 h 1600438"/>
              <a:gd name="connsiteX2" fmla="*/ 3411416 w 3411416"/>
              <a:gd name="connsiteY2" fmla="*/ 1600438 h 1600438"/>
              <a:gd name="connsiteX3" fmla="*/ 0 w 3411416"/>
              <a:gd name="connsiteY3" fmla="*/ 1600438 h 1600438"/>
              <a:gd name="connsiteX4" fmla="*/ 0 w 3411416"/>
              <a:gd name="connsiteY4" fmla="*/ 0 h 16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1600438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02523" y="246616"/>
                  <a:pt x="3362850" y="1061462"/>
                  <a:pt x="3411416" y="1600438"/>
                </a:cubicBezTo>
                <a:cubicBezTo>
                  <a:pt x="2216678" y="1664945"/>
                  <a:pt x="369085" y="1589453"/>
                  <a:pt x="0" y="1600438"/>
                </a:cubicBezTo>
                <a:cubicBezTo>
                  <a:pt x="53410" y="1194402"/>
                  <a:pt x="46787" y="539047"/>
                  <a:pt x="0" y="0"/>
                </a:cubicBezTo>
                <a:close/>
              </a:path>
              <a:path w="3411416" h="1600438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356155" y="552519"/>
                  <a:pt x="3304770" y="1354520"/>
                  <a:pt x="3411416" y="1600438"/>
                </a:cubicBezTo>
                <a:cubicBezTo>
                  <a:pt x="1737831" y="1662759"/>
                  <a:pt x="945290" y="1635946"/>
                  <a:pt x="0" y="1600438"/>
                </a:cubicBezTo>
                <a:cubicBezTo>
                  <a:pt x="142563" y="1021072"/>
                  <a:pt x="-101032" y="61127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Datorer kan endast läsa binär 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eftersom de är byggda med elektroniska kretsar som kan vara i ett av två tillstånd: </a:t>
            </a:r>
          </a:p>
          <a:p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eller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Dessa tillstånd representeras av binära siffrorna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C8DB123-3CF7-51B6-1163-0FA84898A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31" y="4593539"/>
            <a:ext cx="713060" cy="713060"/>
          </a:xfrm>
          <a:prstGeom prst="rect">
            <a:avLst/>
          </a:prstGeom>
        </p:spPr>
      </p:pic>
      <p:pic>
        <p:nvPicPr>
          <p:cNvPr id="1026" name="Picture 2" descr="Led Icon On Off Images – Browse 8,009 Stock Photos, Vectors, and Video |  Adobe Stock">
            <a:extLst>
              <a:ext uri="{FF2B5EF4-FFF2-40B4-BE49-F238E27FC236}">
                <a16:creationId xmlns:a16="http://schemas.microsoft.com/office/drawing/2014/main" id="{A3A3593D-9303-F1C4-D607-0E785E5B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68" y="5444958"/>
            <a:ext cx="1846384" cy="92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50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Binärkod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9" y="1825560"/>
            <a:ext cx="4835890" cy="354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Till vardags använder vi människor det decimala systemet för att räkna (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10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Datorer använder det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binära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systemet (</a:t>
            </a: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Base 2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Kan du skriva talen?</a:t>
            </a:r>
          </a:p>
        </p:txBody>
      </p:sp>
      <p:pic>
        <p:nvPicPr>
          <p:cNvPr id="10242" name="Picture 2" descr="The Binary System">
            <a:extLst>
              <a:ext uri="{FF2B5EF4-FFF2-40B4-BE49-F238E27FC236}">
                <a16:creationId xmlns:a16="http://schemas.microsoft.com/office/drawing/2014/main" id="{5BAC7CAE-7F23-9C92-107A-BDF128D8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69" y="1649716"/>
            <a:ext cx="6151685" cy="379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CF55A3-A758-6A69-BC44-6E5F4717B578}"/>
              </a:ext>
            </a:extLst>
          </p:cNvPr>
          <p:cNvSpPr txBox="1"/>
          <p:nvPr/>
        </p:nvSpPr>
        <p:spPr>
          <a:xfrm>
            <a:off x="3274846" y="5522729"/>
            <a:ext cx="2225582" cy="738664"/>
          </a:xfrm>
          <a:custGeom>
            <a:avLst/>
            <a:gdLst>
              <a:gd name="connsiteX0" fmla="*/ 0 w 2225582"/>
              <a:gd name="connsiteY0" fmla="*/ 0 h 738664"/>
              <a:gd name="connsiteX1" fmla="*/ 2225582 w 2225582"/>
              <a:gd name="connsiteY1" fmla="*/ 0 h 738664"/>
              <a:gd name="connsiteX2" fmla="*/ 2225582 w 2225582"/>
              <a:gd name="connsiteY2" fmla="*/ 738664 h 738664"/>
              <a:gd name="connsiteX3" fmla="*/ 0 w 2225582"/>
              <a:gd name="connsiteY3" fmla="*/ 738664 h 738664"/>
              <a:gd name="connsiteX4" fmla="*/ 0 w 2225582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582" h="738664" fill="none" extrusionOk="0">
                <a:moveTo>
                  <a:pt x="0" y="0"/>
                </a:moveTo>
                <a:cubicBezTo>
                  <a:pt x="257567" y="102978"/>
                  <a:pt x="1696149" y="101137"/>
                  <a:pt x="2225582" y="0"/>
                </a:cubicBezTo>
                <a:cubicBezTo>
                  <a:pt x="2173710" y="350324"/>
                  <a:pt x="2277789" y="477015"/>
                  <a:pt x="2225582" y="738664"/>
                </a:cubicBezTo>
                <a:cubicBezTo>
                  <a:pt x="1368738" y="803171"/>
                  <a:pt x="895253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2225582" h="738664" stroke="0" extrusionOk="0">
                <a:moveTo>
                  <a:pt x="0" y="0"/>
                </a:moveTo>
                <a:cubicBezTo>
                  <a:pt x="460627" y="-951"/>
                  <a:pt x="1855976" y="36535"/>
                  <a:pt x="2225582" y="0"/>
                </a:cubicBezTo>
                <a:cubicBezTo>
                  <a:pt x="2248712" y="217702"/>
                  <a:pt x="2219220" y="428383"/>
                  <a:pt x="2225582" y="738664"/>
                </a:cubicBezTo>
                <a:cubicBezTo>
                  <a:pt x="1456300" y="800985"/>
                  <a:pt x="546892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Radera boxarna </a:t>
            </a:r>
          </a:p>
          <a:p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höger för att se svaret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6C35D-C453-1168-17DB-FC7D4BB2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524" y="5069272"/>
            <a:ext cx="853514" cy="87637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DEEF34-3D24-1262-A42D-7E428CE118B3}"/>
              </a:ext>
            </a:extLst>
          </p:cNvPr>
          <p:cNvSpPr/>
          <p:nvPr/>
        </p:nvSpPr>
        <p:spPr>
          <a:xfrm rot="19053135">
            <a:off x="5031065" y="4741481"/>
            <a:ext cx="573710" cy="348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23B6E-7CEA-F559-19AC-EEC6D542828E}"/>
              </a:ext>
            </a:extLst>
          </p:cNvPr>
          <p:cNvSpPr txBox="1"/>
          <p:nvPr/>
        </p:nvSpPr>
        <p:spPr>
          <a:xfrm>
            <a:off x="8135814" y="35171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527F5-FDEA-E0BA-5492-24309C764384}"/>
              </a:ext>
            </a:extLst>
          </p:cNvPr>
          <p:cNvSpPr txBox="1"/>
          <p:nvPr/>
        </p:nvSpPr>
        <p:spPr>
          <a:xfrm>
            <a:off x="8741789" y="35173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8857BB-4C8D-F9E7-2D6D-086A99F41431}"/>
              </a:ext>
            </a:extLst>
          </p:cNvPr>
          <p:cNvSpPr txBox="1"/>
          <p:nvPr/>
        </p:nvSpPr>
        <p:spPr>
          <a:xfrm>
            <a:off x="10597659" y="35171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8C615-2BAD-8D79-7D5C-5DECE2C85323}"/>
              </a:ext>
            </a:extLst>
          </p:cNvPr>
          <p:cNvSpPr txBox="1"/>
          <p:nvPr/>
        </p:nvSpPr>
        <p:spPr>
          <a:xfrm>
            <a:off x="11211656" y="35171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58C70-32D9-22E3-59E1-649D0FB1D792}"/>
              </a:ext>
            </a:extLst>
          </p:cNvPr>
          <p:cNvSpPr txBox="1"/>
          <p:nvPr/>
        </p:nvSpPr>
        <p:spPr>
          <a:xfrm>
            <a:off x="9366736" y="35171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C8267-6655-5E40-D552-E5056843DA39}"/>
              </a:ext>
            </a:extLst>
          </p:cNvPr>
          <p:cNvSpPr txBox="1"/>
          <p:nvPr/>
        </p:nvSpPr>
        <p:spPr>
          <a:xfrm>
            <a:off x="9991683" y="35171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2B7609-FF42-CE57-1EAE-C7C9FBF2D642}"/>
              </a:ext>
            </a:extLst>
          </p:cNvPr>
          <p:cNvSpPr txBox="1"/>
          <p:nvPr/>
        </p:nvSpPr>
        <p:spPr>
          <a:xfrm>
            <a:off x="8752738" y="39601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649A0F-E463-6CF3-A384-3593478351BE}"/>
              </a:ext>
            </a:extLst>
          </p:cNvPr>
          <p:cNvSpPr txBox="1"/>
          <p:nvPr/>
        </p:nvSpPr>
        <p:spPr>
          <a:xfrm>
            <a:off x="10606115" y="39600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114037-C217-D6AC-CB30-65B4801F8053}"/>
              </a:ext>
            </a:extLst>
          </p:cNvPr>
          <p:cNvSpPr txBox="1"/>
          <p:nvPr/>
        </p:nvSpPr>
        <p:spPr>
          <a:xfrm>
            <a:off x="11205804" y="39600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10CD6-A082-37FE-797A-41C50D65486A}"/>
              </a:ext>
            </a:extLst>
          </p:cNvPr>
          <p:cNvSpPr txBox="1"/>
          <p:nvPr/>
        </p:nvSpPr>
        <p:spPr>
          <a:xfrm>
            <a:off x="9352427" y="39424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8FEA60-429E-1C08-BDA7-3A33CDA1F183}"/>
              </a:ext>
            </a:extLst>
          </p:cNvPr>
          <p:cNvSpPr txBox="1"/>
          <p:nvPr/>
        </p:nvSpPr>
        <p:spPr>
          <a:xfrm>
            <a:off x="9988164" y="39600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115D60-075A-8235-8D32-867B7463A63B}"/>
              </a:ext>
            </a:extLst>
          </p:cNvPr>
          <p:cNvSpPr txBox="1"/>
          <p:nvPr/>
        </p:nvSpPr>
        <p:spPr>
          <a:xfrm>
            <a:off x="8752296" y="43925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FD0C65-CE1A-AA4A-CE06-5AE327A6AC86}"/>
              </a:ext>
            </a:extLst>
          </p:cNvPr>
          <p:cNvSpPr txBox="1"/>
          <p:nvPr/>
        </p:nvSpPr>
        <p:spPr>
          <a:xfrm>
            <a:off x="9345977" y="43925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98D764-DE49-BD75-73F9-364A56B71399}"/>
              </a:ext>
            </a:extLst>
          </p:cNvPr>
          <p:cNvSpPr txBox="1"/>
          <p:nvPr/>
        </p:nvSpPr>
        <p:spPr>
          <a:xfrm>
            <a:off x="10597659" y="43925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61C7D4-29A2-A688-F86A-64DAE48945B6}"/>
              </a:ext>
            </a:extLst>
          </p:cNvPr>
          <p:cNvSpPr txBox="1"/>
          <p:nvPr/>
        </p:nvSpPr>
        <p:spPr>
          <a:xfrm>
            <a:off x="11215610" y="43925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ACA51-C7F1-A9A6-ACAB-7BD9D5425CB0}"/>
              </a:ext>
            </a:extLst>
          </p:cNvPr>
          <p:cNvSpPr txBox="1"/>
          <p:nvPr/>
        </p:nvSpPr>
        <p:spPr>
          <a:xfrm>
            <a:off x="10003978" y="4384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EB5772-8F5D-A64C-EE68-1D6F8EC7931B}"/>
              </a:ext>
            </a:extLst>
          </p:cNvPr>
          <p:cNvSpPr txBox="1"/>
          <p:nvPr/>
        </p:nvSpPr>
        <p:spPr>
          <a:xfrm>
            <a:off x="9991430" y="48436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660AEC-A038-4EF7-4A54-93F4FCD6C8F6}"/>
              </a:ext>
            </a:extLst>
          </p:cNvPr>
          <p:cNvSpPr txBox="1"/>
          <p:nvPr/>
        </p:nvSpPr>
        <p:spPr>
          <a:xfrm>
            <a:off x="10598939" y="48436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E6E5CD-EF3C-A9BE-7685-1C5F1005B5C5}"/>
              </a:ext>
            </a:extLst>
          </p:cNvPr>
          <p:cNvSpPr txBox="1"/>
          <p:nvPr/>
        </p:nvSpPr>
        <p:spPr>
          <a:xfrm>
            <a:off x="11211016" y="48436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6ACDA-3B6B-7FC7-6D44-5A456A7C13CA}"/>
              </a:ext>
            </a:extLst>
          </p:cNvPr>
          <p:cNvSpPr/>
          <p:nvPr/>
        </p:nvSpPr>
        <p:spPr>
          <a:xfrm>
            <a:off x="7465728" y="3598830"/>
            <a:ext cx="4178834" cy="16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ME!</a:t>
            </a:r>
          </a:p>
        </p:txBody>
      </p:sp>
      <p:pic>
        <p:nvPicPr>
          <p:cNvPr id="3" name="Google Shape;481;p21">
            <a:extLst>
              <a:ext uri="{FF2B5EF4-FFF2-40B4-BE49-F238E27FC236}">
                <a16:creationId xmlns:a16="http://schemas.microsoft.com/office/drawing/2014/main" id="{D975B638-0DF4-E32F-9A2B-A903FD990E4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FBC8BE9A-17C7-A0A5-2CBA-EE433B5EF482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05C023-E3BD-E204-56D0-E42EC44A4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66" y="4770999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73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Web, online, internet, global Icon in Business Pack 1">
            <a:extLst>
              <a:ext uri="{FF2B5EF4-FFF2-40B4-BE49-F238E27FC236}">
                <a16:creationId xmlns:a16="http://schemas.microsoft.com/office/drawing/2014/main" id="{B986B258-1AE5-46F5-E44D-355CFECF4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310" y="5655032"/>
            <a:ext cx="1202968" cy="12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Java Comparison Operators | Developer.com">
            <a:extLst>
              <a:ext uri="{FF2B5EF4-FFF2-40B4-BE49-F238E27FC236}">
                <a16:creationId xmlns:a16="http://schemas.microsoft.com/office/drawing/2014/main" id="{AE5D6704-7D01-B781-31B6-D6C1686B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60" y="2015539"/>
            <a:ext cx="1053817" cy="70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C, C++, C# &amp; .NET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A7E4C-1BF0-9508-DBE9-8B287553264D}"/>
              </a:ext>
            </a:extLst>
          </p:cNvPr>
          <p:cNvSpPr txBox="1"/>
          <p:nvPr/>
        </p:nvSpPr>
        <p:spPr>
          <a:xfrm>
            <a:off x="1547446" y="3388266"/>
            <a:ext cx="92934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20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Skapades i 70 talet av Dennis Ritchie. Används fortfarande mycket idag!</a:t>
            </a:r>
          </a:p>
          <a:p>
            <a:pPr>
              <a:lnSpc>
                <a:spcPct val="100000"/>
              </a:lnSpc>
            </a:pPr>
            <a:endParaRPr lang="sv-SE" sz="20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sv-SE" sz="20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0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Skapades av Bjarne </a:t>
            </a:r>
            <a:r>
              <a:rPr lang="sv-SE" sz="2000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Stroustrup</a:t>
            </a:r>
            <a:r>
              <a:rPr lang="sv-SE" sz="20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stödjer klasser (OOP)</a:t>
            </a:r>
          </a:p>
          <a:p>
            <a:pPr>
              <a:lnSpc>
                <a:spcPct val="100000"/>
              </a:lnSpc>
            </a:pPr>
            <a:endParaRPr lang="sv-SE" sz="2000" b="1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sv-SE" sz="2000" b="1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0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Skapades år 2000 av Anders </a:t>
            </a:r>
            <a:r>
              <a:rPr lang="sv-SE" sz="20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Hejlsberg</a:t>
            </a:r>
            <a:r>
              <a:rPr lang="sv-SE" sz="20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En stor skillnad är att C# har en </a:t>
            </a:r>
            <a:r>
              <a:rPr lang="sv-SE" sz="2000" b="1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Garbage</a:t>
            </a:r>
            <a:r>
              <a:rPr lang="sv-SE" sz="20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b="1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Collector</a:t>
            </a:r>
            <a:r>
              <a:rPr lang="sv-SE" sz="20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hantera minnet automatiskt.</a:t>
            </a:r>
            <a:endParaRPr lang="sv-SE" sz="20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EF1E7-BD13-22A5-53BF-874778F82FC5}"/>
              </a:ext>
            </a:extLst>
          </p:cNvPr>
          <p:cNvSpPr txBox="1"/>
          <p:nvPr/>
        </p:nvSpPr>
        <p:spPr>
          <a:xfrm>
            <a:off x="6274703" y="6012216"/>
            <a:ext cx="908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Länk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AB07D-A2D1-E748-4D30-2B18772A78B2}"/>
              </a:ext>
            </a:extLst>
          </p:cNvPr>
          <p:cNvSpPr txBox="1"/>
          <p:nvPr/>
        </p:nvSpPr>
        <p:spPr>
          <a:xfrm>
            <a:off x="2053634" y="5760499"/>
            <a:ext cx="824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17F48-3A31-DAD1-38B8-C8533CA759D4}"/>
              </a:ext>
            </a:extLst>
          </p:cNvPr>
          <p:cNvSpPr txBox="1"/>
          <p:nvPr/>
        </p:nvSpPr>
        <p:spPr>
          <a:xfrm>
            <a:off x="2364077" y="5760499"/>
            <a:ext cx="824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141C8-37FC-433E-599C-4AAC94891E09}"/>
              </a:ext>
            </a:extLst>
          </p:cNvPr>
          <p:cNvSpPr txBox="1"/>
          <p:nvPr/>
        </p:nvSpPr>
        <p:spPr>
          <a:xfrm>
            <a:off x="2053633" y="6103429"/>
            <a:ext cx="824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64FA9-E5E2-6DCD-2B38-2A7D904D6285}"/>
              </a:ext>
            </a:extLst>
          </p:cNvPr>
          <p:cNvSpPr txBox="1"/>
          <p:nvPr/>
        </p:nvSpPr>
        <p:spPr>
          <a:xfrm>
            <a:off x="2364077" y="6103428"/>
            <a:ext cx="824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486CA-7308-3D5B-7F6C-7F40B108C6CB}"/>
              </a:ext>
            </a:extLst>
          </p:cNvPr>
          <p:cNvSpPr txBox="1"/>
          <p:nvPr/>
        </p:nvSpPr>
        <p:spPr>
          <a:xfrm>
            <a:off x="3086564" y="5931964"/>
            <a:ext cx="824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146D5-BB7F-4009-0BDF-8CA442A8FA81}"/>
              </a:ext>
            </a:extLst>
          </p:cNvPr>
          <p:cNvSpPr txBox="1"/>
          <p:nvPr/>
        </p:nvSpPr>
        <p:spPr>
          <a:xfrm>
            <a:off x="3825986" y="5827884"/>
            <a:ext cx="824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375B15-9116-6A3C-CC44-B1592D39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69" y="3295018"/>
            <a:ext cx="590721" cy="6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++ language logo">
            <a:extLst>
              <a:ext uri="{FF2B5EF4-FFF2-40B4-BE49-F238E27FC236}">
                <a16:creationId xmlns:a16="http://schemas.microsoft.com/office/drawing/2014/main" id="{76935A8C-E054-AA8F-22EF-2C06707A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69" y="4191063"/>
            <a:ext cx="590721" cy="66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# language logo">
            <a:extLst>
              <a:ext uri="{FF2B5EF4-FFF2-40B4-BE49-F238E27FC236}">
                <a16:creationId xmlns:a16="http://schemas.microsoft.com/office/drawing/2014/main" id="{AD4A3FC4-FE39-378A-1CCF-5B7D9219E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69" y="5264633"/>
            <a:ext cx="590721" cy="66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58;p18">
            <a:extLst>
              <a:ext uri="{FF2B5EF4-FFF2-40B4-BE49-F238E27FC236}">
                <a16:creationId xmlns:a16="http://schemas.microsoft.com/office/drawing/2014/main" id="{0678447A-F2B1-01C6-B436-D938CC98716B}"/>
              </a:ext>
            </a:extLst>
          </p:cNvPr>
          <p:cNvSpPr/>
          <p:nvPr/>
        </p:nvSpPr>
        <p:spPr>
          <a:xfrm>
            <a:off x="1592518" y="1405476"/>
            <a:ext cx="9564922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På 90-talet var               dominerande...trots att de var </a:t>
            </a:r>
            <a:r>
              <a:rPr lang="en-US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dåliga</a:t>
            </a:r>
            <a:r>
              <a:rPr lang="en-US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*</a:t>
            </a:r>
            <a:endParaRPr sz="24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      med sin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GC</a:t>
            </a:r>
            <a:r>
              <a:rPr lang="sv-SE" sz="24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(automatiskt minneshantering) förändrar det…</a:t>
            </a:r>
            <a:endParaRPr sz="2400" b="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… och Microsoft vill inte vara sämre. Så de skapar      och</a:t>
            </a:r>
            <a:endParaRPr sz="2400" b="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F9747-5289-23A5-FF1C-CBB8F3F6F3E1}"/>
              </a:ext>
            </a:extLst>
          </p:cNvPr>
          <p:cNvSpPr txBox="1"/>
          <p:nvPr/>
        </p:nvSpPr>
        <p:spPr>
          <a:xfrm>
            <a:off x="9126415" y="605241"/>
            <a:ext cx="2596206" cy="738664"/>
          </a:xfrm>
          <a:custGeom>
            <a:avLst/>
            <a:gdLst>
              <a:gd name="connsiteX0" fmla="*/ 0 w 2596206"/>
              <a:gd name="connsiteY0" fmla="*/ 0 h 738664"/>
              <a:gd name="connsiteX1" fmla="*/ 2596206 w 2596206"/>
              <a:gd name="connsiteY1" fmla="*/ 0 h 738664"/>
              <a:gd name="connsiteX2" fmla="*/ 2596206 w 2596206"/>
              <a:gd name="connsiteY2" fmla="*/ 738664 h 738664"/>
              <a:gd name="connsiteX3" fmla="*/ 0 w 2596206"/>
              <a:gd name="connsiteY3" fmla="*/ 738664 h 738664"/>
              <a:gd name="connsiteX4" fmla="*/ 0 w 2596206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206" h="738664" fill="none" extrusionOk="0">
                <a:moveTo>
                  <a:pt x="0" y="0"/>
                </a:moveTo>
                <a:cubicBezTo>
                  <a:pt x="1219465" y="102978"/>
                  <a:pt x="2173269" y="101137"/>
                  <a:pt x="2596206" y="0"/>
                </a:cubicBezTo>
                <a:cubicBezTo>
                  <a:pt x="2544334" y="350324"/>
                  <a:pt x="2648413" y="477015"/>
                  <a:pt x="2596206" y="738664"/>
                </a:cubicBezTo>
                <a:cubicBezTo>
                  <a:pt x="1796344" y="803171"/>
                  <a:pt x="941234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2596206" h="738664" stroke="0" extrusionOk="0">
                <a:moveTo>
                  <a:pt x="0" y="0"/>
                </a:moveTo>
                <a:cubicBezTo>
                  <a:pt x="790697" y="-951"/>
                  <a:pt x="2228472" y="36535"/>
                  <a:pt x="2596206" y="0"/>
                </a:cubicBezTo>
                <a:cubicBezTo>
                  <a:pt x="2619336" y="217702"/>
                  <a:pt x="2589844" y="428383"/>
                  <a:pt x="2596206" y="738664"/>
                </a:cubicBezTo>
                <a:cubicBezTo>
                  <a:pt x="2108531" y="800985"/>
                  <a:pt x="1050137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*Dåliga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Låg produktivitet, minnes-läckor</a:t>
            </a:r>
          </a:p>
        </p:txBody>
      </p:sp>
      <p:pic>
        <p:nvPicPr>
          <p:cNvPr id="13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E2326C78-7BE3-8493-B930-5CAB7E057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909" y="85556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B4CC24F-BE05-6A2E-1EDC-F496D4F4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732" y="1482482"/>
            <a:ext cx="377921" cy="4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c++ language logo">
            <a:extLst>
              <a:ext uri="{FF2B5EF4-FFF2-40B4-BE49-F238E27FC236}">
                <a16:creationId xmlns:a16="http://schemas.microsoft.com/office/drawing/2014/main" id="{3B898625-29E3-1B9D-2DFE-24922AC2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65" y="1485665"/>
            <a:ext cx="377921" cy="4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c# language logo">
            <a:extLst>
              <a:ext uri="{FF2B5EF4-FFF2-40B4-BE49-F238E27FC236}">
                <a16:creationId xmlns:a16="http://schemas.microsoft.com/office/drawing/2014/main" id="{98677367-44ED-311D-F396-9462ADC55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17" y="2601625"/>
            <a:ext cx="317089" cy="35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NET Logo / Software / Logonoid.com">
            <a:extLst>
              <a:ext uri="{FF2B5EF4-FFF2-40B4-BE49-F238E27FC236}">
                <a16:creationId xmlns:a16="http://schemas.microsoft.com/office/drawing/2014/main" id="{E5DF1012-F6C3-6713-ACFB-C23E903B0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663" y="2619262"/>
            <a:ext cx="1405489" cy="34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17966C-FAA1-55B8-71C5-673A003A0FF8}"/>
              </a:ext>
            </a:extLst>
          </p:cNvPr>
          <p:cNvCxnSpPr>
            <a:cxnSpLocks/>
          </p:cNvCxnSpPr>
          <p:nvPr/>
        </p:nvCxnSpPr>
        <p:spPr>
          <a:xfrm flipH="1">
            <a:off x="1547446" y="3226775"/>
            <a:ext cx="920616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oogle Shape;481;p21">
            <a:extLst>
              <a:ext uri="{FF2B5EF4-FFF2-40B4-BE49-F238E27FC236}">
                <a16:creationId xmlns:a16="http://schemas.microsoft.com/office/drawing/2014/main" id="{E1AB70DF-ADDD-CF85-D129-63AE46156EB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92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1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71E821-B9AB-AD65-7FBF-FDAD0E49BECC}"/>
              </a:ext>
            </a:extLst>
          </p:cNvPr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love 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94E0DC74-AC50-03DD-C8B3-C5658F85D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83876" y="3463228"/>
            <a:ext cx="4309367" cy="3394772"/>
          </a:xfrm>
          <a:prstGeom prst="rect">
            <a:avLst/>
          </a:prstGeom>
        </p:spPr>
      </p:pic>
      <p:pic>
        <p:nvPicPr>
          <p:cNvPr id="14338" name="Picture 2" descr="Speech Bubble PNG Free Images with Transparent Background - (10,536 Free  Downloads)">
            <a:extLst>
              <a:ext uri="{FF2B5EF4-FFF2-40B4-BE49-F238E27FC236}">
                <a16:creationId xmlns:a16="http://schemas.microsoft.com/office/drawing/2014/main" id="{C3705067-E06E-2DAD-D9A3-B6B7D3568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976" y="285221"/>
            <a:ext cx="6617678" cy="464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613644-6273-A98D-5607-2C79758DB957}"/>
              </a:ext>
            </a:extLst>
          </p:cNvPr>
          <p:cNvSpPr txBox="1"/>
          <p:nvPr/>
        </p:nvSpPr>
        <p:spPr>
          <a:xfrm>
            <a:off x="7023671" y="908834"/>
            <a:ext cx="386065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Intuitivt</a:t>
            </a:r>
            <a:r>
              <a:rPr lang="sv-SE" sz="16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 Ni vet när saker och ting känns logiska. “Det här kanske man skriver så här” - också är det så!</a:t>
            </a:r>
            <a:endParaRPr lang="sv-SE" sz="1600" b="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Multiplatform</a:t>
            </a:r>
            <a:r>
              <a:rPr lang="sv-SE" sz="16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 Dina applikationer är körbara på Mac, Linux och Windows</a:t>
            </a:r>
            <a:endParaRPr lang="sv-SE" sz="1600" b="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Multipurpose</a:t>
            </a:r>
            <a:r>
              <a:rPr lang="sv-SE" sz="16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 Du kan använda C# för att skapa massa olika typer av applikationer: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grafiska, </a:t>
            </a:r>
            <a:r>
              <a:rPr lang="sv-SE" sz="1600" b="0" strike="noStrike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console</a:t>
            </a:r>
            <a:r>
              <a:rPr lang="sv-SE" sz="16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, webb osv.</a:t>
            </a:r>
            <a:endParaRPr lang="sv-SE" sz="1600" b="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6" name="Picture 6" descr="Image result for c# language logo">
            <a:extLst>
              <a:ext uri="{FF2B5EF4-FFF2-40B4-BE49-F238E27FC236}">
                <a16:creationId xmlns:a16="http://schemas.microsoft.com/office/drawing/2014/main" id="{CFEBA2BF-D585-A1B1-72A3-017842E31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39" y="415592"/>
            <a:ext cx="967985" cy="10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2B2741-DBC2-420F-7C03-69063A8F7E00}"/>
              </a:ext>
            </a:extLst>
          </p:cNvPr>
          <p:cNvSpPr txBox="1"/>
          <p:nvPr/>
        </p:nvSpPr>
        <p:spPr>
          <a:xfrm>
            <a:off x="786559" y="3677675"/>
            <a:ext cx="2844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9 timmars</a:t>
            </a:r>
            <a:r>
              <a:rPr lang="sv-SE" sz="24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sv-SE" sz="2400" b="1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C#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Youtube utbildning!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HÄR</a:t>
            </a:r>
            <a:endParaRPr lang="sv-SE" sz="2400" b="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7488E7-E921-4CB6-0204-4156DDE09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89" y="2406247"/>
            <a:ext cx="2518935" cy="105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Variabler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35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b, online, internet, global Icon in Business Pack 1">
            <a:extLst>
              <a:ext uri="{FF2B5EF4-FFF2-40B4-BE49-F238E27FC236}">
                <a16:creationId xmlns:a16="http://schemas.microsoft.com/office/drawing/2014/main" id="{52BBE65E-7041-77B6-0C42-A7F15E46A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95" y="374318"/>
            <a:ext cx="1231073" cy="123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Google Shape;127;p2"/>
          <p:cNvSpPr txBox="1"/>
          <p:nvPr/>
        </p:nvSpPr>
        <p:spPr>
          <a:xfrm>
            <a:off x="838078" y="1605752"/>
            <a:ext cx="10515240" cy="484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Primitiva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datatyper är de grundläggande byggstenarna i alla programmeringsspråk. De är de enklaste datatyperna som kan representeras i ett programmeringsspråk och brukar tillhandahållas som en del av själva programmeringsspråket.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Några exempel av 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primitiva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datatyperna är: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representerar hela tal (t.ex. 1, 2, -3, 0)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Float/Double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representerar flyttal med decimaler (t.ex. 3,14)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representerar sant eller falskt (t.ex. </a:t>
            </a:r>
            <a:r>
              <a:rPr lang="sv-SE" sz="28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sv-SE" sz="28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representerar en enskild tecken (t.ex. 'a', 'b', '1')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representerar en följd av tecken (t.ex. "hello", "123")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Datatyper - Primitive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B9B0FE-9788-EF7B-BE23-ADC599D6C9E9}"/>
              </a:ext>
            </a:extLst>
          </p:cNvPr>
          <p:cNvSpPr txBox="1"/>
          <p:nvPr/>
        </p:nvSpPr>
        <p:spPr>
          <a:xfrm>
            <a:off x="9530860" y="754564"/>
            <a:ext cx="20854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Datatyper i C#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7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38078" y="1605752"/>
            <a:ext cx="10515240" cy="484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Dessa datatyper är vanligtvis mer komplexa och kräver mer minne än primitiva datatyper. Några exempel på icke-primitiva datatyper inkluderar: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en samling av dataobjekt som är av samma typ och lagras i en sammanhängande block av minne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6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Klasser</a:t>
            </a: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en ritning för att skapa objekt som definierar deras struktur och beteende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Objekt</a:t>
            </a: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en komplex datatyp som representerar en enhet i programmet med sina egna egenskaper och metoder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Strukturer</a:t>
            </a: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en samling av dataobjekt som kan vara av olika typer och lagras i en sammanhängande block av minne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Enumerations</a:t>
            </a: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en lista med namngivna konstanter som representerar en uppsättning möjliga värden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Datatyper – NON Primitive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Web, online, internet, global Icon in Business Pack 1">
            <a:extLst>
              <a:ext uri="{FF2B5EF4-FFF2-40B4-BE49-F238E27FC236}">
                <a16:creationId xmlns:a16="http://schemas.microsoft.com/office/drawing/2014/main" id="{128B4801-90B9-386F-C048-5D7E630C9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95" y="374318"/>
            <a:ext cx="1231073" cy="123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FF1DED-8200-5F77-7C48-B8DE53F8AE58}"/>
              </a:ext>
            </a:extLst>
          </p:cNvPr>
          <p:cNvSpPr txBox="1"/>
          <p:nvPr/>
        </p:nvSpPr>
        <p:spPr>
          <a:xfrm>
            <a:off x="9530860" y="754564"/>
            <a:ext cx="20854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Datatyper i C#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5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20" descr="Should You Hire Male House Cleaners? | How to start a residential cleaning  business">
            <a:extLst>
              <a:ext uri="{FF2B5EF4-FFF2-40B4-BE49-F238E27FC236}">
                <a16:creationId xmlns:a16="http://schemas.microsoft.com/office/drawing/2014/main" id="{E0350921-933B-009C-D549-2620752C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9" y="4564379"/>
            <a:ext cx="1284241" cy="229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The Benefits of Hiring a House Cleaning Services - July - 2023">
            <a:extLst>
              <a:ext uri="{FF2B5EF4-FFF2-40B4-BE49-F238E27FC236}">
                <a16:creationId xmlns:a16="http://schemas.microsoft.com/office/drawing/2014/main" id="{E84C8B1E-142C-53AC-5DCE-B545D2101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4483727"/>
            <a:ext cx="2537180" cy="237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Hushållsarbete…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01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Operatorer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538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b, online, internet, global Icon in Business Pack 1">
            <a:extLst>
              <a:ext uri="{FF2B5EF4-FFF2-40B4-BE49-F238E27FC236}">
                <a16:creationId xmlns:a16="http://schemas.microsoft.com/office/drawing/2014/main" id="{52BBE65E-7041-77B6-0C42-A7F15E46A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95" y="374318"/>
            <a:ext cx="1231073" cy="123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Google Shape;127;p2"/>
          <p:cNvSpPr txBox="1"/>
          <p:nvPr/>
        </p:nvSpPr>
        <p:spPr>
          <a:xfrm>
            <a:off x="838078" y="1605752"/>
            <a:ext cx="3668153" cy="43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Används tillsammans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med tal för att utföra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något.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Fungerar precis som i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Matematiken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tecknet används även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för att 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konkatenera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Metematiska</a:t>
            </a: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Operatorer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B9B0FE-9788-EF7B-BE23-ADC599D6C9E9}"/>
              </a:ext>
            </a:extLst>
          </p:cNvPr>
          <p:cNvSpPr txBox="1"/>
          <p:nvPr/>
        </p:nvSpPr>
        <p:spPr>
          <a:xfrm>
            <a:off x="9530860" y="754564"/>
            <a:ext cx="2373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Operatorer i C#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oogle Shape;622;p39">
            <a:extLst>
              <a:ext uri="{FF2B5EF4-FFF2-40B4-BE49-F238E27FC236}">
                <a16:creationId xmlns:a16="http://schemas.microsoft.com/office/drawing/2014/main" id="{7D2D9FE5-FF26-1D71-1635-54A73637416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06231" y="1779228"/>
            <a:ext cx="7490160" cy="1478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30;p40">
            <a:extLst>
              <a:ext uri="{FF2B5EF4-FFF2-40B4-BE49-F238E27FC236}">
                <a16:creationId xmlns:a16="http://schemas.microsoft.com/office/drawing/2014/main" id="{DF70D83C-F9B3-572A-E005-46D94D645517}"/>
              </a:ext>
            </a:extLst>
          </p:cNvPr>
          <p:cNvSpPr/>
          <p:nvPr/>
        </p:nvSpPr>
        <p:spPr>
          <a:xfrm>
            <a:off x="4506231" y="3456706"/>
            <a:ext cx="5815938" cy="3102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 err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sv-SE" sz="2000" b="0" strike="noStrike" dirty="0">
                <a:solidFill>
                  <a:srgbClr val="8000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sv-SE" sz="2000" b="0" strike="noStrik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minInteger</a:t>
            </a:r>
            <a:r>
              <a:rPr lang="sv-SE" sz="2000" b="0" strike="no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 2;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minInteger</a:t>
            </a:r>
            <a:r>
              <a:rPr lang="sv-SE" sz="2000" b="0" strike="no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++ ;  		</a:t>
            </a:r>
            <a:r>
              <a:rPr lang="sv-SE" sz="2000" b="0" strike="noStrike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//Ger värdet 3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minInteger</a:t>
            </a:r>
            <a:r>
              <a:rPr lang="sv-SE" sz="2000" b="0" strike="no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-- ; 		</a:t>
            </a:r>
            <a:r>
              <a:rPr lang="sv-SE" sz="2000" b="0" strike="noStrike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//Ger värdet 1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string </a:t>
            </a:r>
            <a:r>
              <a:rPr lang="sv-SE" sz="2000" b="0" strike="noStrik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minString1</a:t>
            </a:r>
            <a:r>
              <a:rPr lang="sv-SE" sz="2000" b="0" strike="no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”Jag studerar hos”;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string </a:t>
            </a:r>
            <a:r>
              <a:rPr lang="sv-SE" sz="2000" b="0" strike="noStrik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minString2</a:t>
            </a:r>
            <a:r>
              <a:rPr lang="sv-SE" sz="2000" b="0" strike="no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”Richard”;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string </a:t>
            </a:r>
            <a:r>
              <a:rPr lang="sv-SE" sz="2000" b="0" strike="noStrik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totalString</a:t>
            </a:r>
            <a:r>
              <a:rPr lang="sv-SE" sz="2000" b="0" strike="noStrik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sv-SE" sz="2000" b="0" strike="no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sv-SE" sz="2000" b="0" strike="noStrik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minString1</a:t>
            </a:r>
            <a:r>
              <a:rPr lang="sv-SE" sz="2000" b="0" strike="no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 ” ” + </a:t>
            </a:r>
            <a:r>
              <a:rPr lang="sv-SE" sz="2000" b="0" strike="noStrik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minString2 ;       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//Ger värdet-  Jag studerar hos Richard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861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5"/>
          <p:cNvSpPr/>
          <p:nvPr/>
        </p:nvSpPr>
        <p:spPr>
          <a:xfrm>
            <a:off x="1019160" y="1774440"/>
            <a:ext cx="10707120" cy="15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6" name="Google Shape;66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8040" y="1843074"/>
            <a:ext cx="8133120" cy="27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6;p2">
            <a:extLst>
              <a:ext uri="{FF2B5EF4-FFF2-40B4-BE49-F238E27FC236}">
                <a16:creationId xmlns:a16="http://schemas.microsoft.com/office/drawing/2014/main" id="{11103DBD-07BE-DB06-A67C-A49B4A0B73B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Operatorer forts.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674;p46">
            <a:extLst>
              <a:ext uri="{FF2B5EF4-FFF2-40B4-BE49-F238E27FC236}">
                <a16:creationId xmlns:a16="http://schemas.microsoft.com/office/drawing/2014/main" id="{4179DF40-F27B-20B4-4300-91A7304CE9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8040" y="4820634"/>
            <a:ext cx="8133120" cy="160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C4773963-388E-DB89-CA31-59473F6EC5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82;p21">
            <a:extLst>
              <a:ext uri="{FF2B5EF4-FFF2-40B4-BE49-F238E27FC236}">
                <a16:creationId xmlns:a16="http://schemas.microsoft.com/office/drawing/2014/main" id="{088B258E-E786-B931-38F7-AB587D0A6047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34FCD-7269-EC71-247E-99914DCBE633}"/>
              </a:ext>
            </a:extLst>
          </p:cNvPr>
          <p:cNvSpPr txBox="1"/>
          <p:nvPr/>
        </p:nvSpPr>
        <p:spPr>
          <a:xfrm>
            <a:off x="955560" y="5945458"/>
            <a:ext cx="2726585" cy="738664"/>
          </a:xfrm>
          <a:custGeom>
            <a:avLst/>
            <a:gdLst>
              <a:gd name="connsiteX0" fmla="*/ 0 w 2726585"/>
              <a:gd name="connsiteY0" fmla="*/ 0 h 738664"/>
              <a:gd name="connsiteX1" fmla="*/ 2726585 w 2726585"/>
              <a:gd name="connsiteY1" fmla="*/ 0 h 738664"/>
              <a:gd name="connsiteX2" fmla="*/ 2726585 w 2726585"/>
              <a:gd name="connsiteY2" fmla="*/ 738664 h 738664"/>
              <a:gd name="connsiteX3" fmla="*/ 0 w 2726585"/>
              <a:gd name="connsiteY3" fmla="*/ 738664 h 738664"/>
              <a:gd name="connsiteX4" fmla="*/ 0 w 2726585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6585" h="738664" fill="none" extrusionOk="0">
                <a:moveTo>
                  <a:pt x="0" y="0"/>
                </a:moveTo>
                <a:cubicBezTo>
                  <a:pt x="704007" y="102978"/>
                  <a:pt x="2348799" y="101137"/>
                  <a:pt x="2726585" y="0"/>
                </a:cubicBezTo>
                <a:cubicBezTo>
                  <a:pt x="2674713" y="350324"/>
                  <a:pt x="2778792" y="477015"/>
                  <a:pt x="2726585" y="738664"/>
                </a:cubicBezTo>
                <a:cubicBezTo>
                  <a:pt x="1907964" y="803171"/>
                  <a:pt x="945260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2726585" h="738664" stroke="0" extrusionOk="0">
                <a:moveTo>
                  <a:pt x="0" y="0"/>
                </a:moveTo>
                <a:cubicBezTo>
                  <a:pt x="598105" y="-951"/>
                  <a:pt x="1647132" y="36535"/>
                  <a:pt x="2726585" y="0"/>
                </a:cubicBezTo>
                <a:cubicBezTo>
                  <a:pt x="2749715" y="217702"/>
                  <a:pt x="2720223" y="428383"/>
                  <a:pt x="2726585" y="738664"/>
                </a:cubicBezTo>
                <a:cubicBezTo>
                  <a:pt x="2141966" y="800985"/>
                  <a:pt x="1344330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Titta på videon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INNAN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ni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kommer till klassrummet!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CF150-BACC-BB2C-EE69-D661D5C45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758" y="5494805"/>
            <a:ext cx="853514" cy="876376"/>
          </a:xfrm>
          <a:prstGeom prst="rect">
            <a:avLst/>
          </a:prstGeom>
        </p:spPr>
      </p:pic>
      <p:sp>
        <p:nvSpPr>
          <p:cNvPr id="117" name="Google Shape;117;p1"/>
          <p:cNvSpPr/>
          <p:nvPr/>
        </p:nvSpPr>
        <p:spPr>
          <a:xfrm>
            <a:off x="4654440" y="0"/>
            <a:ext cx="7537320" cy="6868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60" y="1306080"/>
            <a:ext cx="5478120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Hello World!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836E874A-5669-4754-ED60-CE7045EC8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0" y="1421711"/>
            <a:ext cx="2571054" cy="2229505"/>
          </a:xfrm>
          <a:prstGeom prst="ellipse">
            <a:avLst/>
          </a:prstGeom>
        </p:spPr>
      </p:pic>
      <p:sp>
        <p:nvSpPr>
          <p:cNvPr id="14" name="Google Shape;126;p2">
            <a:extLst>
              <a:ext uri="{FF2B5EF4-FFF2-40B4-BE49-F238E27FC236}">
                <a16:creationId xmlns:a16="http://schemas.microsoft.com/office/drawing/2014/main" id="{C51F6C11-3CF0-76E8-064D-86F4AD6665F1}"/>
              </a:ext>
            </a:extLst>
          </p:cNvPr>
          <p:cNvSpPr txBox="1"/>
          <p:nvPr/>
        </p:nvSpPr>
        <p:spPr>
          <a:xfrm>
            <a:off x="803445" y="3650466"/>
            <a:ext cx="2912909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Watch </a:t>
            </a:r>
            <a:r>
              <a:rPr lang="sv-SE" sz="4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me</a:t>
            </a: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!</a:t>
            </a:r>
            <a:endParaRPr sz="4400" b="1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89D2CB-8AF7-1351-5E73-E34F98D61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36" y="4886869"/>
            <a:ext cx="1872517" cy="7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AC82EA-9A28-292B-DCA6-2EDB56D89024}"/>
              </a:ext>
            </a:extLst>
          </p:cNvPr>
          <p:cNvSpPr/>
          <p:nvPr/>
        </p:nvSpPr>
        <p:spPr>
          <a:xfrm rot="2307101">
            <a:off x="1140585" y="3346772"/>
            <a:ext cx="574948" cy="289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77FD81-43DC-CCC7-A23C-782DF35454C4}"/>
              </a:ext>
            </a:extLst>
          </p:cNvPr>
          <p:cNvSpPr/>
          <p:nvPr/>
        </p:nvSpPr>
        <p:spPr>
          <a:xfrm>
            <a:off x="1166792" y="1334965"/>
            <a:ext cx="2207668" cy="2332195"/>
          </a:xfrm>
          <a:prstGeom prst="ellipse">
            <a:avLst/>
          </a:prstGeom>
          <a:noFill/>
          <a:ln w="10160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Klassrum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ACA03537-7138-F10F-3CF6-67EB700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" y="4638259"/>
            <a:ext cx="2862634" cy="22197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65CF81-C927-AD6E-B715-B006E3BA9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60" y="1902087"/>
            <a:ext cx="3958274" cy="237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CFFE1-41B7-CBF9-FC81-E24E0512EAFC}"/>
              </a:ext>
            </a:extLst>
          </p:cNvPr>
          <p:cNvSpPr txBox="1"/>
          <p:nvPr/>
        </p:nvSpPr>
        <p:spPr>
          <a:xfrm>
            <a:off x="1042043" y="2449890"/>
            <a:ext cx="30097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lang="sv-S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Dessa </a:t>
            </a:r>
            <a:r>
              <a:rPr lang="sv-S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slides</a:t>
            </a:r>
            <a:r>
              <a:rPr lang="sv-S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sv-SE" sz="2000" spc="-1" dirty="0">
                <a:ea typeface="DejaVu Sans"/>
              </a:rPr>
              <a:t>går vi igenom </a:t>
            </a:r>
            <a:r>
              <a:rPr lang="sv-SE" sz="2000" b="1" spc="-1" dirty="0">
                <a:solidFill>
                  <a:srgbClr val="1D9A78"/>
                </a:solidFill>
                <a:ea typeface="DejaVu Sans"/>
              </a:rPr>
              <a:t>tillsammans i klassrummet</a:t>
            </a:r>
            <a:r>
              <a:rPr lang="sv-SE" sz="2000" spc="-1" dirty="0">
                <a:ea typeface="DejaVu Sans"/>
              </a:rPr>
              <a:t>!</a:t>
            </a:r>
            <a:endParaRPr lang="sv-SE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1552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"/>
          <p:cNvSpPr/>
          <p:nvPr/>
        </p:nvSpPr>
        <p:spPr>
          <a:xfrm>
            <a:off x="920520" y="1618199"/>
            <a:ext cx="10790834" cy="4993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3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lang="sv-SE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Ni kommer att spendera mycket tid här de första månaderna</a:t>
            </a:r>
            <a:endParaRPr lang="sv-SE" sz="2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5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5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Console</a:t>
            </a:r>
            <a:r>
              <a:rPr lang="sv-SE" sz="2400" b="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är ett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Objekt</a:t>
            </a:r>
          </a:p>
          <a:p>
            <a:pPr marL="385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WriteLine</a:t>
            </a: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är en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funktion</a:t>
            </a: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som kan </a:t>
            </a:r>
          </a:p>
          <a:p>
            <a:pPr marL="385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utföras på det objektet.</a:t>
            </a:r>
            <a:endParaRPr sz="24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8520" marR="0" lvl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endParaRPr lang="sv-SE" sz="24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8520" marR="0" lvl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Objektet</a:t>
            </a: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Console</a:t>
            </a: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motsvaras av </a:t>
            </a:r>
          </a:p>
          <a:p>
            <a:pPr marL="38520" marR="0" lvl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kommandoprompten. </a:t>
            </a:r>
          </a:p>
          <a:p>
            <a:pPr marL="38520" marR="0" lvl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Så vi säger helt enkelt:</a:t>
            </a:r>
          </a:p>
          <a:p>
            <a:pPr marL="38520" marR="0" lvl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På </a:t>
            </a:r>
            <a:r>
              <a:rPr lang="sv-SE" sz="24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kommandopromten</a:t>
            </a: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=&gt; skriv ut 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Hello World</a:t>
            </a:r>
            <a:endParaRPr sz="24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8520" marR="0" lvl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endParaRPr lang="sv-SE" sz="24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8520" marR="0" lvl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Hello World</a:t>
            </a: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är en string (dvs. text)</a:t>
            </a:r>
            <a:endParaRPr sz="24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Google Shape;126;p2">
            <a:extLst>
              <a:ext uri="{FF2B5EF4-FFF2-40B4-BE49-F238E27FC236}">
                <a16:creationId xmlns:a16="http://schemas.microsoft.com/office/drawing/2014/main" id="{252DAE51-C83E-9F48-791E-C98508B01C9C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 descr="net - Is it possible to build a Console app that does not display a console  Window when double-clicked? - Stack Overflow">
            <a:extLst>
              <a:ext uri="{FF2B5EF4-FFF2-40B4-BE49-F238E27FC236}">
                <a16:creationId xmlns:a16="http://schemas.microsoft.com/office/drawing/2014/main" id="{2B2D194C-EB6B-AF17-F600-D1622A65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30" y="2360492"/>
            <a:ext cx="4631801" cy="19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42273D16-D95B-4DC6-E3B6-69893A19D5B0}"/>
              </a:ext>
            </a:extLst>
          </p:cNvPr>
          <p:cNvSpPr txBox="1"/>
          <p:nvPr/>
        </p:nvSpPr>
        <p:spPr>
          <a:xfrm>
            <a:off x="7120272" y="2648155"/>
            <a:ext cx="2656774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Hello World!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40D0F-DFD4-795F-29FC-6725F5174900}"/>
              </a:ext>
            </a:extLst>
          </p:cNvPr>
          <p:cNvSpPr txBox="1"/>
          <p:nvPr/>
        </p:nvSpPr>
        <p:spPr>
          <a:xfrm>
            <a:off x="7413399" y="5330598"/>
            <a:ext cx="3411416" cy="738664"/>
          </a:xfrm>
          <a:custGeom>
            <a:avLst/>
            <a:gdLst>
              <a:gd name="connsiteX0" fmla="*/ 0 w 3411416"/>
              <a:gd name="connsiteY0" fmla="*/ 0 h 738664"/>
              <a:gd name="connsiteX1" fmla="*/ 3411416 w 3411416"/>
              <a:gd name="connsiteY1" fmla="*/ 0 h 738664"/>
              <a:gd name="connsiteX2" fmla="*/ 3411416 w 3411416"/>
              <a:gd name="connsiteY2" fmla="*/ 738664 h 738664"/>
              <a:gd name="connsiteX3" fmla="*/ 0 w 3411416"/>
              <a:gd name="connsiteY3" fmla="*/ 738664 h 738664"/>
              <a:gd name="connsiteX4" fmla="*/ 0 w 3411416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738664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59544" y="350324"/>
                  <a:pt x="3463623" y="477015"/>
                  <a:pt x="3411416" y="738664"/>
                </a:cubicBezTo>
                <a:cubicBezTo>
                  <a:pt x="2216678" y="803171"/>
                  <a:pt x="369085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3411416" h="738664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34546" y="217702"/>
                  <a:pt x="3405054" y="428383"/>
                  <a:pt x="3411416" y="738664"/>
                </a:cubicBezTo>
                <a:cubicBezTo>
                  <a:pt x="1737831" y="800985"/>
                  <a:pt x="945290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Egentligen är en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 av char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 det är kanske lite väl avancerad ;)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6A5094F-6910-941F-D0EB-46CE9E652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039" y="4929124"/>
            <a:ext cx="713060" cy="713060"/>
          </a:xfrm>
          <a:prstGeom prst="rect">
            <a:avLst/>
          </a:prstGeom>
        </p:spPr>
      </p:pic>
      <p:pic>
        <p:nvPicPr>
          <p:cNvPr id="8" name="Picture 2" descr="Demo - Free computer icons">
            <a:extLst>
              <a:ext uri="{FF2B5EF4-FFF2-40B4-BE49-F238E27FC236}">
                <a16:creationId xmlns:a16="http://schemas.microsoft.com/office/drawing/2014/main" id="{10D82F70-717C-32C3-0985-CC66610A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143" y="107986"/>
            <a:ext cx="1424354" cy="14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7B9CAA3A-F283-8EB5-B352-51021584B97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82;p21">
            <a:extLst>
              <a:ext uri="{FF2B5EF4-FFF2-40B4-BE49-F238E27FC236}">
                <a16:creationId xmlns:a16="http://schemas.microsoft.com/office/drawing/2014/main" id="{75748A2D-35D1-6428-F266-52075762C1B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593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"/>
          <p:cNvSpPr/>
          <p:nvPr/>
        </p:nvSpPr>
        <p:spPr>
          <a:xfrm>
            <a:off x="920520" y="1618199"/>
            <a:ext cx="10790834" cy="453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3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 i         används för att ange en så kallad </a:t>
            </a:r>
            <a:r>
              <a:rPr lang="sv-SE" sz="24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sv-SE" sz="2400" b="1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Literal</a:t>
            </a: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När du använder </a:t>
            </a:r>
            <a:r>
              <a:rPr lang="sv-SE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 framför en string </a:t>
            </a:r>
            <a:r>
              <a:rPr lang="sv-SE" sz="2400" dirty="0" err="1">
                <a:latin typeface="Calibri"/>
                <a:ea typeface="Calibri"/>
                <a:cs typeface="Calibri"/>
                <a:sym typeface="Calibri"/>
              </a:rPr>
              <a:t>litteral</a:t>
            </a: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indikerar det att </a:t>
            </a:r>
            <a:r>
              <a:rPr lang="sv-SE" sz="24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strängen ska tas bokstavligt</a:t>
            </a: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dvs. alla specialtecken (som till exempel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backslash \) behandlas som vanliga tecken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och inte som </a:t>
            </a:r>
            <a:r>
              <a:rPr lang="sv-SE" sz="2400" b="1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escape</a:t>
            </a:r>
            <a:r>
              <a:rPr lang="sv-SE" sz="24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-tecken</a:t>
            </a:r>
            <a:r>
              <a:rPr lang="sv-SE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        Detta är särskilt användbart när du arbetar med filvägar där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        många </a:t>
            </a:r>
            <a:r>
              <a:rPr lang="sv-SE" sz="2400" dirty="0" err="1">
                <a:latin typeface="Calibri"/>
                <a:ea typeface="Calibri"/>
                <a:cs typeface="Calibri"/>
                <a:sym typeface="Calibri"/>
              </a:rPr>
              <a:t>backslashes</a:t>
            </a: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 kan förekomma.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400" b="0" strike="noStrik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string</a:t>
            </a:r>
            <a:r>
              <a:rPr lang="en-US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path = </a:t>
            </a:r>
            <a:r>
              <a:rPr lang="en-US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@</a:t>
            </a:r>
            <a:r>
              <a:rPr lang="en-US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"</a:t>
            </a:r>
            <a:r>
              <a:rPr lang="en-US" sz="2400" b="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C:\Users\Example\Documents</a:t>
            </a:r>
            <a:r>
              <a:rPr lang="en-US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Google Shape;126;p2">
            <a:extLst>
              <a:ext uri="{FF2B5EF4-FFF2-40B4-BE49-F238E27FC236}">
                <a16:creationId xmlns:a16="http://schemas.microsoft.com/office/drawing/2014/main" id="{252DAE51-C83E-9F48-791E-C98508B01C9C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Literals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 descr="net - Is it possible to build a Console app that does not display a console  Window when double-clicked? - Stack Overflow">
            <a:extLst>
              <a:ext uri="{FF2B5EF4-FFF2-40B4-BE49-F238E27FC236}">
                <a16:creationId xmlns:a16="http://schemas.microsoft.com/office/drawing/2014/main" id="{2B2D194C-EB6B-AF17-F600-D1622A65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30" y="2360492"/>
            <a:ext cx="4631801" cy="19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42273D16-D95B-4DC6-E3B6-69893A19D5B0}"/>
              </a:ext>
            </a:extLst>
          </p:cNvPr>
          <p:cNvSpPr txBox="1"/>
          <p:nvPr/>
        </p:nvSpPr>
        <p:spPr>
          <a:xfrm>
            <a:off x="7120272" y="2648155"/>
            <a:ext cx="415120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C:\Users\Example\Documents</a:t>
            </a:r>
            <a:endParaRPr lang="sv-SE" sz="20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40D0F-DFD4-795F-29FC-6725F5174900}"/>
              </a:ext>
            </a:extLst>
          </p:cNvPr>
          <p:cNvSpPr txBox="1"/>
          <p:nvPr/>
        </p:nvSpPr>
        <p:spPr>
          <a:xfrm>
            <a:off x="7413399" y="5330598"/>
            <a:ext cx="3411416" cy="738664"/>
          </a:xfrm>
          <a:custGeom>
            <a:avLst/>
            <a:gdLst>
              <a:gd name="connsiteX0" fmla="*/ 0 w 3411416"/>
              <a:gd name="connsiteY0" fmla="*/ 0 h 738664"/>
              <a:gd name="connsiteX1" fmla="*/ 3411416 w 3411416"/>
              <a:gd name="connsiteY1" fmla="*/ 0 h 738664"/>
              <a:gd name="connsiteX2" fmla="*/ 3411416 w 3411416"/>
              <a:gd name="connsiteY2" fmla="*/ 738664 h 738664"/>
              <a:gd name="connsiteX3" fmla="*/ 0 w 3411416"/>
              <a:gd name="connsiteY3" fmla="*/ 738664 h 738664"/>
              <a:gd name="connsiteX4" fmla="*/ 0 w 3411416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738664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59544" y="350324"/>
                  <a:pt x="3463623" y="477015"/>
                  <a:pt x="3411416" y="738664"/>
                </a:cubicBezTo>
                <a:cubicBezTo>
                  <a:pt x="2216678" y="803171"/>
                  <a:pt x="369085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3411416" h="738664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34546" y="217702"/>
                  <a:pt x="3405054" y="428383"/>
                  <a:pt x="3411416" y="738664"/>
                </a:cubicBezTo>
                <a:cubicBezTo>
                  <a:pt x="1737831" y="800985"/>
                  <a:pt x="945290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 att skriva denna rad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UTAN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</a:t>
            </a:r>
          </a:p>
          <a:p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 händer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8" name="Picture 2" descr="Demo - Free computer icons">
            <a:extLst>
              <a:ext uri="{FF2B5EF4-FFF2-40B4-BE49-F238E27FC236}">
                <a16:creationId xmlns:a16="http://schemas.microsoft.com/office/drawing/2014/main" id="{10D82F70-717C-32C3-0985-CC66610A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143" y="107986"/>
            <a:ext cx="1424354" cy="14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7B9CAA3A-F283-8EB5-B352-51021584B97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82;p21">
            <a:extLst>
              <a:ext uri="{FF2B5EF4-FFF2-40B4-BE49-F238E27FC236}">
                <a16:creationId xmlns:a16="http://schemas.microsoft.com/office/drawing/2014/main" id="{75748A2D-35D1-6428-F266-52075762C1B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23C1ED-5562-310E-3267-6D362BEB3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43" y="4603986"/>
            <a:ext cx="853514" cy="876376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B38F3836-CEDF-1BC8-B0E4-72A774F9E83F}"/>
              </a:ext>
            </a:extLst>
          </p:cNvPr>
          <p:cNvSpPr/>
          <p:nvPr/>
        </p:nvSpPr>
        <p:spPr>
          <a:xfrm>
            <a:off x="2558562" y="6154615"/>
            <a:ext cx="290146" cy="33834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C Sharp (C#) Logo PNG Vector (SVG) Free Download">
            <a:extLst>
              <a:ext uri="{FF2B5EF4-FFF2-40B4-BE49-F238E27FC236}">
                <a16:creationId xmlns:a16="http://schemas.microsoft.com/office/drawing/2014/main" id="{27B9922A-394B-890D-066F-2CC081BEB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76" y="1653367"/>
            <a:ext cx="430458" cy="48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EF6DF98D-A0C0-42D5-833E-996CCC4B8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977" y="4935963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52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"/>
          <p:cNvSpPr/>
          <p:nvPr/>
        </p:nvSpPr>
        <p:spPr>
          <a:xfrm>
            <a:off x="920520" y="1618199"/>
            <a:ext cx="5832326" cy="453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3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"""</a:t>
            </a: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 i         används för att ange en så kallad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Raw</a:t>
            </a:r>
            <a:r>
              <a:rPr lang="sv-SE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sv-SE" sz="2400" b="1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Literal</a:t>
            </a: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Denna funktion introducerades i         11 och gör det möjligt att </a:t>
            </a:r>
            <a:r>
              <a:rPr lang="sv-SE" sz="24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skriva strängar som spänner över flera rader utan att behöva använda </a:t>
            </a:r>
            <a:r>
              <a:rPr lang="sv-SE" sz="2400" b="1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escape</a:t>
            </a:r>
            <a:r>
              <a:rPr lang="sv-SE" sz="24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-sekvenser</a:t>
            </a: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 för nya rader eller andra specialtecken.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400" b="0" strike="noStrik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         Nu behåller strängen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exakt det format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du skriver</a:t>
            </a: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den i, inklusive alla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indrag</a:t>
            </a: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mellanrum</a:t>
            </a: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och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radbrytningar</a:t>
            </a:r>
            <a:r>
              <a:rPr lang="sv-SE" sz="24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 </a:t>
            </a:r>
            <a:endParaRPr sz="24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Google Shape;126;p2">
            <a:extLst>
              <a:ext uri="{FF2B5EF4-FFF2-40B4-BE49-F238E27FC236}">
                <a16:creationId xmlns:a16="http://schemas.microsoft.com/office/drawing/2014/main" id="{252DAE51-C83E-9F48-791E-C98508B01C9C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Raw</a:t>
            </a: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Literals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Demo - Free computer icons">
            <a:extLst>
              <a:ext uri="{FF2B5EF4-FFF2-40B4-BE49-F238E27FC236}">
                <a16:creationId xmlns:a16="http://schemas.microsoft.com/office/drawing/2014/main" id="{10D82F70-717C-32C3-0985-CC66610A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143" y="107986"/>
            <a:ext cx="1424354" cy="14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7B9CAA3A-F283-8EB5-B352-51021584B97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82;p21">
            <a:extLst>
              <a:ext uri="{FF2B5EF4-FFF2-40B4-BE49-F238E27FC236}">
                <a16:creationId xmlns:a16="http://schemas.microsoft.com/office/drawing/2014/main" id="{75748A2D-35D1-6428-F266-52075762C1B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23C1ED-5562-310E-3267-6D362BEB3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08" y="5129349"/>
            <a:ext cx="853514" cy="876376"/>
          </a:xfrm>
          <a:prstGeom prst="rect">
            <a:avLst/>
          </a:prstGeom>
        </p:spPr>
      </p:pic>
      <p:pic>
        <p:nvPicPr>
          <p:cNvPr id="1026" name="Picture 2" descr="C Sharp (C#) Logo PNG Vector (SVG) Free Download">
            <a:extLst>
              <a:ext uri="{FF2B5EF4-FFF2-40B4-BE49-F238E27FC236}">
                <a16:creationId xmlns:a16="http://schemas.microsoft.com/office/drawing/2014/main" id="{27B9922A-394B-890D-066F-2CC081BEB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87" y="1653367"/>
            <a:ext cx="430458" cy="48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D4515D-E7B6-44DA-F983-95CA788FD181}"/>
              </a:ext>
            </a:extLst>
          </p:cNvPr>
          <p:cNvSpPr txBox="1"/>
          <p:nvPr/>
        </p:nvSpPr>
        <p:spPr>
          <a:xfrm>
            <a:off x="6937387" y="2583579"/>
            <a:ext cx="46621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.WriteLine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"""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Hello, World!</a:t>
            </a:r>
          </a:p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Nice to meet you!</a:t>
            </a:r>
          </a:p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My name is Richard!</a:t>
            </a:r>
          </a:p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\\ Backslash works too!</a:t>
            </a:r>
          </a:p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No tab here...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"""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87085D-E477-249B-803B-B53E7CA87FC5}"/>
              </a:ext>
            </a:extLst>
          </p:cNvPr>
          <p:cNvSpPr/>
          <p:nvPr/>
        </p:nvSpPr>
        <p:spPr>
          <a:xfrm>
            <a:off x="6919547" y="2137028"/>
            <a:ext cx="4519249" cy="3674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6" name="Picture 2" descr="C Sharp (C#) Logo PNG Vector (SVG) Free Download">
            <a:extLst>
              <a:ext uri="{FF2B5EF4-FFF2-40B4-BE49-F238E27FC236}">
                <a16:creationId xmlns:a16="http://schemas.microsoft.com/office/drawing/2014/main" id="{D249ADF7-225A-B87D-6405-E5CDA0FB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777" y="1658636"/>
            <a:ext cx="857068" cy="96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 Sharp (C#) Logo PNG Vector (SVG) Free Download">
            <a:extLst>
              <a:ext uri="{FF2B5EF4-FFF2-40B4-BE49-F238E27FC236}">
                <a16:creationId xmlns:a16="http://schemas.microsoft.com/office/drawing/2014/main" id="{886D9333-C61B-5619-1BA9-41B317D5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63" y="2754280"/>
            <a:ext cx="430458" cy="48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75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38078" y="1825559"/>
            <a:ext cx="5677021" cy="443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Bygger </a:t>
            </a: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dynamiska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dirty="0" err="1">
                <a:latin typeface="Calibri"/>
                <a:ea typeface="Calibri"/>
                <a:cs typeface="Calibri"/>
                <a:sym typeface="Calibri"/>
              </a:rPr>
              <a:t>webbappar</a:t>
            </a:r>
            <a:endParaRPr lang="sv-SE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1" dirty="0">
                <a:latin typeface="Calibri"/>
                <a:ea typeface="Calibri"/>
                <a:cs typeface="Calibri"/>
                <a:sym typeface="Calibri"/>
              </a:rPr>
              <a:t>API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Bygger </a:t>
            </a:r>
            <a:r>
              <a:rPr lang="sv-SE" sz="2800" b="1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RESTful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1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sv-SE" sz="2800" dirty="0" err="1">
                <a:latin typeface="Calibri"/>
                <a:ea typeface="Calibri"/>
                <a:cs typeface="Calibri"/>
                <a:sym typeface="Calibri"/>
              </a:rPr>
              <a:t>:er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med </a:t>
            </a:r>
            <a:r>
              <a:rPr lang="sv-SE" sz="2800" b="1" dirty="0"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sv-SE" sz="2800" dirty="0" err="1">
                <a:latin typeface="Calibri"/>
                <a:ea typeface="Calibri"/>
                <a:cs typeface="Calibri"/>
                <a:sym typeface="Calibri"/>
              </a:rPr>
              <a:t>endpoints</a:t>
            </a:r>
            <a:endParaRPr lang="sv-SE" sz="2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 descr="Web, online, internet, global Icon in Business Pack 1">
            <a:extLst>
              <a:ext uri="{FF2B5EF4-FFF2-40B4-BE49-F238E27FC236}">
                <a16:creationId xmlns:a16="http://schemas.microsoft.com/office/drawing/2014/main" id="{D2D6BC9C-411A-34A7-8174-34D736736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364" y="4933003"/>
            <a:ext cx="1231073" cy="123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62" name="Picture 2" descr="Demo - Free computer icons">
            <a:extLst>
              <a:ext uri="{FF2B5EF4-FFF2-40B4-BE49-F238E27FC236}">
                <a16:creationId xmlns:a16="http://schemas.microsoft.com/office/drawing/2014/main" id="{4B80E4F8-EDE5-D1B8-3304-262AD624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143" y="107986"/>
            <a:ext cx="1424354" cy="14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27;p2">
            <a:extLst>
              <a:ext uri="{FF2B5EF4-FFF2-40B4-BE49-F238E27FC236}">
                <a16:creationId xmlns:a16="http://schemas.microsoft.com/office/drawing/2014/main" id="{4A0C6D67-E437-E87A-C1B5-FB33F22C9DE0}"/>
              </a:ext>
            </a:extLst>
          </p:cNvPr>
          <p:cNvSpPr txBox="1"/>
          <p:nvPr/>
        </p:nvSpPr>
        <p:spPr>
          <a:xfrm>
            <a:off x="7313703" y="2234917"/>
            <a:ext cx="2656774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Hello World!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B469C7-C6A9-BC09-09C8-91557AAD7037}"/>
              </a:ext>
            </a:extLst>
          </p:cNvPr>
          <p:cNvSpPr txBox="1"/>
          <p:nvPr/>
        </p:nvSpPr>
        <p:spPr>
          <a:xfrm>
            <a:off x="10037610" y="5920710"/>
            <a:ext cx="1848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Hello World?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64" name="Picture 4" descr="Web App icon PNG and SVG Vector Free Download">
            <a:extLst>
              <a:ext uri="{FF2B5EF4-FFF2-40B4-BE49-F238E27FC236}">
                <a16:creationId xmlns:a16="http://schemas.microsoft.com/office/drawing/2014/main" id="{F0439FB1-8EC7-B2BD-E78E-E8BFA7A19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22" y="2157594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est API icon PNG and SVG Vector Free Download">
            <a:extLst>
              <a:ext uri="{FF2B5EF4-FFF2-40B4-BE49-F238E27FC236}">
                <a16:creationId xmlns:a16="http://schemas.microsoft.com/office/drawing/2014/main" id="{555D17FC-D1EF-40C0-4D2D-3B740A98D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10" y="3978597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4DD88C-C2DF-DD3B-AC74-E38914EB4085}"/>
              </a:ext>
            </a:extLst>
          </p:cNvPr>
          <p:cNvSpPr txBox="1"/>
          <p:nvPr/>
        </p:nvSpPr>
        <p:spPr>
          <a:xfrm>
            <a:off x="3804839" y="5276884"/>
            <a:ext cx="2341099" cy="738664"/>
          </a:xfrm>
          <a:custGeom>
            <a:avLst/>
            <a:gdLst>
              <a:gd name="connsiteX0" fmla="*/ 0 w 2341099"/>
              <a:gd name="connsiteY0" fmla="*/ 0 h 738664"/>
              <a:gd name="connsiteX1" fmla="*/ 2341099 w 2341099"/>
              <a:gd name="connsiteY1" fmla="*/ 0 h 738664"/>
              <a:gd name="connsiteX2" fmla="*/ 2341099 w 2341099"/>
              <a:gd name="connsiteY2" fmla="*/ 738664 h 738664"/>
              <a:gd name="connsiteX3" fmla="*/ 0 w 2341099"/>
              <a:gd name="connsiteY3" fmla="*/ 738664 h 738664"/>
              <a:gd name="connsiteX4" fmla="*/ 0 w 2341099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1099" h="738664" fill="none" extrusionOk="0">
                <a:moveTo>
                  <a:pt x="0" y="0"/>
                </a:moveTo>
                <a:cubicBezTo>
                  <a:pt x="940365" y="102978"/>
                  <a:pt x="1469352" y="101137"/>
                  <a:pt x="2341099" y="0"/>
                </a:cubicBezTo>
                <a:cubicBezTo>
                  <a:pt x="2289227" y="350324"/>
                  <a:pt x="2393306" y="477015"/>
                  <a:pt x="2341099" y="738664"/>
                </a:cubicBezTo>
                <a:cubicBezTo>
                  <a:pt x="1551350" y="803171"/>
                  <a:pt x="556081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2341099" h="738664" stroke="0" extrusionOk="0">
                <a:moveTo>
                  <a:pt x="0" y="0"/>
                </a:moveTo>
                <a:cubicBezTo>
                  <a:pt x="968837" y="-951"/>
                  <a:pt x="1888264" y="36535"/>
                  <a:pt x="2341099" y="0"/>
                </a:cubicBezTo>
                <a:cubicBezTo>
                  <a:pt x="2364229" y="217702"/>
                  <a:pt x="2334737" y="428383"/>
                  <a:pt x="2341099" y="738664"/>
                </a:cubicBezTo>
                <a:cubicBezTo>
                  <a:pt x="2034983" y="800985"/>
                  <a:pt x="466375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CRUD</a:t>
            </a:r>
          </a:p>
          <a:p>
            <a:r>
              <a:rPr lang="sv-SE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sv-SE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Read, </a:t>
            </a:r>
            <a:r>
              <a:rPr lang="sv-SE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sv-SE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  <a:endParaRPr lang="sv-SE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57F4925-D878-FCFB-A81F-036DEC8E0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63" y="4875410"/>
            <a:ext cx="713060" cy="713060"/>
          </a:xfrm>
          <a:prstGeom prst="rect">
            <a:avLst/>
          </a:prstGeom>
        </p:spPr>
      </p:pic>
      <p:pic>
        <p:nvPicPr>
          <p:cNvPr id="16" name="Google Shape;481;p21">
            <a:extLst>
              <a:ext uri="{FF2B5EF4-FFF2-40B4-BE49-F238E27FC236}">
                <a16:creationId xmlns:a16="http://schemas.microsoft.com/office/drawing/2014/main" id="{32112FB8-A320-C52C-EB8E-87BAB49D901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211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Labbuppgifter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7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Material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761272" y="1825560"/>
            <a:ext cx="9308244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Gratis!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PDF (site)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Fundamentals of Computer Programming with C#</a:t>
            </a:r>
            <a:endParaRPr lang="sv-SE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b="0" i="0" u="sng" strike="noStrike" cap="none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https://introprogramming.info/english-intro-csharp-book/read-online/</a:t>
            </a:r>
            <a:endParaRPr lang="sv-SE" sz="2400" b="0" i="0" u="sng" strike="noStrike" cap="none" dirty="0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400" u="sng" dirty="0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strike="noStrik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B. </a:t>
            </a:r>
            <a:r>
              <a:rPr lang="en-US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Installera</a:t>
            </a:r>
            <a:r>
              <a:rPr lang="en-US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800" b="1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Visual Studio </a:t>
            </a:r>
            <a:r>
              <a:rPr lang="en-US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Community</a:t>
            </a:r>
            <a:r>
              <a:rPr lang="en-US" sz="2800" b="1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Edition</a:t>
            </a:r>
            <a:endParaRPr lang="en-US" sz="2800" b="1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u="sng" strike="noStrike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https://visualstudio.microsoft.com/downloads/</a:t>
            </a:r>
            <a:endParaRPr lang="en-US" sz="2400" b="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2600" marR="0" lvl="0" indent="0" algn="l" rtl="0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Välj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dessa </a:t>
            </a:r>
            <a:r>
              <a:rPr lang="en-US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två</a:t>
            </a:r>
            <a:r>
              <a:rPr lang="en-US" sz="28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workloads</a:t>
            </a:r>
            <a:endParaRPr lang="en-US" sz="2800" b="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C. </a:t>
            </a:r>
            <a:r>
              <a:rPr lang="en-US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Microsoft .NET beginner tutorial videos</a:t>
            </a: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https://dotnet.microsoft.com/en-us/learn/videos</a:t>
            </a:r>
            <a:endParaRPr lang="sv-SE" sz="240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685800" marR="0" lvl="0" indent="-75959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lang="sv-SE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lang="sv-SE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A0E32-CFD0-6C61-DED8-9E64D4967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377" y="3667454"/>
            <a:ext cx="3132091" cy="253005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DDCE4B4-4224-8917-2248-73908592F547}"/>
              </a:ext>
            </a:extLst>
          </p:cNvPr>
          <p:cNvSpPr/>
          <p:nvPr/>
        </p:nvSpPr>
        <p:spPr>
          <a:xfrm>
            <a:off x="5926017" y="4528037"/>
            <a:ext cx="269236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E871E-865B-8380-B8AE-83C5FF091EB2}"/>
              </a:ext>
            </a:extLst>
          </p:cNvPr>
          <p:cNvSpPr txBox="1"/>
          <p:nvPr/>
        </p:nvSpPr>
        <p:spPr>
          <a:xfrm>
            <a:off x="9082455" y="4004818"/>
            <a:ext cx="369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42F01-0376-4682-7BD4-1CAA5E7AE571}"/>
              </a:ext>
            </a:extLst>
          </p:cNvPr>
          <p:cNvSpPr txBox="1"/>
          <p:nvPr/>
        </p:nvSpPr>
        <p:spPr>
          <a:xfrm>
            <a:off x="9082455" y="5696807"/>
            <a:ext cx="369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pic>
        <p:nvPicPr>
          <p:cNvPr id="1026" name="Picture 2" descr="C Sharp (C#) Logo PNG Vector (SVG) Free Download">
            <a:extLst>
              <a:ext uri="{FF2B5EF4-FFF2-40B4-BE49-F238E27FC236}">
                <a16:creationId xmlns:a16="http://schemas.microsoft.com/office/drawing/2014/main" id="{78B40E09-3300-4168-84E4-07634E37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51" y="298015"/>
            <a:ext cx="939164" cy="105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- Wikipedia">
            <a:extLst>
              <a:ext uri="{FF2B5EF4-FFF2-40B4-BE49-F238E27FC236}">
                <a16:creationId xmlns:a16="http://schemas.microsoft.com/office/drawing/2014/main" id="{6EECFAD7-5812-C8DB-8D98-B2BF2AA9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558" y="229680"/>
            <a:ext cx="1144561" cy="11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us Icon PNG Images Free Download - Free Transparent PNG Logos">
            <a:extLst>
              <a:ext uri="{FF2B5EF4-FFF2-40B4-BE49-F238E27FC236}">
                <a16:creationId xmlns:a16="http://schemas.microsoft.com/office/drawing/2014/main" id="{FC5F5384-DCBE-689F-9E55-918B4E19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26" y="598265"/>
            <a:ext cx="409208" cy="40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ree PNG transparent image download, size: 3300x2550px">
            <a:extLst>
              <a:ext uri="{FF2B5EF4-FFF2-40B4-BE49-F238E27FC236}">
                <a16:creationId xmlns:a16="http://schemas.microsoft.com/office/drawing/2014/main" id="{30BB9CEB-19E9-CCFB-3162-B4F642CF5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1851987"/>
            <a:ext cx="1400100" cy="108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ree PNG transparent image download, size: 3300x2550px">
            <a:extLst>
              <a:ext uri="{FF2B5EF4-FFF2-40B4-BE49-F238E27FC236}">
                <a16:creationId xmlns:a16="http://schemas.microsoft.com/office/drawing/2014/main" id="{1D4E9B72-B28B-03A2-6B52-CE66EC29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0" y="3583746"/>
            <a:ext cx="1400100" cy="108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481;p21">
            <a:extLst>
              <a:ext uri="{FF2B5EF4-FFF2-40B4-BE49-F238E27FC236}">
                <a16:creationId xmlns:a16="http://schemas.microsoft.com/office/drawing/2014/main" id="{478D2A98-B00D-1926-D6C1-87A0A32DF700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38078" y="1825559"/>
            <a:ext cx="5677021" cy="443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1a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Gör ett (nytt) program som först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skriver ut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Hejsan hoppsan</a:t>
            </a:r>
            <a:endParaRPr lang="sv-SE" sz="2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1b.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Sen på ny rad skriver ut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sv-SE" sz="2800" b="1" dirty="0">
                <a:latin typeface="Calibri"/>
                <a:ea typeface="Calibri"/>
                <a:cs typeface="Calibri"/>
                <a:sym typeface="Calibri"/>
              </a:rPr>
              <a:t>Jag programmerar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1c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Skapa ett till nytt program.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 ska du göra ett program som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skriver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ditt namn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och vilket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år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är – på två rader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Labbuppgifter #1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artoon Scientist stock vector. Illustration of character - 28615459">
            <a:extLst>
              <a:ext uri="{FF2B5EF4-FFF2-40B4-BE49-F238E27FC236}">
                <a16:creationId xmlns:a16="http://schemas.microsoft.com/office/drawing/2014/main" id="{125F7134-8E07-9696-709E-126A55B1E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900" y="146332"/>
            <a:ext cx="1320230" cy="17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et - Is it possible to build a Console app that does not display a console  Window when double-clicked? - Stack Overflow">
            <a:extLst>
              <a:ext uri="{FF2B5EF4-FFF2-40B4-BE49-F238E27FC236}">
                <a16:creationId xmlns:a16="http://schemas.microsoft.com/office/drawing/2014/main" id="{837B6141-5FCF-480F-8D46-C462B4D4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30" y="2360492"/>
            <a:ext cx="4631801" cy="19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38E3D0ED-9D91-52EF-3045-04F55B2C41E6}"/>
              </a:ext>
            </a:extLst>
          </p:cNvPr>
          <p:cNvSpPr txBox="1"/>
          <p:nvPr/>
        </p:nvSpPr>
        <p:spPr>
          <a:xfrm>
            <a:off x="7120272" y="2648155"/>
            <a:ext cx="367162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Hejsan hoppsan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Jag programmerar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net - Is it possible to build a Console app that does not display a console  Window when double-clicked? - Stack Overflow">
            <a:extLst>
              <a:ext uri="{FF2B5EF4-FFF2-40B4-BE49-F238E27FC236}">
                <a16:creationId xmlns:a16="http://schemas.microsoft.com/office/drawing/2014/main" id="{CF36C53C-2C6D-C716-5B2E-2072C94E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54" y="4508745"/>
            <a:ext cx="4631801" cy="19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7;p2">
            <a:extLst>
              <a:ext uri="{FF2B5EF4-FFF2-40B4-BE49-F238E27FC236}">
                <a16:creationId xmlns:a16="http://schemas.microsoft.com/office/drawing/2014/main" id="{4477D5B8-0271-B704-FB42-AA157C6D9A12}"/>
              </a:ext>
            </a:extLst>
          </p:cNvPr>
          <p:cNvSpPr txBox="1"/>
          <p:nvPr/>
        </p:nvSpPr>
        <p:spPr>
          <a:xfrm>
            <a:off x="7131996" y="4796408"/>
            <a:ext cx="367162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Richard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742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38078" y="1605752"/>
            <a:ext cx="6099052" cy="489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Datatyper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2a.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Är det skillnad på?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Console.WriteLine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//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 </a:t>
            </a:r>
            <a:r>
              <a:rPr lang="sv-SE" sz="28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fnuttar</a:t>
            </a:r>
            <a:endParaRPr lang="sv-SE" sz="2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Console.WriteLine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(2023);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//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utan </a:t>
            </a:r>
            <a:r>
              <a:rPr lang="sv-SE" sz="28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fnuttar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2b.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Är det skillnad på?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Console.WriteLine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2023-12-24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//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 </a:t>
            </a:r>
            <a:r>
              <a:rPr lang="sv-SE" sz="28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fnuttar</a:t>
            </a:r>
            <a:endParaRPr lang="sv-SE" sz="2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Console.WriteLine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(2023-12-24);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//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utan </a:t>
            </a:r>
            <a:r>
              <a:rPr lang="sv-SE" sz="28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fnuttar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Labbuppgifter #2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artoon Scientist stock vector. Illustration of character - 28615459">
            <a:extLst>
              <a:ext uri="{FF2B5EF4-FFF2-40B4-BE49-F238E27FC236}">
                <a16:creationId xmlns:a16="http://schemas.microsoft.com/office/drawing/2014/main" id="{125F7134-8E07-9696-709E-126A55B1E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900" y="146332"/>
            <a:ext cx="1320230" cy="17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et - Is it possible to build a Console app that does not display a console  Window when double-clicked? - Stack Overflow">
            <a:extLst>
              <a:ext uri="{FF2B5EF4-FFF2-40B4-BE49-F238E27FC236}">
                <a16:creationId xmlns:a16="http://schemas.microsoft.com/office/drawing/2014/main" id="{837B6141-5FCF-480F-8D46-C462B4D4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30" y="2360492"/>
            <a:ext cx="4631801" cy="19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38E3D0ED-9D91-52EF-3045-04F55B2C41E6}"/>
              </a:ext>
            </a:extLst>
          </p:cNvPr>
          <p:cNvSpPr txBox="1"/>
          <p:nvPr/>
        </p:nvSpPr>
        <p:spPr>
          <a:xfrm>
            <a:off x="7120272" y="2648155"/>
            <a:ext cx="367162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net - Is it possible to build a Console app that does not display a console  Window when double-clicked? - Stack Overflow">
            <a:extLst>
              <a:ext uri="{FF2B5EF4-FFF2-40B4-BE49-F238E27FC236}">
                <a16:creationId xmlns:a16="http://schemas.microsoft.com/office/drawing/2014/main" id="{CF36C53C-2C6D-C716-5B2E-2072C94E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54" y="4508745"/>
            <a:ext cx="4631801" cy="19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7;p2">
            <a:extLst>
              <a:ext uri="{FF2B5EF4-FFF2-40B4-BE49-F238E27FC236}">
                <a16:creationId xmlns:a16="http://schemas.microsoft.com/office/drawing/2014/main" id="{4477D5B8-0271-B704-FB42-AA157C6D9A12}"/>
              </a:ext>
            </a:extLst>
          </p:cNvPr>
          <p:cNvSpPr txBox="1"/>
          <p:nvPr/>
        </p:nvSpPr>
        <p:spPr>
          <a:xfrm>
            <a:off x="7131996" y="4796408"/>
            <a:ext cx="367162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2023-12-24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2023-12-24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311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38078" y="1825559"/>
            <a:ext cx="5896830" cy="117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Programmet ska fråga vad du heter.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Sedan skriva ut 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Hejsan &lt;ditt namn&gt;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Lite smartare…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net - Is it possible to build a Console app that does not display a console  Window when double-clicked? - Stack Overflow">
            <a:extLst>
              <a:ext uri="{FF2B5EF4-FFF2-40B4-BE49-F238E27FC236}">
                <a16:creationId xmlns:a16="http://schemas.microsoft.com/office/drawing/2014/main" id="{837B6141-5FCF-480F-8D46-C462B4D4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30" y="1736237"/>
            <a:ext cx="4631801" cy="19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38E3D0ED-9D91-52EF-3045-04F55B2C41E6}"/>
              </a:ext>
            </a:extLst>
          </p:cNvPr>
          <p:cNvSpPr txBox="1"/>
          <p:nvPr/>
        </p:nvSpPr>
        <p:spPr>
          <a:xfrm>
            <a:off x="7120272" y="2023899"/>
            <a:ext cx="3671628" cy="11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Vad heter du?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Richard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Hejsan Richard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2" descr="Demo - Free computer icons">
            <a:extLst>
              <a:ext uri="{FF2B5EF4-FFF2-40B4-BE49-F238E27FC236}">
                <a16:creationId xmlns:a16="http://schemas.microsoft.com/office/drawing/2014/main" id="{976E7A5A-3D80-09CA-C401-D6BFB4806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143" y="107986"/>
            <a:ext cx="1424354" cy="14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26;p2">
            <a:extLst>
              <a:ext uri="{FF2B5EF4-FFF2-40B4-BE49-F238E27FC236}">
                <a16:creationId xmlns:a16="http://schemas.microsoft.com/office/drawing/2014/main" id="{8CA20D26-B083-DCDE-3E31-1D1EA64F9029}"/>
              </a:ext>
            </a:extLst>
          </p:cNvPr>
          <p:cNvSpPr txBox="1"/>
          <p:nvPr/>
        </p:nvSpPr>
        <p:spPr>
          <a:xfrm>
            <a:off x="838080" y="3119389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Labbuppgifter #4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Cartoon Scientist stock vector. Illustration of character - 28615459">
            <a:extLst>
              <a:ext uri="{FF2B5EF4-FFF2-40B4-BE49-F238E27FC236}">
                <a16:creationId xmlns:a16="http://schemas.microsoft.com/office/drawing/2014/main" id="{CE448479-1EA7-8432-C6C8-48A10365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99" y="4111163"/>
            <a:ext cx="1320230" cy="17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27;p2">
            <a:extLst>
              <a:ext uri="{FF2B5EF4-FFF2-40B4-BE49-F238E27FC236}">
                <a16:creationId xmlns:a16="http://schemas.microsoft.com/office/drawing/2014/main" id="{6A1CE1D1-3B73-92B2-55A2-F2E446A93B8D}"/>
              </a:ext>
            </a:extLst>
          </p:cNvPr>
          <p:cNvSpPr txBox="1"/>
          <p:nvPr/>
        </p:nvSpPr>
        <p:spPr>
          <a:xfrm>
            <a:off x="834363" y="4141293"/>
            <a:ext cx="5896830" cy="216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3a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Skapa ett nytt program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3b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Döp programmet till 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Hejsan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3c.</a:t>
            </a:r>
            <a:r>
              <a:rPr lang="sv-SE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Försök att skriva koden själv utan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att titta på mitt exempel</a:t>
            </a:r>
            <a:endParaRPr lang="sv-SE" sz="28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3189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38077" y="1825560"/>
            <a:ext cx="5257923" cy="202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Variabler finns i 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ALLA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språk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Tänk på det som en 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LÅDA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där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du kan lägga nåt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Lådan har ett 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namn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(som du bestämmer) 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Variabler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" descr="Variables — UCL BBC micro:bit tutorial">
            <a:extLst>
              <a:ext uri="{FF2B5EF4-FFF2-40B4-BE49-F238E27FC236}">
                <a16:creationId xmlns:a16="http://schemas.microsoft.com/office/drawing/2014/main" id="{5A4A729C-66E4-C61D-8416-E63C163F3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920346"/>
            <a:ext cx="4875101" cy="25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7;p2">
            <a:extLst>
              <a:ext uri="{FF2B5EF4-FFF2-40B4-BE49-F238E27FC236}">
                <a16:creationId xmlns:a16="http://schemas.microsoft.com/office/drawing/2014/main" id="{983B9055-71D5-8FBF-AAA7-48438816D5D4}"/>
              </a:ext>
            </a:extLst>
          </p:cNvPr>
          <p:cNvSpPr txBox="1"/>
          <p:nvPr/>
        </p:nvSpPr>
        <p:spPr>
          <a:xfrm>
            <a:off x="6907699" y="1690200"/>
            <a:ext cx="5606685" cy="443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För att använda det som ligger i lådan för utskrift/beräkning osv. så kan vi få dess värde genom lådans </a:t>
            </a: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namn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(typ som en adress)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 mig värdet i lådan med namnet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1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=&gt; Bob</a:t>
            </a:r>
          </a:p>
          <a:p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 mig värdet i lådan med namnet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1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winner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=&gt; </a:t>
            </a:r>
            <a:r>
              <a:rPr lang="sv-SE" sz="2800" b="1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lang="sv-SE" sz="28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 mig värdet i lådan med namnet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score =&gt; 35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2" descr="Demo - Free computer icons">
            <a:extLst>
              <a:ext uri="{FF2B5EF4-FFF2-40B4-BE49-F238E27FC236}">
                <a16:creationId xmlns:a16="http://schemas.microsoft.com/office/drawing/2014/main" id="{2D275FE6-218B-0EF1-431D-A4D555A8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143" y="107986"/>
            <a:ext cx="1424354" cy="14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51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38078" y="1605753"/>
            <a:ext cx="5257922" cy="158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Variabler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4a.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Få detta att funka.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 V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 blir resultatet?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Labbuppgifter #3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artoon Scientist stock vector. Illustration of character - 28615459">
            <a:extLst>
              <a:ext uri="{FF2B5EF4-FFF2-40B4-BE49-F238E27FC236}">
                <a16:creationId xmlns:a16="http://schemas.microsoft.com/office/drawing/2014/main" id="{125F7134-8E07-9696-709E-126A55B1E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900" y="146332"/>
            <a:ext cx="1320230" cy="17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38E3D0ED-9D91-52EF-3045-04F55B2C41E6}"/>
              </a:ext>
            </a:extLst>
          </p:cNvPr>
          <p:cNvSpPr txBox="1"/>
          <p:nvPr/>
        </p:nvSpPr>
        <p:spPr>
          <a:xfrm>
            <a:off x="7120272" y="2648155"/>
            <a:ext cx="367162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7;p2">
            <a:extLst>
              <a:ext uri="{FF2B5EF4-FFF2-40B4-BE49-F238E27FC236}">
                <a16:creationId xmlns:a16="http://schemas.microsoft.com/office/drawing/2014/main" id="{4477D5B8-0271-B704-FB42-AA157C6D9A12}"/>
              </a:ext>
            </a:extLst>
          </p:cNvPr>
          <p:cNvSpPr txBox="1"/>
          <p:nvPr/>
        </p:nvSpPr>
        <p:spPr>
          <a:xfrm>
            <a:off x="7131996" y="4796408"/>
            <a:ext cx="367162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2023-12-24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2023-12-24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35E67B-5633-B2A9-49F4-03D826E0D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019" y="3586428"/>
            <a:ext cx="10103573" cy="17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83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38078" y="1605753"/>
            <a:ext cx="10515240" cy="158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 får möjlighet att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ändra på innehållet i lådan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om vi vill.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Värdet i lådan är </a:t>
            </a: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varierande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 alltså en </a:t>
            </a: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variabel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Så vad var poängen?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38E3D0ED-9D91-52EF-3045-04F55B2C41E6}"/>
              </a:ext>
            </a:extLst>
          </p:cNvPr>
          <p:cNvSpPr txBox="1"/>
          <p:nvPr/>
        </p:nvSpPr>
        <p:spPr>
          <a:xfrm>
            <a:off x="7120272" y="2648155"/>
            <a:ext cx="367162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7;p2">
            <a:extLst>
              <a:ext uri="{FF2B5EF4-FFF2-40B4-BE49-F238E27FC236}">
                <a16:creationId xmlns:a16="http://schemas.microsoft.com/office/drawing/2014/main" id="{4477D5B8-0271-B704-FB42-AA157C6D9A12}"/>
              </a:ext>
            </a:extLst>
          </p:cNvPr>
          <p:cNvSpPr txBox="1"/>
          <p:nvPr/>
        </p:nvSpPr>
        <p:spPr>
          <a:xfrm>
            <a:off x="7131996" y="4796408"/>
            <a:ext cx="367162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2023-12-24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2023-12-24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 descr="Demo - Free computer icons">
            <a:extLst>
              <a:ext uri="{FF2B5EF4-FFF2-40B4-BE49-F238E27FC236}">
                <a16:creationId xmlns:a16="http://schemas.microsoft.com/office/drawing/2014/main" id="{1DF112CC-7DA6-51DC-84CF-5C3A75A17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143" y="107986"/>
            <a:ext cx="1424354" cy="14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C8598-7AA0-C350-4971-2FA305D55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237" y="2759478"/>
            <a:ext cx="8093086" cy="33456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802DC3-EE01-500A-2239-029729E17F14}"/>
              </a:ext>
            </a:extLst>
          </p:cNvPr>
          <p:cNvSpPr/>
          <p:nvPr/>
        </p:nvSpPr>
        <p:spPr>
          <a:xfrm>
            <a:off x="1930237" y="4237892"/>
            <a:ext cx="8093086" cy="10143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50" name="Picture 2" descr="new - Phoenixville Community Health Foundation : Phoenixville Community  Health Foundation">
            <a:extLst>
              <a:ext uri="{FF2B5EF4-FFF2-40B4-BE49-F238E27FC236}">
                <a16:creationId xmlns:a16="http://schemas.microsoft.com/office/drawing/2014/main" id="{B8A5A71C-543C-316D-38CF-B821A3579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8" y="3935713"/>
            <a:ext cx="1585856" cy="158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4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60" y="1306080"/>
            <a:ext cx="5478120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Vad är programmering?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0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Programmering?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9" y="1825560"/>
            <a:ext cx="9308244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Datorprogrammering är processen att skapa instruktioner som datorer kan förstå och utföra. Dessa instruktioner skrivs i ett programmeringsspråk och används för att utföra specifika uppgifter eller lösa problem.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kan variera från enkla skript som automatiserar repetitiva uppgifter till komplexa programvarusystem som driver företag och organisationer.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 lära sig programmering innebär att förstå grunderna i 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hur datorer fungerar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välja ett programmeringsspråk att lära sig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och till slut </a:t>
            </a: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behärska syntaxen och strukturen i det språket för </a:t>
            </a:r>
          </a:p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att skapa användbara program. </a:t>
            </a:r>
          </a:p>
        </p:txBody>
      </p:sp>
      <p:pic>
        <p:nvPicPr>
          <p:cNvPr id="3" name="Google Shape;357;p9">
            <a:extLst>
              <a:ext uri="{FF2B5EF4-FFF2-40B4-BE49-F238E27FC236}">
                <a16:creationId xmlns:a16="http://schemas.microsoft.com/office/drawing/2014/main" id="{6B243C0F-2248-9561-5F65-8744092F8B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5183" y="3733570"/>
            <a:ext cx="1403169" cy="10726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ADC30B-9391-0A69-5D72-55F8ACD24075}"/>
              </a:ext>
            </a:extLst>
          </p:cNvPr>
          <p:cNvSpPr txBox="1"/>
          <p:nvPr/>
        </p:nvSpPr>
        <p:spPr>
          <a:xfrm>
            <a:off x="8496600" y="5006969"/>
            <a:ext cx="3140337" cy="1169551"/>
          </a:xfrm>
          <a:custGeom>
            <a:avLst/>
            <a:gdLst>
              <a:gd name="connsiteX0" fmla="*/ 0 w 3140337"/>
              <a:gd name="connsiteY0" fmla="*/ 0 h 1169551"/>
              <a:gd name="connsiteX1" fmla="*/ 3140337 w 3140337"/>
              <a:gd name="connsiteY1" fmla="*/ 0 h 1169551"/>
              <a:gd name="connsiteX2" fmla="*/ 3140337 w 3140337"/>
              <a:gd name="connsiteY2" fmla="*/ 1169551 h 1169551"/>
              <a:gd name="connsiteX3" fmla="*/ 0 w 3140337"/>
              <a:gd name="connsiteY3" fmla="*/ 1169551 h 1169551"/>
              <a:gd name="connsiteX4" fmla="*/ 0 w 3140337"/>
              <a:gd name="connsiteY4" fmla="*/ 0 h 11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337" h="1169551" fill="none" extrusionOk="0">
                <a:moveTo>
                  <a:pt x="0" y="0"/>
                </a:moveTo>
                <a:cubicBezTo>
                  <a:pt x="1446555" y="102978"/>
                  <a:pt x="1749111" y="101137"/>
                  <a:pt x="3140337" y="0"/>
                </a:cubicBezTo>
                <a:cubicBezTo>
                  <a:pt x="3225856" y="176666"/>
                  <a:pt x="3208443" y="671823"/>
                  <a:pt x="3140337" y="1169551"/>
                </a:cubicBezTo>
                <a:cubicBezTo>
                  <a:pt x="2592988" y="1234058"/>
                  <a:pt x="970276" y="1158566"/>
                  <a:pt x="0" y="1169551"/>
                </a:cubicBezTo>
                <a:cubicBezTo>
                  <a:pt x="70022" y="760078"/>
                  <a:pt x="-3199" y="153897"/>
                  <a:pt x="0" y="0"/>
                </a:cubicBezTo>
                <a:close/>
              </a:path>
              <a:path w="3140337" h="1169551" stroke="0" extrusionOk="0">
                <a:moveTo>
                  <a:pt x="0" y="0"/>
                </a:moveTo>
                <a:cubicBezTo>
                  <a:pt x="1131400" y="-951"/>
                  <a:pt x="2020224" y="36535"/>
                  <a:pt x="3140337" y="0"/>
                </a:cubicBezTo>
                <a:cubicBezTo>
                  <a:pt x="3090878" y="287067"/>
                  <a:pt x="3139129" y="842724"/>
                  <a:pt x="3140337" y="1169551"/>
                </a:cubicBezTo>
                <a:cubicBezTo>
                  <a:pt x="2112168" y="1231872"/>
                  <a:pt x="885900" y="1205059"/>
                  <a:pt x="0" y="1169551"/>
                </a:cubicBezTo>
                <a:cubicBezTo>
                  <a:pt x="81356" y="978061"/>
                  <a:pt x="81762" y="5213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Utan program är en dator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oanvändbar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är bara en pryl </a:t>
            </a:r>
          </a:p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 ett piano ifall ingen spelar på det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19636EE-482F-27C7-5682-B90510CE2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162" y="4605495"/>
            <a:ext cx="713060" cy="713060"/>
          </a:xfrm>
          <a:prstGeom prst="rect">
            <a:avLst/>
          </a:prstGeom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7F168FE2-43F8-7BAB-AA08-00C1F38577E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2C770CF6-DE01-7854-0525-6D512017ADAA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hy Is Computer Programming Important?">
            <a:extLst>
              <a:ext uri="{FF2B5EF4-FFF2-40B4-BE49-F238E27FC236}">
                <a16:creationId xmlns:a16="http://schemas.microsoft.com/office/drawing/2014/main" id="{98EBA11C-A8EF-D227-82D4-95B387E42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80" y="192312"/>
            <a:ext cx="2539029" cy="169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0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Ett Program?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9" y="1825560"/>
            <a:ext cx="9308244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Tänk dig att du åkt på en resa idag. Du vet…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…hur många kilometer du har åkt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…hur lång tid det tog.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latin typeface="Calibri"/>
                <a:ea typeface="Calibri"/>
                <a:cs typeface="Calibri"/>
                <a:sym typeface="Calibri"/>
              </a:rPr>
              <a:t>(4) 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 vill du veta medelhastigheten.</a:t>
            </a: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dator kan beräkna detta, men förstår inga koncept som hastighet eller avstånd.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 skriver en rad instruktioner (ett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som…</a:t>
            </a: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matar in ett tal som ska representera antal kilometer</a:t>
            </a: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matar in ett till tal som ska representera antal minuter resan tog</a:t>
            </a: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beräkna medelhastigheten och lagra i minnet</a:t>
            </a: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skriv ut resultatet i ett läsbart format</a:t>
            </a: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Speedometer – Appar på Google Play">
            <a:extLst>
              <a:ext uri="{FF2B5EF4-FFF2-40B4-BE49-F238E27FC236}">
                <a16:creationId xmlns:a16="http://schemas.microsoft.com/office/drawing/2014/main" id="{9AC3688F-8929-C660-3A52-3EEEE3971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84" y="2472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C9DB7D13-956D-AEBA-5416-2A84F50D352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82;p21">
            <a:extLst>
              <a:ext uri="{FF2B5EF4-FFF2-40B4-BE49-F238E27FC236}">
                <a16:creationId xmlns:a16="http://schemas.microsoft.com/office/drawing/2014/main" id="{E4207505-69BF-FDEC-8DB3-9B17B8AFE717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57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Begrepp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9" y="1825560"/>
            <a:ext cx="4490059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Sekvens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Instruktionerna i ett program körs i en sekvens. Vi som programmerare kan bestämma sekvensen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1" i="0" u="none" strike="noStrike" cap="none" dirty="0">
              <a:solidFill>
                <a:srgbClr val="1D9A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For/</a:t>
            </a: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-Loop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Att </a:t>
            </a:r>
            <a:r>
              <a:rPr lang="sv-SE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loopa</a:t>
            </a: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(iteration) ett antal gånger genom en viss kodsnutt. </a:t>
            </a:r>
            <a:r>
              <a:rPr lang="sv-SE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Bestämda villkor bestämmer antalet i loopen</a:t>
            </a:r>
            <a:endParaRPr lang="sv-SE"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7;p2">
            <a:extLst>
              <a:ext uri="{FF2B5EF4-FFF2-40B4-BE49-F238E27FC236}">
                <a16:creationId xmlns:a16="http://schemas.microsoft.com/office/drawing/2014/main" id="{8776158E-4A81-D400-3926-D73C3B71E9F5}"/>
              </a:ext>
            </a:extLst>
          </p:cNvPr>
          <p:cNvSpPr txBox="1"/>
          <p:nvPr/>
        </p:nvSpPr>
        <p:spPr>
          <a:xfrm>
            <a:off x="6969244" y="1837284"/>
            <a:ext cx="4991549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(så länge)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Att </a:t>
            </a:r>
            <a:r>
              <a:rPr lang="sv-SE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loopa</a:t>
            </a: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(iteration) ett antal gånger genom en viss kodsnutt </a:t>
            </a:r>
            <a:r>
              <a:rPr lang="sv-SE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så länge en viss villkor uppfylls</a:t>
            </a:r>
            <a:endParaRPr lang="sv-SE"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1" i="0" u="none" strike="noStrike" cap="none" dirty="0">
              <a:solidFill>
                <a:srgbClr val="1D9A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If sats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(val/villkor)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Tänk dig ett spel som Mario…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Mario ser ett hinder…hoppa!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Annars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gå som vanligt</a:t>
            </a:r>
            <a:endParaRPr lang="sv-SE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A58D75-6EF2-FB36-3740-D225180AC4F5}"/>
              </a:ext>
            </a:extLst>
          </p:cNvPr>
          <p:cNvCxnSpPr>
            <a:endCxn id="126" idx="2"/>
          </p:cNvCxnSpPr>
          <p:nvPr/>
        </p:nvCxnSpPr>
        <p:spPr>
          <a:xfrm flipH="1" flipV="1">
            <a:off x="6095700" y="1690200"/>
            <a:ext cx="300" cy="46226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FC00C2-2C4C-1F24-7BF9-A455406DF998}"/>
              </a:ext>
            </a:extLst>
          </p:cNvPr>
          <p:cNvSpPr txBox="1"/>
          <p:nvPr/>
        </p:nvSpPr>
        <p:spPr>
          <a:xfrm>
            <a:off x="8301067" y="546990"/>
            <a:ext cx="3411416" cy="738664"/>
          </a:xfrm>
          <a:custGeom>
            <a:avLst/>
            <a:gdLst>
              <a:gd name="connsiteX0" fmla="*/ 0 w 3411416"/>
              <a:gd name="connsiteY0" fmla="*/ 0 h 738664"/>
              <a:gd name="connsiteX1" fmla="*/ 3411416 w 3411416"/>
              <a:gd name="connsiteY1" fmla="*/ 0 h 738664"/>
              <a:gd name="connsiteX2" fmla="*/ 3411416 w 3411416"/>
              <a:gd name="connsiteY2" fmla="*/ 738664 h 738664"/>
              <a:gd name="connsiteX3" fmla="*/ 0 w 3411416"/>
              <a:gd name="connsiteY3" fmla="*/ 738664 h 738664"/>
              <a:gd name="connsiteX4" fmla="*/ 0 w 3411416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738664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59544" y="350324"/>
                  <a:pt x="3463623" y="477015"/>
                  <a:pt x="3411416" y="738664"/>
                </a:cubicBezTo>
                <a:cubicBezTo>
                  <a:pt x="2216678" y="803171"/>
                  <a:pt x="369085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3411416" h="738664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34546" y="217702"/>
                  <a:pt x="3405054" y="428383"/>
                  <a:pt x="3411416" y="738664"/>
                </a:cubicBezTo>
                <a:cubicBezTo>
                  <a:pt x="1737831" y="800985"/>
                  <a:pt x="945290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Iteration, val, sekvens.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Allt man behöver kunna...i teorin i alla fall...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59FF8-F602-D888-CF85-4CFD1BDF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579" y="93533"/>
            <a:ext cx="853514" cy="876376"/>
          </a:xfrm>
          <a:prstGeom prst="rect">
            <a:avLst/>
          </a:prstGeom>
        </p:spPr>
      </p:pic>
      <p:pic>
        <p:nvPicPr>
          <p:cNvPr id="3" name="Google Shape;481;p21">
            <a:extLst>
              <a:ext uri="{FF2B5EF4-FFF2-40B4-BE49-F238E27FC236}">
                <a16:creationId xmlns:a16="http://schemas.microsoft.com/office/drawing/2014/main" id="{BAFB4C31-895E-782A-59CB-B808040BCA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82;p21">
            <a:extLst>
              <a:ext uri="{FF2B5EF4-FFF2-40B4-BE49-F238E27FC236}">
                <a16:creationId xmlns:a16="http://schemas.microsoft.com/office/drawing/2014/main" id="{BA4E1FD4-0E31-3B8B-027E-74AF6FE61EB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99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2" name="Picture 16" descr="Handla Färsk Standardmjölk 3%, 1 l från Arla Ko online på Mathem">
            <a:extLst>
              <a:ext uri="{FF2B5EF4-FFF2-40B4-BE49-F238E27FC236}">
                <a16:creationId xmlns:a16="http://schemas.microsoft.com/office/drawing/2014/main" id="{464F6A67-E739-CB7E-BD6D-277E3605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09" y="4424252"/>
            <a:ext cx="1204018" cy="120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int Salt Med Jod Falksalt - Falksalt - Coop">
            <a:extLst>
              <a:ext uri="{FF2B5EF4-FFF2-40B4-BE49-F238E27FC236}">
                <a16:creationId xmlns:a16="http://schemas.microsoft.com/office/drawing/2014/main" id="{74319650-B5A5-2668-45BC-964CB4D8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664" y="3870867"/>
            <a:ext cx="1031336" cy="103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Matrecept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9" y="1825560"/>
            <a:ext cx="4490059" cy="225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Instruktioner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serie 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instruktioner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som ska följas för att nå ett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lyckat resultat</a:t>
            </a:r>
          </a:p>
        </p:txBody>
      </p:sp>
      <p:sp>
        <p:nvSpPr>
          <p:cNvPr id="2" name="Google Shape;127;p2">
            <a:extLst>
              <a:ext uri="{FF2B5EF4-FFF2-40B4-BE49-F238E27FC236}">
                <a16:creationId xmlns:a16="http://schemas.microsoft.com/office/drawing/2014/main" id="{8776158E-4A81-D400-3926-D73C3B71E9F5}"/>
              </a:ext>
            </a:extLst>
          </p:cNvPr>
          <p:cNvSpPr txBox="1"/>
          <p:nvPr/>
        </p:nvSpPr>
        <p:spPr>
          <a:xfrm>
            <a:off x="6969244" y="1837284"/>
            <a:ext cx="4490059" cy="190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Variabler (Properties)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saker</a:t>
            </a: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som behövs </a:t>
            </a:r>
          </a:p>
          <a:p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för att nå ett lyckat </a:t>
            </a:r>
          </a:p>
          <a:p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A4543-E87E-E1CB-7AAC-91D853C54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561" y="3614465"/>
            <a:ext cx="3772856" cy="2600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410B15-174B-0D9A-A854-4F8850147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512" y="3589491"/>
            <a:ext cx="2225525" cy="26254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AD086B-3D8A-76D3-E585-ADC9C6855087}"/>
              </a:ext>
            </a:extLst>
          </p:cNvPr>
          <p:cNvCxnSpPr/>
          <p:nvPr/>
        </p:nvCxnSpPr>
        <p:spPr>
          <a:xfrm flipH="1" flipV="1">
            <a:off x="6095700" y="1690200"/>
            <a:ext cx="300" cy="46226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Keto Pancakes (Fluffy Low Carb Pancakes) - Wholesome Yum">
            <a:extLst>
              <a:ext uri="{FF2B5EF4-FFF2-40B4-BE49-F238E27FC236}">
                <a16:creationId xmlns:a16="http://schemas.microsoft.com/office/drawing/2014/main" id="{4B58C1A8-56D3-D6F1-50E4-F0A66682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262" y="0"/>
            <a:ext cx="1868829" cy="186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4A3081-0B86-BE15-44F0-7247CB23C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5182" y="2952595"/>
            <a:ext cx="1234547" cy="1150720"/>
          </a:xfrm>
          <a:prstGeom prst="rect">
            <a:avLst/>
          </a:prstGeom>
        </p:spPr>
      </p:pic>
      <p:pic>
        <p:nvPicPr>
          <p:cNvPr id="4106" name="Picture 10" descr="Amazon.com : King Arthur, All Purpose Unbleached Flour, Non-GMO Project  Verified, Certified Kosher, No Preservatives, 2 Pounds (Pack of 12) :  Everything Else">
            <a:extLst>
              <a:ext uri="{FF2B5EF4-FFF2-40B4-BE49-F238E27FC236}">
                <a16:creationId xmlns:a16="http://schemas.microsoft.com/office/drawing/2014/main" id="{5892758E-09A7-418E-917B-553E7853E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392" y="3025173"/>
            <a:ext cx="786079" cy="1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481;p21">
            <a:extLst>
              <a:ext uri="{FF2B5EF4-FFF2-40B4-BE49-F238E27FC236}">
                <a16:creationId xmlns:a16="http://schemas.microsoft.com/office/drawing/2014/main" id="{15E2A6B8-3BF6-8AB8-661C-47B037AF43E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44AF369D-44CA-5666-5763-F6BC3038A151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20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Programmeringsspråk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86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2820</Words>
  <Application>Microsoft Office PowerPoint</Application>
  <PresentationFormat>Widescreen</PresentationFormat>
  <Paragraphs>510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Consolas</vt:lpstr>
      <vt:lpstr>DejaVu Sans</vt:lpstr>
      <vt:lpstr>Lato</vt:lpstr>
      <vt:lpstr>Söhne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2024-09-01T05:50:23Z</dcterms:modified>
</cp:coreProperties>
</file>