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60" r:id="rId4"/>
    <p:sldId id="261" r:id="rId5"/>
    <p:sldId id="262" r:id="rId6"/>
    <p:sldId id="263" r:id="rId7"/>
    <p:sldId id="264" r:id="rId8"/>
    <p:sldId id="265" r:id="rId9"/>
    <p:sldId id="266" r:id="rId10"/>
    <p:sldId id="277"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100" d="100"/>
          <a:sy n="100" d="100"/>
        </p:scale>
        <p:origin x="70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11/14/2024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524000" y="406400"/>
            <a:ext cx="9144000" cy="3022600"/>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ADAPTIVE EMAIL APPLICATION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POSTALPRO </a:t>
            </a: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2730500" y="4106174"/>
            <a:ext cx="9144000" cy="2612126"/>
          </a:xfrm>
        </p:spPr>
        <p:txBody>
          <a:bodyPr>
            <a:normAutofit fontScale="92500" lnSpcReduction="10000"/>
          </a:bodyPr>
          <a:lstStyle/>
          <a:p>
            <a:r>
              <a:rPr lang="en-US" dirty="0"/>
              <a:t>                                             </a:t>
            </a:r>
          </a:p>
          <a:p>
            <a:endParaRPr lang="en-US" dirty="0"/>
          </a:p>
          <a:p>
            <a:r>
              <a:rPr lang="en-US" dirty="0"/>
              <a:t>-A.ALLAN GORFOR  ANANTH(715522104003)            </a:t>
            </a:r>
          </a:p>
          <a:p>
            <a:r>
              <a:rPr lang="en-US" dirty="0"/>
              <a:t>-ASHWIN M(715522104007)</a:t>
            </a:r>
          </a:p>
          <a:p>
            <a:r>
              <a:rPr lang="en-US" dirty="0"/>
              <a:t>-KAVIYARASAN K(715522104028)</a:t>
            </a:r>
          </a:p>
          <a:p>
            <a:r>
              <a:rPr lang="en-US" dirty="0"/>
              <a:t>-THARAN ADITHYA M(715522104057)</a:t>
            </a:r>
          </a:p>
          <a:p>
            <a:r>
              <a:rPr lang="en-US" dirty="0"/>
              <a:t>                                                                                                      </a:t>
            </a: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022331" cy="369332"/>
          </a:xfrm>
          <a:prstGeom prst="rect">
            <a:avLst/>
          </a:prstGeom>
          <a:noFill/>
        </p:spPr>
        <p:txBody>
          <a:bodyPr wrap="none" rtlCol="0">
            <a:spAutoFit/>
          </a:bodyPr>
          <a:lstStyle/>
          <a:p>
            <a:r>
              <a:rPr lang="en-US" u="sng" dirty="0"/>
              <a:t>OUTPUT:</a:t>
            </a:r>
          </a:p>
        </p:txBody>
      </p:sp>
      <p:pic>
        <p:nvPicPr>
          <p:cNvPr id="5" name="Picture 4">
            <a:extLst>
              <a:ext uri="{FF2B5EF4-FFF2-40B4-BE49-F238E27FC236}">
                <a16:creationId xmlns:a16="http://schemas.microsoft.com/office/drawing/2014/main" id="{D90C198E-F694-3390-6306-191D1BBB3B39}"/>
              </a:ext>
            </a:extLst>
          </p:cNvPr>
          <p:cNvPicPr>
            <a:picLocks noChangeAspect="1"/>
          </p:cNvPicPr>
          <p:nvPr/>
        </p:nvPicPr>
        <p:blipFill>
          <a:blip r:embed="rId2"/>
          <a:stretch>
            <a:fillRect/>
          </a:stretch>
        </p:blipFill>
        <p:spPr>
          <a:xfrm>
            <a:off x="2132236" y="1038225"/>
            <a:ext cx="2239739" cy="4942321"/>
          </a:xfrm>
          <a:prstGeom prst="rect">
            <a:avLst/>
          </a:prstGeom>
        </p:spPr>
      </p:pic>
      <p:pic>
        <p:nvPicPr>
          <p:cNvPr id="7" name="Picture 6">
            <a:extLst>
              <a:ext uri="{FF2B5EF4-FFF2-40B4-BE49-F238E27FC236}">
                <a16:creationId xmlns:a16="http://schemas.microsoft.com/office/drawing/2014/main" id="{469B57F7-2648-AB78-E55D-1B59BE9E3A9F}"/>
              </a:ext>
            </a:extLst>
          </p:cNvPr>
          <p:cNvPicPr>
            <a:picLocks noChangeAspect="1"/>
          </p:cNvPicPr>
          <p:nvPr/>
        </p:nvPicPr>
        <p:blipFill>
          <a:blip r:embed="rId3"/>
          <a:stretch>
            <a:fillRect/>
          </a:stretch>
        </p:blipFill>
        <p:spPr>
          <a:xfrm>
            <a:off x="6215431" y="1004887"/>
            <a:ext cx="2308877" cy="5008996"/>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E2E5C-9CDE-F322-8B0E-788C526E8A73}"/>
              </a:ext>
            </a:extLst>
          </p:cNvPr>
          <p:cNvPicPr>
            <a:picLocks noChangeAspect="1"/>
          </p:cNvPicPr>
          <p:nvPr/>
        </p:nvPicPr>
        <p:blipFill>
          <a:blip r:embed="rId2"/>
          <a:stretch>
            <a:fillRect/>
          </a:stretch>
        </p:blipFill>
        <p:spPr>
          <a:xfrm>
            <a:off x="6210300" y="815856"/>
            <a:ext cx="2158377" cy="4829175"/>
          </a:xfrm>
          <a:prstGeom prst="rect">
            <a:avLst/>
          </a:prstGeom>
        </p:spPr>
      </p:pic>
      <p:pic>
        <p:nvPicPr>
          <p:cNvPr id="8" name="Picture 7">
            <a:extLst>
              <a:ext uri="{FF2B5EF4-FFF2-40B4-BE49-F238E27FC236}">
                <a16:creationId xmlns:a16="http://schemas.microsoft.com/office/drawing/2014/main" id="{223982D0-BF28-8B3F-7304-182FEB5E9E07}"/>
              </a:ext>
            </a:extLst>
          </p:cNvPr>
          <p:cNvPicPr>
            <a:picLocks noChangeAspect="1"/>
          </p:cNvPicPr>
          <p:nvPr/>
        </p:nvPicPr>
        <p:blipFill>
          <a:blip r:embed="rId3"/>
          <a:stretch>
            <a:fillRect/>
          </a:stretch>
        </p:blipFill>
        <p:spPr>
          <a:xfrm>
            <a:off x="1850200" y="815856"/>
            <a:ext cx="2236891" cy="4829175"/>
          </a:xfrm>
          <a:prstGeom prst="rect">
            <a:avLst/>
          </a:prstGeom>
        </p:spPr>
      </p:pic>
    </p:spTree>
    <p:extLst>
      <p:ext uri="{BB962C8B-B14F-4D97-AF65-F5344CB8AC3E}">
        <p14:creationId xmlns:p14="http://schemas.microsoft.com/office/powerpoint/2010/main" val="250033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B3BDA6-7724-A0BC-13EA-047C07D3ACF4}"/>
              </a:ext>
            </a:extLst>
          </p:cNvPr>
          <p:cNvPicPr>
            <a:picLocks noChangeAspect="1"/>
          </p:cNvPicPr>
          <p:nvPr/>
        </p:nvPicPr>
        <p:blipFill>
          <a:blip r:embed="rId2"/>
          <a:stretch>
            <a:fillRect/>
          </a:stretch>
        </p:blipFill>
        <p:spPr>
          <a:xfrm>
            <a:off x="6096000" y="923925"/>
            <a:ext cx="2140712" cy="4743450"/>
          </a:xfrm>
          <a:prstGeom prst="rect">
            <a:avLst/>
          </a:prstGeom>
        </p:spPr>
      </p:pic>
      <p:pic>
        <p:nvPicPr>
          <p:cNvPr id="6" name="Picture 5">
            <a:extLst>
              <a:ext uri="{FF2B5EF4-FFF2-40B4-BE49-F238E27FC236}">
                <a16:creationId xmlns:a16="http://schemas.microsoft.com/office/drawing/2014/main" id="{34285DBD-C888-7B75-1D31-9FE008C481CA}"/>
              </a:ext>
            </a:extLst>
          </p:cNvPr>
          <p:cNvPicPr>
            <a:picLocks noChangeAspect="1"/>
          </p:cNvPicPr>
          <p:nvPr/>
        </p:nvPicPr>
        <p:blipFill>
          <a:blip r:embed="rId3"/>
          <a:stretch>
            <a:fillRect/>
          </a:stretch>
        </p:blipFill>
        <p:spPr>
          <a:xfrm>
            <a:off x="2155960" y="923925"/>
            <a:ext cx="2140712" cy="4783313"/>
          </a:xfrm>
          <a:prstGeom prst="rect">
            <a:avLst/>
          </a:prstGeom>
        </p:spPr>
      </p:pic>
    </p:spTree>
    <p:extLst>
      <p:ext uri="{BB962C8B-B14F-4D97-AF65-F5344CB8AC3E}">
        <p14:creationId xmlns:p14="http://schemas.microsoft.com/office/powerpoint/2010/main" val="277201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838200" y="1397000"/>
            <a:ext cx="9515475" cy="5334000"/>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sz="1800" b="0" i="0" dirty="0">
                <a:solidFill>
                  <a:srgbClr val="0D0D0D"/>
                </a:solidFill>
                <a:effectLst/>
                <a:latin typeface="Söhne"/>
              </a:rPr>
              <a:t>An Adaptive email application is an application which can be used to send email from their own mail  to other person’s mail using their respective email address. It provides an easy and efficient way to send mail to different applications like </a:t>
            </a:r>
            <a:r>
              <a:rPr lang="en-US" sz="1800" b="0" i="0" dirty="0" err="1">
                <a:solidFill>
                  <a:srgbClr val="0D0D0D"/>
                </a:solidFill>
                <a:effectLst/>
                <a:latin typeface="Söhne"/>
              </a:rPr>
              <a:t>gmail</a:t>
            </a:r>
            <a:r>
              <a:rPr lang="en-US" sz="1800" b="0" i="0" dirty="0">
                <a:solidFill>
                  <a:srgbClr val="0D0D0D"/>
                </a:solidFill>
                <a:effectLst/>
                <a:latin typeface="Söhne"/>
              </a:rPr>
              <a:t> and yahoo.</a:t>
            </a:r>
          </a:p>
          <a:p>
            <a:pPr>
              <a:buFont typeface="Wingdings" panose="05000000000000000000" pitchFamily="2" charset="2"/>
              <a:buChar char="Ø"/>
            </a:pPr>
            <a:r>
              <a:rPr lang="en-US" b="1" i="0" dirty="0">
                <a:solidFill>
                  <a:srgbClr val="0D0D0D"/>
                </a:solidFill>
                <a:effectLst/>
                <a:latin typeface="Söhne"/>
              </a:rPr>
              <a:t>Login Page: </a:t>
            </a:r>
            <a:r>
              <a:rPr lang="en-US" i="0" dirty="0">
                <a:solidFill>
                  <a:srgbClr val="0D0D0D"/>
                </a:solidFill>
                <a:effectLst/>
                <a:latin typeface="Söhne"/>
              </a:rPr>
              <a:t>The login page is connected to database and stores login credentials created from the signup page. It stores the username and password which can be used to login into the application.</a:t>
            </a:r>
            <a:endParaRPr lang="en-US" b="1" i="0" dirty="0">
              <a:solidFill>
                <a:srgbClr val="0D0D0D"/>
              </a:solidFill>
              <a:effectLst/>
              <a:latin typeface="Söhne"/>
            </a:endParaRPr>
          </a:p>
          <a:p>
            <a:pPr>
              <a:buFont typeface="Wingdings" panose="05000000000000000000" pitchFamily="2" charset="2"/>
              <a:buChar char="Ø"/>
            </a:pPr>
            <a:r>
              <a:rPr lang="en-US" b="1" i="0" dirty="0">
                <a:solidFill>
                  <a:srgbClr val="0D0D0D"/>
                </a:solidFill>
                <a:effectLst/>
                <a:latin typeface="Söhne"/>
              </a:rPr>
              <a:t>Signu</a:t>
            </a:r>
            <a:r>
              <a:rPr lang="en-US" b="1" dirty="0">
                <a:solidFill>
                  <a:srgbClr val="0D0D0D"/>
                </a:solidFill>
                <a:latin typeface="Söhne"/>
              </a:rPr>
              <a:t>p Page: </a:t>
            </a:r>
            <a:r>
              <a:rPr lang="en-US" dirty="0">
                <a:solidFill>
                  <a:srgbClr val="0D0D0D"/>
                </a:solidFill>
                <a:latin typeface="Söhne"/>
              </a:rPr>
              <a:t>The signup page is used by new users to create an account to login into  the application. It can be used to register the new user and giving them access to the send and see the sent mail.</a:t>
            </a:r>
            <a:endParaRPr lang="en-US" b="1" dirty="0">
              <a:solidFill>
                <a:srgbClr val="0D0D0D"/>
              </a:solidFill>
              <a:latin typeface="Söhne"/>
            </a:endParaRPr>
          </a:p>
          <a:p>
            <a:pPr>
              <a:buFont typeface="Wingdings" panose="05000000000000000000" pitchFamily="2" charset="2"/>
              <a:buChar char="Ø"/>
            </a:pPr>
            <a:r>
              <a:rPr lang="en-US" b="1" i="0" dirty="0">
                <a:solidFill>
                  <a:srgbClr val="0D0D0D"/>
                </a:solidFill>
                <a:effectLst/>
                <a:latin typeface="Söhne"/>
              </a:rPr>
              <a:t>Send Mail Page: </a:t>
            </a:r>
            <a:r>
              <a:rPr lang="en-US" i="0" dirty="0">
                <a:solidFill>
                  <a:srgbClr val="0D0D0D"/>
                </a:solidFill>
                <a:effectLst/>
                <a:latin typeface="Söhne"/>
              </a:rPr>
              <a:t>The send mail page is used to send mail to an given mail address. It contains the email address, Body, and the  subject . The email address will receive the body and subject sent from the applications mail address.</a:t>
            </a:r>
            <a:endParaRPr lang="en-US" b="1" i="0" dirty="0">
              <a:solidFill>
                <a:srgbClr val="0D0D0D"/>
              </a:solidFill>
              <a:effectLst/>
              <a:latin typeface="Söhne"/>
            </a:endParaRPr>
          </a:p>
          <a:p>
            <a:pPr>
              <a:buFont typeface="Wingdings" panose="05000000000000000000" pitchFamily="2" charset="2"/>
              <a:buChar char="Ø"/>
            </a:pPr>
            <a:r>
              <a:rPr lang="en-US" b="1" i="0" dirty="0">
                <a:solidFill>
                  <a:srgbClr val="0D0D0D"/>
                </a:solidFill>
                <a:effectLst/>
                <a:latin typeface="Söhne"/>
              </a:rPr>
              <a:t>Sent Mail Page: </a:t>
            </a:r>
            <a:r>
              <a:rPr lang="en-US" i="0" dirty="0">
                <a:solidFill>
                  <a:srgbClr val="0D0D0D"/>
                </a:solidFill>
                <a:effectLst/>
                <a:latin typeface="Söhne"/>
              </a:rPr>
              <a:t>The sent mail page will contain the message that has been sent through the application. It will keep track of every messages sent from the application.</a:t>
            </a:r>
          </a:p>
          <a:p>
            <a:pPr>
              <a:buFont typeface="Wingdings" panose="05000000000000000000" pitchFamily="2" charset="2"/>
              <a:buChar char="Ø"/>
            </a:pPr>
            <a:endParaRPr lang="en-US" b="1" i="0" dirty="0">
              <a:solidFill>
                <a:srgbClr val="0D0D0D"/>
              </a:solidFill>
              <a:effectLst/>
              <a:latin typeface="Söhne"/>
            </a:endParaRPr>
          </a:p>
          <a:p>
            <a:pPr marL="0" indent="0">
              <a:buNone/>
            </a:pPr>
            <a:endParaRPr lang="en-US" sz="1600" dirty="0"/>
          </a:p>
        </p:txBody>
      </p:sp>
    </p:spTree>
    <p:extLst>
      <p:ext uri="{BB962C8B-B14F-4D97-AF65-F5344CB8AC3E}">
        <p14:creationId xmlns:p14="http://schemas.microsoft.com/office/powerpoint/2010/main" val="388445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4"/>
            <a:ext cx="10708736" cy="6186309"/>
          </a:xfrm>
          <a:prstGeom prst="rect">
            <a:avLst/>
          </a:prstGeom>
          <a:noFill/>
        </p:spPr>
        <p:txBody>
          <a:bodyPr wrap="square">
            <a:spAutoFit/>
          </a:bodyPr>
          <a:lstStyle/>
          <a:p>
            <a:r>
              <a:rPr lang="en-US" dirty="0"/>
              <a:t>package </a:t>
            </a:r>
            <a:r>
              <a:rPr lang="en-US" dirty="0" err="1"/>
              <a:t>com.example.emailapplication</a:t>
            </a:r>
            <a:endParaRPr lang="en-US" dirty="0"/>
          </a:p>
          <a:p>
            <a:endParaRPr lang="en-US" dirty="0"/>
          </a:p>
          <a:p>
            <a:r>
              <a:rPr lang="en-US" dirty="0"/>
              <a:t>import </a:t>
            </a:r>
            <a:r>
              <a:rPr lang="en-US" dirty="0" err="1"/>
              <a:t>android.content.Context</a:t>
            </a:r>
            <a:endParaRPr lang="en-US" dirty="0"/>
          </a:p>
          <a:p>
            <a:r>
              <a:rPr lang="en-US" dirty="0"/>
              <a:t>import </a:t>
            </a:r>
            <a:r>
              <a:rPr lang="en-US" dirty="0" err="1"/>
              <a:t>android.content.Intent</a:t>
            </a:r>
            <a:endParaRPr lang="en-US" dirty="0"/>
          </a:p>
          <a:p>
            <a:r>
              <a:rPr lang="en-US" dirty="0"/>
              <a:t>import </a:t>
            </a:r>
            <a:r>
              <a:rPr lang="en-US" dirty="0" err="1"/>
              <a:t>android.os.Bundle</a:t>
            </a:r>
            <a:endParaRPr lang="en-US" dirty="0"/>
          </a:p>
          <a:p>
            <a:r>
              <a:rPr lang="en-US" dirty="0"/>
              <a:t>import </a:t>
            </a:r>
            <a:r>
              <a:rPr lang="en-US" dirty="0" err="1"/>
              <a:t>androidx.activity.ComponentActivity</a:t>
            </a:r>
            <a:endParaRPr lang="en-US" dirty="0"/>
          </a:p>
          <a:p>
            <a:r>
              <a:rPr lang="en-US" dirty="0"/>
              <a:t>import </a:t>
            </a:r>
            <a:r>
              <a:rPr lang="en-US" dirty="0" err="1"/>
              <a:t>androidx.activity.compose.setContent</a:t>
            </a:r>
            <a:endParaRPr lang="en-US" dirty="0"/>
          </a:p>
          <a:p>
            <a:r>
              <a:rPr lang="en-US" dirty="0"/>
              <a:t>import </a:t>
            </a:r>
            <a:r>
              <a:rPr lang="en-US" dirty="0" err="1"/>
              <a:t>androidx.compose.foundation.Image</a:t>
            </a:r>
            <a:endParaRPr lang="en-US" dirty="0"/>
          </a:p>
          <a:p>
            <a:r>
              <a:rPr lang="en-US" dirty="0"/>
              <a:t>import </a:t>
            </a:r>
            <a:r>
              <a:rPr lang="en-US" dirty="0" err="1"/>
              <a:t>androidx.compose.foundation.background</a:t>
            </a:r>
            <a:endParaRPr lang="en-US" dirty="0"/>
          </a:p>
          <a:p>
            <a:r>
              <a:rPr lang="en-US" dirty="0"/>
              <a:t>import androidx.compose.foundation.layout.*</a:t>
            </a:r>
          </a:p>
          <a:p>
            <a:r>
              <a:rPr lang="en-US" dirty="0"/>
              <a:t>import androidx.compose.material.*</a:t>
            </a:r>
          </a:p>
          <a:p>
            <a:r>
              <a:rPr lang="en-US" dirty="0"/>
              <a:t>import </a:t>
            </a:r>
            <a:r>
              <a:rPr lang="en-US" dirty="0" err="1"/>
              <a:t>androidx.compose.runtime.Composable</a:t>
            </a:r>
            <a:endParaRPr lang="en-US" dirty="0"/>
          </a:p>
          <a:p>
            <a:r>
              <a:rPr lang="en-US" dirty="0"/>
              <a:t>import </a:t>
            </a:r>
            <a:r>
              <a:rPr lang="en-US" dirty="0" err="1"/>
              <a:t>androidx.compose.ui.Alignment</a:t>
            </a:r>
            <a:endParaRPr lang="en-US" dirty="0"/>
          </a:p>
          <a:p>
            <a:r>
              <a:rPr lang="en-US" dirty="0"/>
              <a:t>import </a:t>
            </a:r>
            <a:r>
              <a:rPr lang="en-US" dirty="0" err="1"/>
              <a:t>androidx.compose.ui.Modifier</a:t>
            </a:r>
            <a:endParaRPr lang="en-US" dirty="0"/>
          </a:p>
          <a:p>
            <a:r>
              <a:rPr lang="en-US" dirty="0"/>
              <a:t>import </a:t>
            </a:r>
            <a:r>
              <a:rPr lang="en-US" dirty="0" err="1"/>
              <a:t>androidx.compose.ui.graphics.Color</a:t>
            </a:r>
            <a:endParaRPr lang="en-US" dirty="0"/>
          </a:p>
          <a:p>
            <a:r>
              <a:rPr lang="en-US" dirty="0"/>
              <a:t>import </a:t>
            </a:r>
            <a:r>
              <a:rPr lang="en-US" dirty="0" err="1"/>
              <a:t>androidx.compose.ui.graphics.Shadow</a:t>
            </a:r>
            <a:endParaRPr lang="en-US" dirty="0"/>
          </a:p>
          <a:p>
            <a:r>
              <a:rPr lang="en-US" dirty="0"/>
              <a:t>import </a:t>
            </a:r>
            <a:r>
              <a:rPr lang="en-US" dirty="0" err="1"/>
              <a:t>androidx.compose.ui.layout.ContentScale</a:t>
            </a:r>
            <a:endParaRPr lang="en-US" dirty="0"/>
          </a:p>
          <a:p>
            <a:r>
              <a:rPr lang="en-US" dirty="0"/>
              <a:t>import </a:t>
            </a:r>
            <a:r>
              <a:rPr lang="en-US" dirty="0" err="1"/>
              <a:t>androidx.compose.ui.res.painterResource</a:t>
            </a:r>
            <a:endParaRPr lang="en-US" dirty="0"/>
          </a:p>
          <a:p>
            <a:r>
              <a:rPr lang="en-US" dirty="0"/>
              <a:t>import </a:t>
            </a:r>
            <a:r>
              <a:rPr lang="en-US" dirty="0" err="1"/>
              <a:t>androidx.compose.ui.text.TextStyle</a:t>
            </a:r>
            <a:endParaRPr lang="en-US" dirty="0"/>
          </a:p>
          <a:p>
            <a:r>
              <a:rPr lang="en-US" dirty="0"/>
              <a:t>import </a:t>
            </a:r>
            <a:r>
              <a:rPr lang="en-US" dirty="0" err="1"/>
              <a:t>androidx.compose.ui.text.font.FontWeight</a:t>
            </a:r>
            <a:endParaRPr lang="en-US" dirty="0"/>
          </a:p>
          <a:p>
            <a:r>
              <a:rPr lang="en-US" dirty="0"/>
              <a:t>import </a:t>
            </a:r>
            <a:r>
              <a:rPr lang="en-US" dirty="0" err="1"/>
              <a:t>androidx.compose.ui.unit.dp</a:t>
            </a:r>
            <a:endParaRPr lang="en-US" dirty="0"/>
          </a:p>
          <a:p>
            <a:r>
              <a:rPr lang="en-US" dirty="0"/>
              <a:t>import </a:t>
            </a:r>
            <a:r>
              <a:rPr lang="en-US" dirty="0" err="1"/>
              <a:t>androidx.compose.ui.unit.sp</a:t>
            </a:r>
            <a:endParaRPr lang="en-US" dirty="0"/>
          </a:p>
        </p:txBody>
      </p:sp>
    </p:spTree>
    <p:extLst>
      <p:ext uri="{BB962C8B-B14F-4D97-AF65-F5344CB8AC3E}">
        <p14:creationId xmlns:p14="http://schemas.microsoft.com/office/powerpoint/2010/main" val="28137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9CFC3-497C-4E5F-9E30-95F69F18FF1D}"/>
              </a:ext>
            </a:extLst>
          </p:cNvPr>
          <p:cNvSpPr txBox="1"/>
          <p:nvPr/>
        </p:nvSpPr>
        <p:spPr>
          <a:xfrm>
            <a:off x="139700" y="1"/>
            <a:ext cx="9004300" cy="6740307"/>
          </a:xfrm>
          <a:prstGeom prst="rect">
            <a:avLst/>
          </a:prstGeom>
          <a:noFill/>
        </p:spPr>
        <p:txBody>
          <a:bodyPr wrap="square">
            <a:spAutoFit/>
          </a:bodyPr>
          <a:lstStyle/>
          <a:p>
            <a:r>
              <a:rPr lang="en-US" dirty="0"/>
              <a:t>class </a:t>
            </a:r>
            <a:r>
              <a:rPr lang="en-US" dirty="0" err="1"/>
              <a:t>MainActivity</a:t>
            </a:r>
            <a:r>
              <a:rPr lang="en-US" dirty="0"/>
              <a:t> : </a:t>
            </a:r>
            <a:r>
              <a:rPr lang="en-US" dirty="0" err="1"/>
              <a:t>ComponentActivity</a:t>
            </a:r>
            <a:r>
              <a:rPr lang="en-US" dirty="0"/>
              <a:t>() {</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a:t>
            </a:r>
            <a:r>
              <a:rPr lang="en-US" dirty="0"/>
              <a:t> {</a:t>
            </a:r>
          </a:p>
          <a:p>
            <a:r>
              <a:rPr lang="en-US" dirty="0"/>
              <a:t>            Surface(</a:t>
            </a:r>
          </a:p>
          <a:p>
            <a:r>
              <a:rPr lang="en-US" dirty="0"/>
              <a:t>                modifier = Modifier</a:t>
            </a:r>
          </a:p>
          <a:p>
            <a:r>
              <a:rPr lang="en-US" dirty="0"/>
              <a:t>                    .</a:t>
            </a:r>
            <a:r>
              <a:rPr lang="en-US" dirty="0" err="1"/>
              <a:t>fillMaxSize</a:t>
            </a:r>
            <a:r>
              <a:rPr lang="en-US" dirty="0"/>
              <a:t>()</a:t>
            </a:r>
          </a:p>
          <a:p>
            <a:r>
              <a:rPr lang="en-US" dirty="0"/>
              <a:t>                    .background(</a:t>
            </a:r>
            <a:r>
              <a:rPr lang="en-US" dirty="0" err="1"/>
              <a:t>Color.Blue</a:t>
            </a:r>
            <a:r>
              <a:rPr lang="en-US" dirty="0"/>
              <a:t>),</a:t>
            </a:r>
          </a:p>
          <a:p>
            <a:r>
              <a:rPr lang="en-US" dirty="0"/>
              <a:t>            ) {</a:t>
            </a:r>
          </a:p>
          <a:p>
            <a:r>
              <a:rPr lang="en-US" dirty="0"/>
              <a:t>                Email(this)</a:t>
            </a:r>
          </a:p>
          <a:p>
            <a:r>
              <a:rPr lang="en-US" dirty="0"/>
              <a:t>            }</a:t>
            </a:r>
          </a:p>
          <a:p>
            <a:r>
              <a:rPr lang="en-US" dirty="0"/>
              <a:t>        }</a:t>
            </a:r>
          </a:p>
          <a:p>
            <a:r>
              <a:rPr lang="en-US" dirty="0"/>
              <a:t>    }</a:t>
            </a:r>
          </a:p>
          <a:p>
            <a:r>
              <a:rPr lang="en-US" dirty="0"/>
              <a:t>}</a:t>
            </a:r>
          </a:p>
          <a:p>
            <a:endParaRPr lang="en-US" dirty="0"/>
          </a:p>
          <a:p>
            <a:r>
              <a:rPr lang="en-US" dirty="0"/>
              <a:t>@Composable</a:t>
            </a:r>
          </a:p>
          <a:p>
            <a:r>
              <a:rPr lang="en-US" dirty="0"/>
              <a:t>fun Email(context: Context) {</a:t>
            </a:r>
          </a:p>
          <a:p>
            <a:r>
              <a:rPr lang="en-US" dirty="0"/>
              <a:t>    Column(</a:t>
            </a:r>
          </a:p>
          <a:p>
            <a:r>
              <a:rPr lang="en-US" dirty="0"/>
              <a:t>        modifier = Modifier</a:t>
            </a:r>
          </a:p>
          <a:p>
            <a:r>
              <a:rPr lang="en-US" dirty="0"/>
              <a:t>            .</a:t>
            </a:r>
            <a:r>
              <a:rPr lang="en-US" dirty="0" err="1"/>
              <a:t>fillMaxSize</a:t>
            </a:r>
            <a:r>
              <a:rPr lang="en-US" dirty="0"/>
              <a:t>()</a:t>
            </a:r>
          </a:p>
          <a:p>
            <a:r>
              <a:rPr lang="en-US" dirty="0"/>
              <a:t>            .padding(horizontal = 32.dp, vertical = 48.dp),</a:t>
            </a:r>
          </a:p>
          <a:p>
            <a:r>
              <a:rPr lang="en-US" dirty="0"/>
              <a:t>        </a:t>
            </a:r>
            <a:r>
              <a:rPr lang="en-US" dirty="0" err="1"/>
              <a:t>horizontalAlignment</a:t>
            </a:r>
            <a:r>
              <a:rPr lang="en-US" dirty="0"/>
              <a:t> = </a:t>
            </a:r>
            <a:r>
              <a:rPr lang="en-US" dirty="0" err="1"/>
              <a:t>Alignment.CenterHorizontally</a:t>
            </a:r>
            <a:r>
              <a:rPr lang="en-US" dirty="0"/>
              <a:t>,</a:t>
            </a:r>
          </a:p>
          <a:p>
            <a:r>
              <a:rPr lang="en-US" dirty="0"/>
              <a:t>        </a:t>
            </a:r>
            <a:r>
              <a:rPr lang="en-US" dirty="0" err="1"/>
              <a:t>verticalArrangement</a:t>
            </a:r>
            <a:r>
              <a:rPr lang="en-US" dirty="0"/>
              <a:t> = </a:t>
            </a:r>
            <a:r>
              <a:rPr lang="en-US" dirty="0" err="1"/>
              <a:t>Arrangement.Top</a:t>
            </a:r>
            <a:endParaRPr lang="en-US" dirty="0"/>
          </a:p>
          <a:p>
            <a:r>
              <a:rPr lang="en-US" dirty="0"/>
              <a:t>    ) {</a:t>
            </a:r>
          </a:p>
        </p:txBody>
      </p:sp>
    </p:spTree>
    <p:extLst>
      <p:ext uri="{BB962C8B-B14F-4D97-AF65-F5344CB8AC3E}">
        <p14:creationId xmlns:p14="http://schemas.microsoft.com/office/powerpoint/2010/main" val="214344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E4C01-3211-4A73-A3BA-D63EAFA7A91B}"/>
              </a:ext>
            </a:extLst>
          </p:cNvPr>
          <p:cNvSpPr txBox="1"/>
          <p:nvPr/>
        </p:nvSpPr>
        <p:spPr>
          <a:xfrm>
            <a:off x="127000" y="152400"/>
            <a:ext cx="9017000" cy="6463308"/>
          </a:xfrm>
          <a:prstGeom prst="rect">
            <a:avLst/>
          </a:prstGeom>
          <a:noFill/>
        </p:spPr>
        <p:txBody>
          <a:bodyPr wrap="square">
            <a:spAutoFit/>
          </a:bodyPr>
          <a:lstStyle/>
          <a:p>
            <a:r>
              <a:rPr lang="en-US" dirty="0"/>
              <a:t>Text(</a:t>
            </a:r>
          </a:p>
          <a:p>
            <a:r>
              <a:rPr lang="en-US" dirty="0"/>
              <a:t>            text = "Emails",</a:t>
            </a:r>
          </a:p>
          <a:p>
            <a:r>
              <a:rPr lang="en-US" dirty="0"/>
              <a:t>            color = </a:t>
            </a:r>
            <a:r>
              <a:rPr lang="en-US" dirty="0" err="1"/>
              <a:t>Color.Black</a:t>
            </a:r>
            <a:r>
              <a:rPr lang="en-US" dirty="0"/>
              <a:t>,</a:t>
            </a:r>
          </a:p>
          <a:p>
            <a:r>
              <a:rPr lang="en-US" dirty="0"/>
              <a:t>            </a:t>
            </a:r>
            <a:r>
              <a:rPr lang="en-US" dirty="0" err="1"/>
              <a:t>fontWeight</a:t>
            </a:r>
            <a:r>
              <a:rPr lang="en-US" dirty="0"/>
              <a:t> = </a:t>
            </a:r>
            <a:r>
              <a:rPr lang="en-US" dirty="0" err="1"/>
              <a:t>FontWeight.Bold</a:t>
            </a:r>
            <a:r>
              <a:rPr lang="en-US" dirty="0"/>
              <a:t>,</a:t>
            </a:r>
          </a:p>
          <a:p>
            <a:r>
              <a:rPr lang="en-US" dirty="0"/>
              <a:t>            </a:t>
            </a:r>
            <a:r>
              <a:rPr lang="en-US" dirty="0" err="1"/>
              <a:t>fontSize</a:t>
            </a:r>
            <a:r>
              <a:rPr lang="en-US" dirty="0"/>
              <a:t> = 36.sp,</a:t>
            </a:r>
          </a:p>
          <a:p>
            <a:r>
              <a:rPr lang="en-US" dirty="0"/>
              <a:t>            style = </a:t>
            </a:r>
            <a:r>
              <a:rPr lang="en-US" dirty="0" err="1"/>
              <a:t>TextStyle</a:t>
            </a:r>
            <a:r>
              <a:rPr lang="en-US" dirty="0"/>
              <a:t>(</a:t>
            </a:r>
          </a:p>
          <a:p>
            <a:r>
              <a:rPr lang="en-US" dirty="0"/>
              <a:t>                shadow = Shadow(</a:t>
            </a:r>
          </a:p>
          <a:p>
            <a:r>
              <a:rPr lang="en-US" dirty="0"/>
              <a:t>                    color = </a:t>
            </a:r>
            <a:r>
              <a:rPr lang="en-US" dirty="0" err="1"/>
              <a:t>Color.Gray</a:t>
            </a:r>
            <a:r>
              <a:rPr lang="en-US" dirty="0"/>
              <a:t>,</a:t>
            </a:r>
          </a:p>
          <a:p>
            <a:r>
              <a:rPr lang="en-US" dirty="0"/>
              <a:t>                    </a:t>
            </a:r>
            <a:r>
              <a:rPr lang="en-US" dirty="0" err="1"/>
              <a:t>blurRadius</a:t>
            </a:r>
            <a:r>
              <a:rPr lang="en-US" dirty="0"/>
              <a:t> = 4f</a:t>
            </a:r>
          </a:p>
          <a:p>
            <a:r>
              <a:rPr lang="en-US" dirty="0"/>
              <a:t>                )</a:t>
            </a:r>
          </a:p>
          <a:p>
            <a:r>
              <a:rPr lang="en-US" dirty="0"/>
              <a:t>            ),</a:t>
            </a:r>
          </a:p>
          <a:p>
            <a:r>
              <a:rPr lang="en-US" dirty="0"/>
              <a:t>            modifier = </a:t>
            </a:r>
            <a:r>
              <a:rPr lang="en-US" dirty="0" err="1"/>
              <a:t>Modifier.padding</a:t>
            </a:r>
            <a:r>
              <a:rPr lang="en-US" dirty="0"/>
              <a:t>(bottom = 24.dp)</a:t>
            </a:r>
          </a:p>
          <a:p>
            <a:r>
              <a:rPr lang="en-US" dirty="0"/>
              <a:t>        )</a:t>
            </a:r>
          </a:p>
          <a:p>
            <a:endParaRPr lang="en-US" dirty="0"/>
          </a:p>
          <a:p>
            <a:r>
              <a:rPr lang="en-US" dirty="0"/>
              <a:t>        Image(</a:t>
            </a:r>
          </a:p>
          <a:p>
            <a:r>
              <a:rPr lang="en-US" dirty="0"/>
              <a:t>            painter = </a:t>
            </a:r>
            <a:r>
              <a:rPr lang="en-US" dirty="0" err="1"/>
              <a:t>painterResource</a:t>
            </a:r>
            <a:r>
              <a:rPr lang="en-US" dirty="0"/>
              <a:t>(id = </a:t>
            </a:r>
            <a:r>
              <a:rPr lang="en-US" dirty="0" err="1"/>
              <a:t>R.drawable.home_screen</a:t>
            </a:r>
            <a:r>
              <a:rPr lang="en-US" dirty="0"/>
              <a:t>),</a:t>
            </a:r>
          </a:p>
          <a:p>
            <a:r>
              <a:rPr lang="en-US" dirty="0"/>
              <a:t>            </a:t>
            </a:r>
            <a:r>
              <a:rPr lang="en-US" dirty="0" err="1"/>
              <a:t>contentDescription</a:t>
            </a:r>
            <a:r>
              <a:rPr lang="en-US" dirty="0"/>
              <a:t> = "Home Screen Image",</a:t>
            </a:r>
          </a:p>
          <a:p>
            <a:r>
              <a:rPr lang="en-US" dirty="0"/>
              <a:t>            </a:t>
            </a:r>
            <a:r>
              <a:rPr lang="en-US" dirty="0" err="1"/>
              <a:t>contentScale</a:t>
            </a:r>
            <a:r>
              <a:rPr lang="en-US" dirty="0"/>
              <a:t> = </a:t>
            </a:r>
            <a:r>
              <a:rPr lang="en-US" dirty="0" err="1"/>
              <a:t>ContentScale.Crop</a:t>
            </a:r>
            <a:r>
              <a:rPr lang="en-US" dirty="0"/>
              <a:t>,</a:t>
            </a:r>
          </a:p>
          <a:p>
            <a:r>
              <a:rPr lang="en-US" dirty="0"/>
              <a:t>            modifier = Modifier</a:t>
            </a:r>
          </a:p>
          <a:p>
            <a:r>
              <a:rPr lang="en-US" dirty="0"/>
              <a:t>                .size(180.dp)</a:t>
            </a:r>
          </a:p>
          <a:p>
            <a:r>
              <a:rPr lang="en-US" dirty="0"/>
              <a:t>                .padding(bottom = 32.dp)</a:t>
            </a:r>
          </a:p>
          <a:p>
            <a:r>
              <a:rPr lang="en-US" dirty="0"/>
              <a:t>        )</a:t>
            </a:r>
          </a:p>
          <a:p>
            <a:endParaRPr lang="en-US" dirty="0"/>
          </a:p>
        </p:txBody>
      </p:sp>
    </p:spTree>
    <p:extLst>
      <p:ext uri="{BB962C8B-B14F-4D97-AF65-F5344CB8AC3E}">
        <p14:creationId xmlns:p14="http://schemas.microsoft.com/office/powerpoint/2010/main" val="79639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4F98E-FD4B-419A-B6E4-4897616DBF72}"/>
              </a:ext>
            </a:extLst>
          </p:cNvPr>
          <p:cNvSpPr txBox="1"/>
          <p:nvPr/>
        </p:nvSpPr>
        <p:spPr>
          <a:xfrm>
            <a:off x="101600" y="0"/>
            <a:ext cx="9042400" cy="6740307"/>
          </a:xfrm>
          <a:prstGeom prst="rect">
            <a:avLst/>
          </a:prstGeom>
          <a:noFill/>
        </p:spPr>
        <p:txBody>
          <a:bodyPr wrap="square">
            <a:spAutoFit/>
          </a:bodyPr>
          <a:lstStyle/>
          <a:p>
            <a:r>
              <a:rPr lang="en-US" dirty="0"/>
              <a:t>Button(</a:t>
            </a:r>
          </a:p>
          <a:p>
            <a:r>
              <a:rPr lang="en-US" dirty="0"/>
              <a:t>            </a:t>
            </a:r>
            <a:r>
              <a:rPr lang="en-US" dirty="0" err="1"/>
              <a:t>onClick</a:t>
            </a:r>
            <a:r>
              <a:rPr lang="en-US" dirty="0"/>
              <a:t> = {</a:t>
            </a:r>
          </a:p>
          <a:p>
            <a:r>
              <a:rPr lang="en-US" dirty="0"/>
              <a:t>                </a:t>
            </a:r>
            <a:r>
              <a:rPr lang="en-US" dirty="0" err="1"/>
              <a:t>context.startActivity</a:t>
            </a:r>
            <a:r>
              <a:rPr lang="en-US" dirty="0"/>
              <a:t>(Intent(context, </a:t>
            </a:r>
            <a:r>
              <a:rPr lang="en-US" dirty="0" err="1"/>
              <a:t>SendMailActivity</a:t>
            </a:r>
            <a:r>
              <a:rPr lang="en-US" dirty="0"/>
              <a:t>::class.java))</a:t>
            </a:r>
          </a:p>
          <a:p>
            <a:r>
              <a:rPr lang="en-US" dirty="0"/>
              <a:t>            },</a:t>
            </a:r>
          </a:p>
          <a:p>
            <a:r>
              <a:rPr lang="en-US" dirty="0"/>
              <a:t>            colors = </a:t>
            </a:r>
            <a:r>
              <a:rPr lang="en-US" dirty="0" err="1"/>
              <a:t>ButtonDefaults.buttonColors</a:t>
            </a:r>
            <a:r>
              <a:rPr lang="en-US" dirty="0"/>
              <a:t>(</a:t>
            </a:r>
            <a:r>
              <a:rPr lang="en-US" dirty="0" err="1"/>
              <a:t>backgroundColor</a:t>
            </a:r>
            <a:r>
              <a:rPr lang="en-US" dirty="0"/>
              <a:t> = Color(0xFF35fa03)),</a:t>
            </a:r>
          </a:p>
          <a:p>
            <a:r>
              <a:rPr lang="en-US" dirty="0"/>
              <a:t>            modifier = Modifier</a:t>
            </a:r>
          </a:p>
          <a:p>
            <a:r>
              <a:rPr lang="en-US" dirty="0"/>
              <a:t>                .</a:t>
            </a:r>
            <a:r>
              <a:rPr lang="en-US" dirty="0" err="1"/>
              <a:t>fillMaxWidth</a:t>
            </a:r>
            <a:r>
              <a:rPr lang="en-US" dirty="0"/>
              <a:t>(0.8f)</a:t>
            </a:r>
          </a:p>
          <a:p>
            <a:r>
              <a:rPr lang="en-US" dirty="0"/>
              <a:t>                .padding(vertical = 8.dp),</a:t>
            </a:r>
          </a:p>
          <a:p>
            <a:r>
              <a:rPr lang="en-US" dirty="0"/>
              <a:t>            elevation = </a:t>
            </a:r>
            <a:r>
              <a:rPr lang="en-US" dirty="0" err="1"/>
              <a:t>ButtonDefaults.elevation</a:t>
            </a:r>
            <a:r>
              <a:rPr lang="en-US" dirty="0"/>
              <a:t>(</a:t>
            </a:r>
            <a:r>
              <a:rPr lang="en-US" dirty="0" err="1"/>
              <a:t>defaultElevation</a:t>
            </a:r>
            <a:r>
              <a:rPr lang="en-US" dirty="0"/>
              <a:t> = 6.dp)</a:t>
            </a:r>
          </a:p>
          <a:p>
            <a:r>
              <a:rPr lang="en-US" dirty="0"/>
              <a:t>        ) {</a:t>
            </a:r>
          </a:p>
          <a:p>
            <a:r>
              <a:rPr lang="en-US" dirty="0"/>
              <a:t>            Text(</a:t>
            </a:r>
          </a:p>
          <a:p>
            <a:r>
              <a:rPr lang="en-US" dirty="0"/>
              <a:t>                text = "Send Email",</a:t>
            </a:r>
          </a:p>
          <a:p>
            <a:r>
              <a:rPr lang="en-US" dirty="0"/>
              <a:t>                color = </a:t>
            </a:r>
            <a:r>
              <a:rPr lang="en-US" dirty="0" err="1"/>
              <a:t>Color.Black</a:t>
            </a:r>
            <a:r>
              <a:rPr lang="en-US" dirty="0"/>
              <a:t>,</a:t>
            </a:r>
          </a:p>
          <a:p>
            <a:r>
              <a:rPr lang="en-US" dirty="0"/>
              <a:t>                </a:t>
            </a:r>
            <a:r>
              <a:rPr lang="en-US" dirty="0" err="1"/>
              <a:t>fontSize</a:t>
            </a:r>
            <a:r>
              <a:rPr lang="en-US" dirty="0"/>
              <a:t> = 18.sp,</a:t>
            </a:r>
          </a:p>
          <a:p>
            <a:r>
              <a:rPr lang="en-US" dirty="0"/>
              <a:t>                modifier = </a:t>
            </a:r>
            <a:r>
              <a:rPr lang="en-US" dirty="0" err="1"/>
              <a:t>Modifier.padding</a:t>
            </a:r>
            <a:r>
              <a:rPr lang="en-US" dirty="0"/>
              <a:t>(vertical = 8.dp)</a:t>
            </a:r>
          </a:p>
          <a:p>
            <a:r>
              <a:rPr lang="en-US" dirty="0"/>
              <a:t>            )</a:t>
            </a:r>
          </a:p>
          <a:p>
            <a:r>
              <a:rPr lang="en-US" dirty="0"/>
              <a:t>        }</a:t>
            </a:r>
          </a:p>
          <a:p>
            <a:endParaRPr lang="en-US" dirty="0"/>
          </a:p>
          <a:p>
            <a:r>
              <a:rPr lang="en-US" dirty="0"/>
              <a:t>        Spacer(modifier = </a:t>
            </a:r>
            <a:r>
              <a:rPr lang="en-US" dirty="0" err="1"/>
              <a:t>Modifier.height</a:t>
            </a:r>
            <a:r>
              <a:rPr lang="en-US" dirty="0"/>
              <a:t>(16.dp))</a:t>
            </a:r>
          </a:p>
          <a:p>
            <a:endParaRPr lang="en-US" dirty="0"/>
          </a:p>
          <a:p>
            <a:r>
              <a:rPr lang="en-US" dirty="0"/>
              <a:t>        Button(</a:t>
            </a:r>
          </a:p>
          <a:p>
            <a:r>
              <a:rPr lang="en-US" dirty="0"/>
              <a:t>            </a:t>
            </a:r>
            <a:r>
              <a:rPr lang="en-US" dirty="0" err="1"/>
              <a:t>onClick</a:t>
            </a:r>
            <a:r>
              <a:rPr lang="en-US" dirty="0"/>
              <a:t> = {</a:t>
            </a:r>
          </a:p>
          <a:p>
            <a:r>
              <a:rPr lang="en-US" dirty="0"/>
              <a:t>                </a:t>
            </a:r>
            <a:r>
              <a:rPr lang="en-US" dirty="0" err="1"/>
              <a:t>context.startActivity</a:t>
            </a:r>
            <a:r>
              <a:rPr lang="en-US" dirty="0"/>
              <a:t>(Intent(context, </a:t>
            </a:r>
            <a:r>
              <a:rPr lang="en-US" dirty="0" err="1"/>
              <a:t>ViewMailActivity</a:t>
            </a:r>
            <a:r>
              <a:rPr lang="en-US" dirty="0"/>
              <a:t>::class.java))</a:t>
            </a:r>
          </a:p>
          <a:p>
            <a:r>
              <a:rPr lang="en-US" dirty="0"/>
              <a:t>            },</a:t>
            </a:r>
          </a:p>
        </p:txBody>
      </p:sp>
    </p:spTree>
    <p:extLst>
      <p:ext uri="{BB962C8B-B14F-4D97-AF65-F5344CB8AC3E}">
        <p14:creationId xmlns:p14="http://schemas.microsoft.com/office/powerpoint/2010/main" val="94400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2A31-04A7-41D0-8A7B-A87EE7FD3A82}"/>
              </a:ext>
            </a:extLst>
          </p:cNvPr>
          <p:cNvSpPr txBox="1"/>
          <p:nvPr/>
        </p:nvSpPr>
        <p:spPr>
          <a:xfrm>
            <a:off x="0" y="1"/>
            <a:ext cx="9144000" cy="6740307"/>
          </a:xfrm>
          <a:prstGeom prst="rect">
            <a:avLst/>
          </a:prstGeom>
          <a:noFill/>
        </p:spPr>
        <p:txBody>
          <a:bodyPr wrap="square">
            <a:spAutoFit/>
          </a:bodyPr>
          <a:lstStyle/>
          <a:p>
            <a:r>
              <a:rPr lang="en-US" dirty="0"/>
              <a:t>colors = </a:t>
            </a:r>
            <a:r>
              <a:rPr lang="en-US" dirty="0" err="1"/>
              <a:t>ButtonDefaults.buttonColors</a:t>
            </a:r>
            <a:r>
              <a:rPr lang="en-US" dirty="0"/>
              <a:t>(</a:t>
            </a:r>
            <a:r>
              <a:rPr lang="en-US" dirty="0" err="1"/>
              <a:t>backgroundColor</a:t>
            </a:r>
            <a:r>
              <a:rPr lang="en-US" dirty="0"/>
              <a:t> = Color(0xFFfa0303)),</a:t>
            </a:r>
          </a:p>
          <a:p>
            <a:r>
              <a:rPr lang="en-US" dirty="0"/>
              <a:t>            modifier = Modifier</a:t>
            </a:r>
          </a:p>
          <a:p>
            <a:r>
              <a:rPr lang="en-US" dirty="0"/>
              <a:t>                .</a:t>
            </a:r>
            <a:r>
              <a:rPr lang="en-US" dirty="0" err="1"/>
              <a:t>fillMaxWidth</a:t>
            </a:r>
            <a:r>
              <a:rPr lang="en-US" dirty="0"/>
              <a:t>(0.8f)</a:t>
            </a:r>
          </a:p>
          <a:p>
            <a:r>
              <a:rPr lang="en-US" dirty="0"/>
              <a:t>                .padding(vertical = 8.dp),</a:t>
            </a:r>
          </a:p>
          <a:p>
            <a:r>
              <a:rPr lang="en-US" dirty="0"/>
              <a:t>            elevation = </a:t>
            </a:r>
            <a:r>
              <a:rPr lang="en-US" dirty="0" err="1"/>
              <a:t>ButtonDefaults.elevation</a:t>
            </a:r>
            <a:r>
              <a:rPr lang="en-US" dirty="0"/>
              <a:t>(</a:t>
            </a:r>
            <a:r>
              <a:rPr lang="en-US" dirty="0" err="1"/>
              <a:t>defaultElevation</a:t>
            </a:r>
            <a:r>
              <a:rPr lang="en-US" dirty="0"/>
              <a:t> = 6.dp)</a:t>
            </a:r>
          </a:p>
          <a:p>
            <a:r>
              <a:rPr lang="en-US" dirty="0"/>
              <a:t>        ) {</a:t>
            </a:r>
          </a:p>
          <a:p>
            <a:r>
              <a:rPr lang="en-US" dirty="0"/>
              <a:t>            Text(</a:t>
            </a:r>
          </a:p>
          <a:p>
            <a:r>
              <a:rPr lang="en-US" dirty="0"/>
              <a:t>                text = "Sent Emails",</a:t>
            </a:r>
          </a:p>
          <a:p>
            <a:r>
              <a:rPr lang="en-US" dirty="0"/>
              <a:t>                color = </a:t>
            </a:r>
            <a:r>
              <a:rPr lang="en-US" dirty="0" err="1"/>
              <a:t>Color.Black</a:t>
            </a:r>
            <a:r>
              <a:rPr lang="en-US" dirty="0"/>
              <a:t>,</a:t>
            </a:r>
          </a:p>
          <a:p>
            <a:r>
              <a:rPr lang="en-US" dirty="0"/>
              <a:t>                </a:t>
            </a:r>
            <a:r>
              <a:rPr lang="en-US" dirty="0" err="1"/>
              <a:t>fontSize</a:t>
            </a:r>
            <a:r>
              <a:rPr lang="en-US" dirty="0"/>
              <a:t> = 18.sp,</a:t>
            </a:r>
          </a:p>
          <a:p>
            <a:r>
              <a:rPr lang="en-US" dirty="0"/>
              <a:t>                modifier = </a:t>
            </a:r>
            <a:r>
              <a:rPr lang="en-US" dirty="0" err="1"/>
              <a:t>Modifier.padding</a:t>
            </a:r>
            <a:r>
              <a:rPr lang="en-US" dirty="0"/>
              <a:t>(vertical = 8.dp)</a:t>
            </a:r>
          </a:p>
          <a:p>
            <a:r>
              <a:rPr lang="en-US" dirty="0"/>
              <a:t>            )</a:t>
            </a:r>
          </a:p>
          <a:p>
            <a:r>
              <a:rPr lang="en-US" dirty="0"/>
              <a:t>        }</a:t>
            </a:r>
          </a:p>
          <a:p>
            <a:r>
              <a:rPr lang="en-US" dirty="0"/>
              <a:t>    }</a:t>
            </a:r>
          </a:p>
          <a:p>
            <a:r>
              <a:rPr lang="en-US" dirty="0"/>
              <a:t>}</a:t>
            </a:r>
          </a:p>
          <a:p>
            <a:endParaRPr lang="en-US" dirty="0"/>
          </a:p>
          <a:p>
            <a:r>
              <a:rPr lang="en-US" u="sng" dirty="0"/>
              <a:t>AndroidManifest.xml</a:t>
            </a:r>
          </a:p>
          <a:p>
            <a:r>
              <a:rPr lang="en-US" dirty="0"/>
              <a:t>&lt;?xml version="1.0" encoding="utf-8"?&gt;</a:t>
            </a:r>
          </a:p>
          <a:p>
            <a:r>
              <a:rPr lang="en-US" dirty="0"/>
              <a:t>&lt;manifest </a:t>
            </a:r>
            <a:r>
              <a:rPr lang="en-US" dirty="0" err="1"/>
              <a:t>xmlns:android</a:t>
            </a:r>
            <a:r>
              <a:rPr lang="en-US" dirty="0"/>
              <a:t>="http://schemas.android.com/</a:t>
            </a:r>
            <a:r>
              <a:rPr lang="en-US" dirty="0" err="1"/>
              <a:t>apk</a:t>
            </a:r>
            <a:r>
              <a:rPr lang="en-US" dirty="0"/>
              <a:t>/res/android"</a:t>
            </a:r>
          </a:p>
          <a:p>
            <a:r>
              <a:rPr lang="en-US" dirty="0"/>
              <a:t>    </a:t>
            </a:r>
            <a:r>
              <a:rPr lang="en-US" dirty="0" err="1"/>
              <a:t>xmlns:tools</a:t>
            </a:r>
            <a:r>
              <a:rPr lang="en-US" dirty="0"/>
              <a:t>="http://schemas.android.com/tools" &gt;</a:t>
            </a:r>
          </a:p>
          <a:p>
            <a:endParaRPr lang="en-US" dirty="0"/>
          </a:p>
          <a:p>
            <a:r>
              <a:rPr lang="en-US" dirty="0"/>
              <a:t>    &lt;application</a:t>
            </a:r>
          </a:p>
          <a:p>
            <a:r>
              <a:rPr lang="en-US" dirty="0"/>
              <a:t>        </a:t>
            </a:r>
            <a:r>
              <a:rPr lang="en-US" dirty="0" err="1"/>
              <a:t>android:allowBackup</a:t>
            </a:r>
            <a:r>
              <a:rPr lang="en-US" dirty="0"/>
              <a:t>="true"</a:t>
            </a:r>
          </a:p>
          <a:p>
            <a:r>
              <a:rPr lang="en-US" dirty="0"/>
              <a:t>        </a:t>
            </a:r>
            <a:r>
              <a:rPr lang="en-US" dirty="0" err="1"/>
              <a:t>android:dataExtractionRules</a:t>
            </a:r>
            <a:r>
              <a:rPr lang="en-US" dirty="0"/>
              <a:t>="@xml/</a:t>
            </a:r>
            <a:r>
              <a:rPr lang="en-US" dirty="0" err="1"/>
              <a:t>data_extraction_rules</a:t>
            </a:r>
            <a:r>
              <a:rPr lang="en-US" dirty="0"/>
              <a:t>"</a:t>
            </a:r>
          </a:p>
        </p:txBody>
      </p:sp>
    </p:spTree>
    <p:extLst>
      <p:ext uri="{BB962C8B-B14F-4D97-AF65-F5344CB8AC3E}">
        <p14:creationId xmlns:p14="http://schemas.microsoft.com/office/powerpoint/2010/main" val="3897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CCCE4-8A49-0D4E-DC88-C3D22922E064}"/>
              </a:ext>
            </a:extLst>
          </p:cNvPr>
          <p:cNvSpPr txBox="1"/>
          <p:nvPr/>
        </p:nvSpPr>
        <p:spPr>
          <a:xfrm>
            <a:off x="345057" y="198408"/>
            <a:ext cx="11153954" cy="6740307"/>
          </a:xfrm>
          <a:prstGeom prst="rect">
            <a:avLst/>
          </a:prstGeom>
          <a:noFill/>
        </p:spPr>
        <p:txBody>
          <a:bodyPr wrap="square" rtlCol="0">
            <a:spAutoFit/>
          </a:bodyPr>
          <a:lstStyle/>
          <a:p>
            <a:r>
              <a:rPr lang="en-US" dirty="0" err="1"/>
              <a:t>android:fullBackupContent</a:t>
            </a:r>
            <a:r>
              <a:rPr lang="en-US" dirty="0"/>
              <a:t>="@xml/</a:t>
            </a:r>
            <a:r>
              <a:rPr lang="en-US" dirty="0" err="1"/>
              <a:t>backup_rules</a:t>
            </a:r>
            <a:r>
              <a:rPr lang="en-US" dirty="0"/>
              <a:t>"</a:t>
            </a:r>
          </a:p>
          <a:p>
            <a:r>
              <a:rPr lang="en-US" dirty="0"/>
              <a:t>        </a:t>
            </a:r>
            <a:r>
              <a:rPr lang="en-US" dirty="0" err="1"/>
              <a:t>android:icon</a:t>
            </a:r>
            <a:r>
              <a:rPr lang="en-US" dirty="0"/>
              <a:t>="@mipmap/</a:t>
            </a:r>
            <a:r>
              <a:rPr lang="en-US" dirty="0" err="1"/>
              <a:t>ic_launcher</a:t>
            </a:r>
            <a:r>
              <a:rPr lang="en-US" dirty="0"/>
              <a:t>"</a:t>
            </a:r>
          </a:p>
          <a:p>
            <a:r>
              <a:rPr lang="en-US" dirty="0"/>
              <a:t>        </a:t>
            </a:r>
            <a:r>
              <a:rPr lang="en-US" dirty="0" err="1"/>
              <a:t>android:label</a:t>
            </a:r>
            <a:r>
              <a:rPr lang="en-US" dirty="0"/>
              <a:t>="</a:t>
            </a:r>
            <a:r>
              <a:rPr lang="en-US" dirty="0" err="1"/>
              <a:t>PostalPro</a:t>
            </a:r>
            <a:r>
              <a:rPr lang="en-US" dirty="0"/>
              <a:t>"</a:t>
            </a:r>
          </a:p>
          <a:p>
            <a:r>
              <a:rPr lang="en-US" dirty="0"/>
              <a:t>        </a:t>
            </a:r>
            <a:r>
              <a:rPr lang="en-US" dirty="0" err="1"/>
              <a:t>android:supportsRtl</a:t>
            </a:r>
            <a:r>
              <a:rPr lang="en-US" dirty="0"/>
              <a:t>="true"</a:t>
            </a:r>
          </a:p>
          <a:p>
            <a:r>
              <a:rPr lang="en-US" dirty="0"/>
              <a:t>        </a:t>
            </a:r>
            <a:r>
              <a:rPr lang="en-US" dirty="0" err="1"/>
              <a:t>android:theme</a:t>
            </a:r>
            <a:r>
              <a:rPr lang="en-US" dirty="0"/>
              <a:t>="@style/</a:t>
            </a:r>
            <a:r>
              <a:rPr lang="en-US" dirty="0" err="1"/>
              <a:t>Theme.EmailApplication</a:t>
            </a:r>
            <a:r>
              <a:rPr lang="en-US" dirty="0"/>
              <a:t>"</a:t>
            </a:r>
          </a:p>
          <a:p>
            <a:r>
              <a:rPr lang="en-US" dirty="0"/>
              <a:t>        </a:t>
            </a:r>
            <a:r>
              <a:rPr lang="en-US" dirty="0" err="1"/>
              <a:t>tools:targetApi</a:t>
            </a:r>
            <a:r>
              <a:rPr lang="en-US" dirty="0"/>
              <a:t>="31" &gt;</a:t>
            </a:r>
          </a:p>
          <a:p>
            <a:r>
              <a:rPr lang="en-US" dirty="0"/>
              <a:t>        &lt;activity</a:t>
            </a:r>
          </a:p>
          <a:p>
            <a:r>
              <a:rPr lang="en-US" dirty="0"/>
              <a:t>            </a:t>
            </a:r>
            <a:r>
              <a:rPr lang="en-US" dirty="0" err="1"/>
              <a:t>android:name</a:t>
            </a:r>
            <a:r>
              <a:rPr lang="en-US" dirty="0"/>
              <a:t>=".</a:t>
            </a:r>
            <a:r>
              <a:rPr lang="en-US" dirty="0" err="1"/>
              <a:t>RegisterActivity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title_activity_register</a:t>
            </a:r>
            <a:r>
              <a:rPr lang="en-US" dirty="0"/>
              <a:t>"</a:t>
            </a:r>
          </a:p>
          <a:p>
            <a:r>
              <a:rPr lang="en-US" dirty="0"/>
              <a:t>            </a:t>
            </a:r>
            <a:r>
              <a:rPr lang="en-US" dirty="0" err="1"/>
              <a:t>android:theme</a:t>
            </a:r>
            <a:r>
              <a:rPr lang="en-US" dirty="0"/>
              <a:t>="@style/</a:t>
            </a:r>
            <a:r>
              <a:rPr lang="en-US" dirty="0" err="1"/>
              <a:t>Theme.EmailApplication</a:t>
            </a:r>
            <a:r>
              <a:rPr lang="en-US" dirty="0"/>
              <a:t>" /&gt;</a:t>
            </a:r>
          </a:p>
          <a:p>
            <a:r>
              <a:rPr lang="en-US" dirty="0"/>
              <a:t>        &lt;activity</a:t>
            </a:r>
          </a:p>
          <a:p>
            <a:r>
              <a:rPr lang="en-US" dirty="0"/>
              <a:t>            </a:t>
            </a:r>
            <a:r>
              <a:rPr lang="en-US" dirty="0" err="1"/>
              <a:t>android:name</a:t>
            </a:r>
            <a:r>
              <a:rPr lang="en-US" dirty="0"/>
              <a:t>=".</a:t>
            </a:r>
            <a:r>
              <a:rPr lang="en-US" dirty="0" err="1"/>
              <a:t>MainActivity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a:t>
            </a:r>
            <a:r>
              <a:rPr lang="en-US" dirty="0" err="1"/>
              <a:t>MainActivity</a:t>
            </a:r>
            <a:r>
              <a:rPr lang="en-US" dirty="0"/>
              <a:t>"</a:t>
            </a:r>
          </a:p>
          <a:p>
            <a:r>
              <a:rPr lang="en-US" dirty="0"/>
              <a:t>            </a:t>
            </a:r>
            <a:r>
              <a:rPr lang="en-US" dirty="0" err="1"/>
              <a:t>android:theme</a:t>
            </a:r>
            <a:r>
              <a:rPr lang="en-US" dirty="0"/>
              <a:t>="@style/</a:t>
            </a:r>
            <a:r>
              <a:rPr lang="en-US" dirty="0" err="1"/>
              <a:t>Theme.EmailApplication</a:t>
            </a:r>
            <a:r>
              <a:rPr lang="en-US" dirty="0"/>
              <a:t>" /&gt;</a:t>
            </a:r>
          </a:p>
          <a:p>
            <a:r>
              <a:rPr lang="en-US" dirty="0"/>
              <a:t>        &lt;activity</a:t>
            </a:r>
          </a:p>
          <a:p>
            <a:r>
              <a:rPr lang="en-US" dirty="0"/>
              <a:t>            </a:t>
            </a:r>
            <a:r>
              <a:rPr lang="en-US" dirty="0" err="1"/>
              <a:t>android:name</a:t>
            </a:r>
            <a:r>
              <a:rPr lang="en-US" dirty="0"/>
              <a:t>=".</a:t>
            </a:r>
            <a:r>
              <a:rPr lang="en-US" dirty="0" err="1"/>
              <a:t>ViewMailActivity</a:t>
            </a:r>
            <a:r>
              <a:rPr lang="en-US" dirty="0"/>
              <a:t>"</a:t>
            </a:r>
          </a:p>
          <a:p>
            <a:r>
              <a:rPr lang="en-US" dirty="0"/>
              <a:t>            </a:t>
            </a:r>
            <a:r>
              <a:rPr lang="en-US" dirty="0" err="1"/>
              <a:t>android:exported</a:t>
            </a:r>
            <a:r>
              <a:rPr lang="en-US" dirty="0"/>
              <a:t>="false"</a:t>
            </a:r>
          </a:p>
          <a:p>
            <a:r>
              <a:rPr lang="en-US" dirty="0"/>
              <a:t>            </a:t>
            </a:r>
            <a:r>
              <a:rPr lang="en-US" dirty="0" err="1"/>
              <a:t>android:label</a:t>
            </a:r>
            <a:r>
              <a:rPr lang="en-US" dirty="0"/>
              <a:t>="@string/</a:t>
            </a:r>
            <a:r>
              <a:rPr lang="en-US" dirty="0" err="1"/>
              <a:t>title_activity_view_mail</a:t>
            </a:r>
            <a:r>
              <a:rPr lang="en-US" dirty="0"/>
              <a:t>"</a:t>
            </a:r>
          </a:p>
          <a:p>
            <a:r>
              <a:rPr lang="en-US" dirty="0"/>
              <a:t>            </a:t>
            </a:r>
            <a:r>
              <a:rPr lang="en-US" dirty="0" err="1"/>
              <a:t>android:theme</a:t>
            </a:r>
            <a:r>
              <a:rPr lang="en-US" dirty="0"/>
              <a:t>="@style/</a:t>
            </a:r>
            <a:r>
              <a:rPr lang="en-US" dirty="0" err="1"/>
              <a:t>Theme.EmailApplication</a:t>
            </a:r>
            <a:r>
              <a:rPr lang="en-US" dirty="0"/>
              <a:t>" /&gt;</a:t>
            </a:r>
          </a:p>
          <a:p>
            <a:r>
              <a:rPr lang="en-US" dirty="0"/>
              <a:t>        &lt;activity</a:t>
            </a:r>
          </a:p>
          <a:p>
            <a:r>
              <a:rPr lang="en-US" dirty="0"/>
              <a:t>            </a:t>
            </a:r>
            <a:r>
              <a:rPr lang="en-US" dirty="0" err="1"/>
              <a:t>android:name</a:t>
            </a:r>
            <a:r>
              <a:rPr lang="en-US" dirty="0"/>
              <a:t>=".</a:t>
            </a:r>
            <a:r>
              <a:rPr lang="en-US" dirty="0" err="1"/>
              <a:t>SendMailActivity</a:t>
            </a:r>
            <a:r>
              <a:rPr lang="en-US" dirty="0"/>
              <a:t>"</a:t>
            </a:r>
          </a:p>
          <a:p>
            <a:r>
              <a:rPr lang="en-US" dirty="0"/>
              <a:t>            </a:t>
            </a:r>
            <a:endParaRPr lang="en-IN" dirty="0"/>
          </a:p>
        </p:txBody>
      </p:sp>
    </p:spTree>
    <p:extLst>
      <p:ext uri="{BB962C8B-B14F-4D97-AF65-F5344CB8AC3E}">
        <p14:creationId xmlns:p14="http://schemas.microsoft.com/office/powerpoint/2010/main" val="8539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3793-4DCD-4C93-88A2-3ECA9258C25F}"/>
              </a:ext>
            </a:extLst>
          </p:cNvPr>
          <p:cNvSpPr txBox="1"/>
          <p:nvPr/>
        </p:nvSpPr>
        <p:spPr>
          <a:xfrm>
            <a:off x="88900" y="114300"/>
            <a:ext cx="11645900" cy="5078313"/>
          </a:xfrm>
          <a:prstGeom prst="rect">
            <a:avLst/>
          </a:prstGeom>
          <a:noFill/>
        </p:spPr>
        <p:txBody>
          <a:bodyPr wrap="square">
            <a:spAutoFit/>
          </a:bodyPr>
          <a:lstStyle/>
          <a:p>
            <a:r>
              <a:rPr lang="en-US" dirty="0" err="1"/>
              <a:t>android:exported</a:t>
            </a:r>
            <a:r>
              <a:rPr lang="en-US" dirty="0"/>
              <a:t>="false"</a:t>
            </a:r>
          </a:p>
          <a:p>
            <a:r>
              <a:rPr lang="en-US" dirty="0"/>
              <a:t>            </a:t>
            </a:r>
            <a:r>
              <a:rPr lang="en-US" dirty="0" err="1"/>
              <a:t>android:label</a:t>
            </a:r>
            <a:r>
              <a:rPr lang="en-US" dirty="0"/>
              <a:t>="@string/</a:t>
            </a:r>
            <a:r>
              <a:rPr lang="en-US" dirty="0" err="1"/>
              <a:t>title_activity_send_mail</a:t>
            </a:r>
            <a:r>
              <a:rPr lang="en-US" dirty="0"/>
              <a:t>"</a:t>
            </a:r>
          </a:p>
          <a:p>
            <a:r>
              <a:rPr lang="en-US" dirty="0"/>
              <a:t>            </a:t>
            </a:r>
            <a:r>
              <a:rPr lang="en-US" dirty="0" err="1"/>
              <a:t>android:theme</a:t>
            </a:r>
            <a:r>
              <a:rPr lang="en-US" dirty="0"/>
              <a:t>="@style/</a:t>
            </a:r>
            <a:r>
              <a:rPr lang="en-US" dirty="0" err="1"/>
              <a:t>Theme.EmailApplication</a:t>
            </a:r>
            <a:r>
              <a:rPr lang="en-US" dirty="0"/>
              <a:t>" /&gt;</a:t>
            </a:r>
          </a:p>
          <a:p>
            <a:r>
              <a:rPr lang="en-US" dirty="0"/>
              <a:t>        &lt;activity</a:t>
            </a:r>
          </a:p>
          <a:p>
            <a:r>
              <a:rPr lang="en-US" dirty="0"/>
              <a:t>            </a:t>
            </a:r>
            <a:r>
              <a:rPr lang="en-US" dirty="0" err="1"/>
              <a:t>android:name</a:t>
            </a:r>
            <a:r>
              <a:rPr lang="en-US" dirty="0"/>
              <a:t>=".</a:t>
            </a:r>
            <a:r>
              <a:rPr lang="en-US" dirty="0" err="1"/>
              <a:t>LoginActivity</a:t>
            </a:r>
            <a:r>
              <a:rPr lang="en-US" dirty="0"/>
              <a:t>"</a:t>
            </a:r>
          </a:p>
          <a:p>
            <a:r>
              <a:rPr lang="en-US" dirty="0"/>
              <a:t>            </a:t>
            </a:r>
            <a:r>
              <a:rPr lang="en-US" dirty="0" err="1"/>
              <a:t>android:exported</a:t>
            </a:r>
            <a:r>
              <a:rPr lang="en-US" dirty="0"/>
              <a:t>="true"</a:t>
            </a:r>
          </a:p>
          <a:p>
            <a:r>
              <a:rPr lang="en-US" dirty="0"/>
              <a:t>            </a:t>
            </a:r>
            <a:r>
              <a:rPr lang="en-US" dirty="0" err="1"/>
              <a:t>android:label</a:t>
            </a:r>
            <a:r>
              <a:rPr lang="en-US" dirty="0"/>
              <a:t>="@string/</a:t>
            </a:r>
            <a:r>
              <a:rPr lang="en-US" dirty="0" err="1"/>
              <a:t>app_name</a:t>
            </a:r>
            <a:r>
              <a:rPr lang="en-US" dirty="0"/>
              <a:t>"</a:t>
            </a:r>
          </a:p>
          <a:p>
            <a:r>
              <a:rPr lang="en-US" dirty="0"/>
              <a:t>            </a:t>
            </a:r>
            <a:r>
              <a:rPr lang="en-US" dirty="0" err="1"/>
              <a:t>android:theme</a:t>
            </a:r>
            <a:r>
              <a:rPr lang="en-US" dirty="0"/>
              <a:t>="@style/</a:t>
            </a:r>
            <a:r>
              <a:rPr lang="en-US" dirty="0" err="1"/>
              <a:t>Theme.EmailApplication</a:t>
            </a:r>
            <a:r>
              <a:rPr lang="en-US" dirty="0"/>
              <a:t>" &gt;</a:t>
            </a:r>
          </a:p>
          <a:p>
            <a:r>
              <a:rPr lang="en-US" dirty="0"/>
              <a:t>            &lt;intent-filter&gt;</a:t>
            </a:r>
          </a:p>
          <a:p>
            <a:r>
              <a:rPr lang="en-US" dirty="0"/>
              <a:t>                &lt;action </a:t>
            </a:r>
            <a:r>
              <a:rPr lang="en-US" dirty="0" err="1"/>
              <a:t>android:name</a:t>
            </a:r>
            <a:r>
              <a:rPr lang="en-US" dirty="0"/>
              <a:t>="</a:t>
            </a:r>
            <a:r>
              <a:rPr lang="en-US" dirty="0" err="1"/>
              <a:t>android.intent.action.MAIN</a:t>
            </a:r>
            <a:r>
              <a:rPr lang="en-US" dirty="0"/>
              <a:t>" /&gt;</a:t>
            </a:r>
          </a:p>
          <a:p>
            <a:endParaRPr lang="en-US" dirty="0"/>
          </a:p>
          <a:p>
            <a:r>
              <a:rPr lang="en-US" dirty="0"/>
              <a:t>                &lt;category </a:t>
            </a:r>
            <a:r>
              <a:rPr lang="en-US" dirty="0" err="1"/>
              <a:t>android:name</a:t>
            </a:r>
            <a:r>
              <a:rPr lang="en-US" dirty="0"/>
              <a:t>="</a:t>
            </a:r>
            <a:r>
              <a:rPr lang="en-US" dirty="0" err="1"/>
              <a:t>android.intent.category.LAUNCHER</a:t>
            </a:r>
            <a:r>
              <a:rPr lang="en-US" dirty="0"/>
              <a:t>" /&gt;</a:t>
            </a:r>
          </a:p>
          <a:p>
            <a:r>
              <a:rPr lang="en-US" dirty="0"/>
              <a:t>            &lt;/intent-filter&gt;</a:t>
            </a:r>
          </a:p>
          <a:p>
            <a:r>
              <a:rPr lang="en-US" dirty="0"/>
              <a:t>        &lt;/activity&gt;</a:t>
            </a:r>
          </a:p>
          <a:p>
            <a:r>
              <a:rPr lang="en-US" dirty="0"/>
              <a:t>    &lt;/application&gt;</a:t>
            </a:r>
          </a:p>
          <a:p>
            <a:endParaRPr lang="en-US" u="sng" dirty="0"/>
          </a:p>
          <a:p>
            <a:r>
              <a:rPr lang="en-US" dirty="0"/>
              <a:t>&lt;/manifest&gt;</a:t>
            </a:r>
            <a:endParaRPr lang="en-IN" dirty="0"/>
          </a:p>
          <a:p>
            <a:endParaRPr lang="en-US" dirty="0"/>
          </a:p>
        </p:txBody>
      </p:sp>
    </p:spTree>
    <p:extLst>
      <p:ext uri="{BB962C8B-B14F-4D97-AF65-F5344CB8AC3E}">
        <p14:creationId xmlns:p14="http://schemas.microsoft.com/office/powerpoint/2010/main" val="391090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80</TotalTime>
  <Words>1293</Words>
  <Application>Microsoft Office PowerPoint</Application>
  <PresentationFormat>Widescreen</PresentationFormat>
  <Paragraphs>174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Söhne</vt:lpstr>
      <vt:lpstr>Times New Roman</vt:lpstr>
      <vt:lpstr>Trebuchet MS</vt:lpstr>
      <vt:lpstr>Wingdings</vt:lpstr>
      <vt:lpstr>Wingdings 3</vt:lpstr>
      <vt:lpstr>Facet</vt:lpstr>
      <vt:lpstr>     ADAPTIVE EMAIL APPLICATION POSTALPRO </vt:lpstr>
      <vt:lpstr>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ASHWIN M</cp:lastModifiedBy>
  <cp:revision>10</cp:revision>
  <dcterms:created xsi:type="dcterms:W3CDTF">2024-03-18T04:06:37Z</dcterms:created>
  <dcterms:modified xsi:type="dcterms:W3CDTF">2024-11-14T12:42:32Z</dcterms:modified>
</cp:coreProperties>
</file>