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6"/>
  </p:notesMasterIdLst>
  <p:handoutMasterIdLst>
    <p:handoutMasterId r:id="rId97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29" r:id="rId93"/>
    <p:sldId id="408" r:id="rId94"/>
    <p:sldId id="334" r:id="rId95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65" autoAdjust="0"/>
  </p:normalViewPr>
  <p:slideViewPr>
    <p:cSldViewPr snapToGrid="0">
      <p:cViewPr>
        <p:scale>
          <a:sx n="75" d="100"/>
          <a:sy n="75" d="100"/>
        </p:scale>
        <p:origin x="883" y="6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20/08/2014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42" y="19796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err="1"/>
              <a:t>qui</a:t>
            </a:r>
            <a:r>
              <a:rPr lang="pt-BR" sz="2800" dirty="0"/>
              <a:t>, 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smtClean="0">
                <a:sym typeface="Arial" panose="020B0604020202020204" pitchFamily="34" charset="0"/>
              </a:rPr>
              <a:t>Field*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Empresa possui o método adicionar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Após extrair método  no método adicionar ação, a visibilidade não ficou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adequada: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Nomes de métodos da classe Carteira, não estão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adequados: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Operação está violando encapsulamento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Encapsulate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Field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Carteira possui uma responsabilidade que não lhe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pertece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calcular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corretagem: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+ Move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2347</Words>
  <Application>Microsoft Office PowerPoint</Application>
  <PresentationFormat>Widescreen</PresentationFormat>
  <Paragraphs>588</Paragraphs>
  <Slides>93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2014-08-27T20:08:20Z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