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6"/>
  </p:notesMasterIdLst>
  <p:handoutMasterIdLst>
    <p:handoutMasterId r:id="rId97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358" r:id="rId41"/>
    <p:sldId id="362" r:id="rId42"/>
    <p:sldId id="363" r:id="rId43"/>
    <p:sldId id="364" r:id="rId44"/>
    <p:sldId id="365" r:id="rId45"/>
    <p:sldId id="366" r:id="rId46"/>
    <p:sldId id="367" r:id="rId47"/>
    <p:sldId id="426" r:id="rId48"/>
    <p:sldId id="427" r:id="rId49"/>
    <p:sldId id="428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409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14" r:id="rId90"/>
    <p:sldId id="415" r:id="rId91"/>
    <p:sldId id="407" r:id="rId92"/>
    <p:sldId id="429" r:id="rId93"/>
    <p:sldId id="408" r:id="rId94"/>
    <p:sldId id="334" r:id="rId95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29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65" autoAdjust="0"/>
  </p:normalViewPr>
  <p:slideViewPr>
    <p:cSldViewPr snapToGrid="0">
      <p:cViewPr>
        <p:scale>
          <a:sx n="150" d="100"/>
          <a:sy n="150" d="100"/>
        </p:scale>
        <p:origin x="-2635" y="-2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12/11/2014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690" units="cm"/>
          <inkml:channel name="Y" type="integer" max="6680" units="cm"/>
          <inkml:channel name="F" type="integer" max="511" units="dev"/>
          <inkml:channel name="T" type="integer" max="2.14748E9" units="dev"/>
        </inkml:traceFormat>
        <inkml:channelProperties>
          <inkml:channelProperty channel="X" name="resolution" value="929.56525" units="1/cm"/>
          <inkml:channelProperty channel="Y" name="resolution" value="927.77777" units="1/cm"/>
          <inkml:channelProperty channel="F" name="resolution" value="7.09722E-5" units="1/dev"/>
          <inkml:channelProperty channel="T" name="resolution" value="1" units="1/dev"/>
        </inkml:channelProperties>
      </inkml:inkSource>
      <inkml:timestamp xml:id="ts0" timeString="2014-11-12T23:11:15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28753 7908 104 0,'0'-3'24'15,"-3"3"-6"-15,3-3-2 16,0 3-2-1,57-17 0-15,51 0 1 16,38 0-2 0,41 0-4-16,19 0-5 15,6 5-1-15,-3 10-2 16,-22 4-2 0,-22 7-5-16,-36 2-10 15,-37 4-13 1,-28-7-18-16,-64-8 47 15,0 0-80-15</inkml:trace>
  <inkml:trace contextRef="#ctx0" brushRef="#br0" timeOffset="479.5706">28978 8572 80 0,'266'0'21'16,"35"0"-1"0,16 0-7-16,10 6-6 15,-11 3-3 1,-31 2 0-16,-44 3-5 16,-44-2-3-1,-55-6-4-15,-142-6 8 16,95-3-42-16</inkml:trace>
  <inkml:trace contextRef="#ctx0" brushRef="#br0" timeOffset="1136.4826">28833 7378 104 0,'145'0'24'16,"49"-3"2"-16,27-6-9 16,33 6-10-1,15 3-5-15,-9 3-2 16,-32 9-10-1,-41 2-21-15,-57-3-58 16</inkml:trace>
  <inkml:trace contextRef="#ctx0" brushRef="#br0" timeOffset="1779.1101">29286 9257 91 0,'171'-26'14'0,"19"9"-9"16,9 9-5-16,-9 10-26 16</inkml:trace>
  <inkml:trace contextRef="#ctx0" brushRef="#br0" timeOffset="2768.0253">28624 12391 81 0,'63'-9'20'16,"32"9"-1"-1,-95 0-19-15,120 9 15 16,36 0 0-16,27-1-4 16,39 1-2-16,38 5-4 15,28-3-2 1,13 1-2 0,13-4-1-16,-4-8-2 15,-6-11-3 1,0-9-4-16,-28-3-6 15,-35-3-7 1,-57 9-12-16</inkml:trace>
  <inkml:trace contextRef="#ctx0" brushRef="#br0" timeOffset="3439.5639">28931 12967 65 0,'70'23'21'16,"53"-6"0"-1,-123-17-21-15,184 17 16 16,66-8-8-1,54-4-3-15,51-2-3 16,32-3-3-16,12-3 0 16,-3-2-1-1,-19-4-5-15,-41 1-9 16,-61-1-16 0</inkml:trace>
  <inkml:trace contextRef="#ctx0" brushRef="#br0" timeOffset="4248.5503">28845 13734 90 0,'241'15'21'15,"51"-4"-4"1,50-5-5-16,31-4-5 15,14-4-4-15,0-4-1 16,-10-5-1 0,-13-1-1-16,-32-2 1 15,-31-3 0 1,-53 8-1-16,-43 3-1 16,-52 1-2-1,-49 2-3-15,-31 3-8 16,-73 0-7-1,0 0-46-15</inkml:trace>
  <inkml:trace contextRef="#ctx0" brushRef="#br0" timeOffset="6368.4373">32124 12659 67 0,'35'74'27'16,"-10"46"-1"-1,-15 34-2-15,-10 23-4 16,-10-3-6-1,-2-14-6-15,-4-26-2 16,6-23-3 0,1-26 0-16,3-19-2 15,-1-23 0 1,7-43 0-16,0 0 0 16,0 0 1-1,0 0-1-15,19-35 1 16,0-19-3-1,7-20 0-15,-26 74 1 16,22-91-5-16,6-12-1 16,4-14 1-16,-10-2 1 15,3-4 3-15,1 6 1 16,-10 9 1 0,-4 19 1-1,4 18-1-15,-9 22 1 16,-7 49 0-1,0 0 1-15,0 0-1 16,0 0 1 0,0-2 1-16,-61-1-1 15,-8 17 3 1,-23 9-1-16,-22 2-2 16,-19-2 1-1,-16-8 0-15,-13-13-1 16,4-10 0-1,158 8-3-15,-155-14 3 16,-4-12-1-16,-9-5-1 16,-12 5 0-16,-17 0 0 15,-2 3 1-15,12 12-1 16,16 0 0 0,28 5-1-16,32 3 1 15,29 3-2 1,22 0 0-16,60 0 0 15,0 0-1 1,0 0 0-16,0 0 1 16,0 0 1-1,-4 0 0-15,1 0 2 16,0 0-1 0,0 0-1-1,-48-6 1-15,1 3-3 16,50 3 2-1,-51 0-1-15,-3-2 0 16,-22 2-2-16,-19 5 1 16,-19 12 1-16,-13 1-1 15,4 7 1 1,15 1 0-16,26-3 1 16,18-1 0-1,20-2 0-15,9-2-1 16,35-18 1-16,-25 20-1 15,25-20 0 1,0 0 1-16,0 0 0 16,0 0 0-1,-23 22 0-15,23-22 1 16,0 0-1 0,0 0 0-16,0 0 1 15,0 0-1-15,-3 3 0 16,0 0-1-16,-25 28 1 15,12 12 0 1,-6 31 4 0,3 49 2-16,-7 34 1 15,7 20-1 1,-3 2-3-16,16-13-2 16,6-24-2-1,6-30 0-15,10-33 0 16,-3-19-1-1,-4-26-2-15,-9-34-1 16,0 0-1 0,0 0 0-16,0 0-1 15,32-20 1-15,-32 20 1 16,38-22 0 0,0 7 3-16,-38 15 2 15,50-14-1-15,20-6 0 16,25 6 1-16,22-6 0 15,20 6 0 1,18-3 1-16,16 5 0 16,13 1 0-1,18 5-1-15,14 3-1 16,6 3 0 0,12 6 0-16,-12 8-3 15,-16 3-13 1,-22 3-9-16,-29 0-20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/>
              <p14:cNvContentPartPr/>
              <p14:nvPr/>
            </p14:nvContentPartPr>
            <p14:xfrm>
              <a:off x="10204200" y="2650680"/>
              <a:ext cx="1684800" cy="250020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4480" y="2643120"/>
                <a:ext cx="1700640" cy="25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28881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&lt;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 smtClean="0">
                <a:sym typeface="Arial" panose="020B0604020202020204" pitchFamily="34" charset="0"/>
              </a:rPr>
              <a:t>&gt;&lt;center&gt;&lt;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&gt;Meu Texto&lt;/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&gt;&lt;/center&gt;&lt;/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>
                <a:sym typeface="Arial" panose="020B0604020202020204" pitchFamily="34" charset="0"/>
              </a:rPr>
              <a:t>&gt;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52" y="2215356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Monitoramente</a:t>
            </a:r>
            <a:r>
              <a:rPr lang="pt-BR" dirty="0" smtClean="0"/>
              <a:t> de Blog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</a:t>
            </a:r>
            <a:r>
              <a:rPr lang="pt-BR" sz="3000" b="1" dirty="0" smtClean="0">
                <a:sym typeface="Arial" panose="020B0604020202020204" pitchFamily="34" charset="0"/>
              </a:rPr>
              <a:t>passe </a:t>
            </a:r>
            <a:r>
              <a:rPr lang="pt-BR" sz="3000" b="1" dirty="0">
                <a:sym typeface="Arial" panose="020B0604020202020204" pitchFamily="34" charset="0"/>
              </a:rPr>
              <a:t>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smtClean="0">
                <a:sym typeface="Arial" panose="020B0604020202020204" pitchFamily="34" charset="0"/>
              </a:rPr>
              <a:t>Colunas deveriam </a:t>
            </a:r>
            <a:r>
              <a:rPr lang="pt-BR" sz="3000" b="1" dirty="0">
                <a:sym typeface="Arial" panose="020B0604020202020204" pitchFamily="34" charset="0"/>
              </a:rPr>
              <a:t>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smtClean="0">
                <a:sym typeface="Arial" panose="020B0604020202020204" pitchFamily="34" charset="0"/>
              </a:rPr>
              <a:t>endentação,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 smtClean="0">
                <a:sym typeface="Arial" panose="020B0604020202020204" pitchFamily="34" charset="0"/>
              </a:rPr>
              <a:t>funcionario.eHElegivelParaBeneficio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Endentação: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smtClean="0"/>
              <a:t>aqui, </a:t>
            </a:r>
            <a:r>
              <a:rPr lang="pt-BR" sz="2800" dirty="0"/>
              <a:t>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Field*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9314" y="1879600"/>
            <a:ext cx="11805920" cy="4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Empresa possui o método adicionar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Após extrair método  no método adicionar ação, a visibilidade não ficou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adequada: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Hide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Nomes de métodos da classe Carteira, não estão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adequados: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Rename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Operação está violando encapsulamento 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Encapsulate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Field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Carteira possui uma responsabilidade que não lhe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pertence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calcular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corretagem: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+ Move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1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2345</Words>
  <Application>Microsoft Office PowerPoint</Application>
  <PresentationFormat>Widescreen</PresentationFormat>
  <Paragraphs>588</Paragraphs>
  <Slides>93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01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Padrões Comportamentais</vt:lpstr>
      <vt:lpstr>Padrões Comportamentais</vt:lpstr>
      <vt:lpstr>Padrões Comportamentais</vt:lpstr>
      <vt:lpstr>Monitoramente de Blog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2014-11-12T23:44:19Z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