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ink/ink1.xml" ContentType="application/inkml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9"/>
  </p:notesMasterIdLst>
  <p:handoutMasterIdLst>
    <p:handoutMasterId r:id="rId90"/>
  </p:handoutMasterIdLst>
  <p:sldIdLst>
    <p:sldId id="280" r:id="rId3"/>
    <p:sldId id="26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414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415" r:id="rId33"/>
    <p:sldId id="364" r:id="rId34"/>
    <p:sldId id="417" r:id="rId35"/>
    <p:sldId id="416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4" r:id="rId44"/>
    <p:sldId id="375" r:id="rId45"/>
    <p:sldId id="376" r:id="rId46"/>
    <p:sldId id="377" r:id="rId47"/>
    <p:sldId id="422" r:id="rId48"/>
    <p:sldId id="378" r:id="rId49"/>
    <p:sldId id="379" r:id="rId50"/>
    <p:sldId id="380" r:id="rId51"/>
    <p:sldId id="418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426" r:id="rId68"/>
    <p:sldId id="397" r:id="rId69"/>
    <p:sldId id="398" r:id="rId70"/>
    <p:sldId id="399" r:id="rId71"/>
    <p:sldId id="400" r:id="rId72"/>
    <p:sldId id="401" r:id="rId73"/>
    <p:sldId id="402" r:id="rId74"/>
    <p:sldId id="419" r:id="rId75"/>
    <p:sldId id="404" r:id="rId76"/>
    <p:sldId id="405" r:id="rId77"/>
    <p:sldId id="406" r:id="rId78"/>
    <p:sldId id="407" r:id="rId79"/>
    <p:sldId id="420" r:id="rId80"/>
    <p:sldId id="408" r:id="rId81"/>
    <p:sldId id="409" r:id="rId82"/>
    <p:sldId id="410" r:id="rId83"/>
    <p:sldId id="411" r:id="rId84"/>
    <p:sldId id="421" r:id="rId85"/>
    <p:sldId id="412" r:id="rId86"/>
    <p:sldId id="413" r:id="rId87"/>
    <p:sldId id="334" r:id="rId8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414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415"/>
            <p14:sldId id="364"/>
            <p14:sldId id="417"/>
            <p14:sldId id="416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6"/>
            <p14:sldId id="377"/>
            <p14:sldId id="422"/>
            <p14:sldId id="378"/>
            <p14:sldId id="379"/>
            <p14:sldId id="380"/>
            <p14:sldId id="41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26"/>
            <p14:sldId id="397"/>
            <p14:sldId id="398"/>
            <p14:sldId id="399"/>
            <p14:sldId id="400"/>
            <p14:sldId id="401"/>
            <p14:sldId id="402"/>
            <p14:sldId id="419"/>
            <p14:sldId id="404"/>
            <p14:sldId id="405"/>
            <p14:sldId id="406"/>
            <p14:sldId id="407"/>
            <p14:sldId id="420"/>
            <p14:sldId id="408"/>
            <p14:sldId id="409"/>
            <p14:sldId id="410"/>
            <p14:sldId id="411"/>
            <p14:sldId id="421"/>
            <p14:sldId id="412"/>
            <p14:sldId id="41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51" autoAdjust="0"/>
  </p:normalViewPr>
  <p:slideViewPr>
    <p:cSldViewPr snapToGrid="0">
      <p:cViewPr varScale="1">
        <p:scale>
          <a:sx n="75" d="100"/>
          <a:sy n="75" d="100"/>
        </p:scale>
        <p:origin x="77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42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6625A-1364-4B0C-BC45-52E11F6629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BB200-E558-4916-87F1-9D4F59ECE679}">
      <dgm:prSet phldrT="[Texto]" custT="1"/>
      <dgm:spPr/>
      <dgm:t>
        <a:bodyPr/>
        <a:lstStyle/>
        <a:p>
          <a:pPr algn="just"/>
          <a:r>
            <a:rPr lang="pt-BR" sz="1600" dirty="0" smtClean="0"/>
            <a:t>Antes de 90. Aplicações monolíticas</a:t>
          </a:r>
          <a:endParaRPr lang="pt-BR" sz="1600" dirty="0"/>
        </a:p>
      </dgm:t>
    </dgm:pt>
    <dgm:pt modelId="{971A2877-B93E-4CE2-9D40-9C1D69E9F1D0}" type="parTrans" cxnId="{81E85871-6955-4491-9E80-CA4EE5FFBF5D}">
      <dgm:prSet/>
      <dgm:spPr/>
      <dgm:t>
        <a:bodyPr/>
        <a:lstStyle/>
        <a:p>
          <a:endParaRPr lang="pt-BR"/>
        </a:p>
      </dgm:t>
    </dgm:pt>
    <dgm:pt modelId="{681F7929-79B3-4621-A4CB-BF4C0E048301}" type="sibTrans" cxnId="{81E85871-6955-4491-9E80-CA4EE5FFBF5D}">
      <dgm:prSet/>
      <dgm:spPr/>
      <dgm:t>
        <a:bodyPr/>
        <a:lstStyle/>
        <a:p>
          <a:endParaRPr lang="pt-BR"/>
        </a:p>
      </dgm:t>
    </dgm:pt>
    <dgm:pt modelId="{32621472-9ECF-4EFC-AD7C-3AFA59A6F19D}">
      <dgm:prSet phldrT="[Texto]" custT="1"/>
      <dgm:spPr/>
      <dgm:t>
        <a:bodyPr/>
        <a:lstStyle/>
        <a:p>
          <a:pPr algn="l"/>
          <a:r>
            <a:rPr lang="pt-BR" sz="1600" dirty="0" smtClean="0"/>
            <a:t>Início dos anos 90. Aplicações </a:t>
          </a:r>
          <a:r>
            <a:rPr lang="pt-BR" sz="1600" dirty="0" err="1" smtClean="0"/>
            <a:t>Client</a:t>
          </a:r>
          <a:r>
            <a:rPr lang="pt-BR" sz="1600" dirty="0" smtClean="0"/>
            <a:t>-Server(Duas camadas)</a:t>
          </a:r>
          <a:endParaRPr lang="pt-BR" sz="1600" dirty="0"/>
        </a:p>
      </dgm:t>
    </dgm:pt>
    <dgm:pt modelId="{AFFE3525-4417-45B7-B2E8-816B1ED492F8}" type="parTrans" cxnId="{5FBED22F-D3DB-483C-8E11-170AFE67B3A6}">
      <dgm:prSet/>
      <dgm:spPr/>
      <dgm:t>
        <a:bodyPr/>
        <a:lstStyle/>
        <a:p>
          <a:endParaRPr lang="pt-BR"/>
        </a:p>
      </dgm:t>
    </dgm:pt>
    <dgm:pt modelId="{57306CF8-400A-42D7-A262-B24280E263DC}" type="sibTrans" cxnId="{5FBED22F-D3DB-483C-8E11-170AFE67B3A6}">
      <dgm:prSet/>
      <dgm:spPr/>
      <dgm:t>
        <a:bodyPr/>
        <a:lstStyle/>
        <a:p>
          <a:endParaRPr lang="pt-BR"/>
        </a:p>
      </dgm:t>
    </dgm:pt>
    <dgm:pt modelId="{9DEA2600-17CF-486E-8E3B-167B4C5E7265}">
      <dgm:prSet phldrT="[Texto]" custT="1"/>
      <dgm:spPr/>
      <dgm:t>
        <a:bodyPr/>
        <a:lstStyle/>
        <a:p>
          <a:pPr algn="l"/>
          <a:r>
            <a:rPr lang="pt-BR" sz="1600" dirty="0" smtClean="0"/>
            <a:t>Força da orientação a objetos e o surgimento de aplicações em n camadas, web e </a:t>
          </a:r>
          <a:r>
            <a:rPr lang="pt-BR" sz="1600" dirty="0" err="1" smtClean="0"/>
            <a:t>smart</a:t>
          </a:r>
          <a:r>
            <a:rPr lang="pt-BR" sz="1600" dirty="0" smtClean="0"/>
            <a:t> </a:t>
          </a:r>
          <a:r>
            <a:rPr lang="pt-BR" sz="1600" dirty="0" err="1" smtClean="0"/>
            <a:t>client</a:t>
          </a:r>
          <a:endParaRPr lang="pt-BR" sz="1600" dirty="0"/>
        </a:p>
      </dgm:t>
    </dgm:pt>
    <dgm:pt modelId="{F504AEB9-ECF5-4E52-8440-15C3E21FA32E}" type="parTrans" cxnId="{32ABA86D-8EEE-43CE-BAD9-E942C3AE0018}">
      <dgm:prSet/>
      <dgm:spPr/>
      <dgm:t>
        <a:bodyPr/>
        <a:lstStyle/>
        <a:p>
          <a:endParaRPr lang="pt-BR"/>
        </a:p>
      </dgm:t>
    </dgm:pt>
    <dgm:pt modelId="{31E65592-E404-4B8E-8B95-70B9D6FA5479}" type="sibTrans" cxnId="{32ABA86D-8EEE-43CE-BAD9-E942C3AE0018}">
      <dgm:prSet/>
      <dgm:spPr/>
      <dgm:t>
        <a:bodyPr/>
        <a:lstStyle/>
        <a:p>
          <a:endParaRPr lang="pt-BR"/>
        </a:p>
      </dgm:t>
    </dgm:pt>
    <dgm:pt modelId="{32AAA1F1-26C3-4A87-82DE-42DEE8E52930}" type="pres">
      <dgm:prSet presAssocID="{5F56625A-1364-4B0C-BC45-52E11F662961}" presName="arrowDiagram" presStyleCnt="0">
        <dgm:presLayoutVars>
          <dgm:chMax val="5"/>
          <dgm:dir/>
          <dgm:resizeHandles val="exact"/>
        </dgm:presLayoutVars>
      </dgm:prSet>
      <dgm:spPr/>
    </dgm:pt>
    <dgm:pt modelId="{314B32C0-BF1B-43DD-A5C5-F683029DBE7E}" type="pres">
      <dgm:prSet presAssocID="{5F56625A-1364-4B0C-BC45-52E11F662961}" presName="arrow" presStyleLbl="bgShp" presStyleIdx="0" presStyleCnt="1" custLinFactNeighborX="625" custLinFactNeighborY="-333"/>
      <dgm:spPr/>
    </dgm:pt>
    <dgm:pt modelId="{D7AFCE42-98CB-4CB8-95E5-B71210A4B272}" type="pres">
      <dgm:prSet presAssocID="{5F56625A-1364-4B0C-BC45-52E11F662961}" presName="arrowDiagram3" presStyleCnt="0"/>
      <dgm:spPr/>
    </dgm:pt>
    <dgm:pt modelId="{45295285-F86F-4E33-9453-7359B418B70B}" type="pres">
      <dgm:prSet presAssocID="{668BB200-E558-4916-87F1-9D4F59ECE679}" presName="bullet3a" presStyleLbl="node1" presStyleIdx="0" presStyleCnt="3"/>
      <dgm:spPr/>
    </dgm:pt>
    <dgm:pt modelId="{EA32E27F-2223-4926-AAAD-184A21841333}" type="pres">
      <dgm:prSet presAssocID="{668BB200-E558-4916-87F1-9D4F59ECE67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6BC61-5EC1-470B-AA68-AB96D91026D3}" type="pres">
      <dgm:prSet presAssocID="{32621472-9ECF-4EFC-AD7C-3AFA59A6F19D}" presName="bullet3b" presStyleLbl="node1" presStyleIdx="1" presStyleCnt="3"/>
      <dgm:spPr/>
    </dgm:pt>
    <dgm:pt modelId="{21EF234B-7B40-47BF-98FB-F90506970B14}" type="pres">
      <dgm:prSet presAssocID="{32621472-9ECF-4EFC-AD7C-3AFA59A6F19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9BCCC8-7870-4A1B-91C4-96DD5EC0CD51}" type="pres">
      <dgm:prSet presAssocID="{9DEA2600-17CF-486E-8E3B-167B4C5E7265}" presName="bullet3c" presStyleLbl="node1" presStyleIdx="2" presStyleCnt="3"/>
      <dgm:spPr/>
    </dgm:pt>
    <dgm:pt modelId="{9A5B3EDB-6AAA-42D9-813A-DA157AA7A4FE}" type="pres">
      <dgm:prSet presAssocID="{9DEA2600-17CF-486E-8E3B-167B4C5E726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F814E70-BFCC-42F1-A60D-3CECB41F9103}" type="presOf" srcId="{32621472-9ECF-4EFC-AD7C-3AFA59A6F19D}" destId="{21EF234B-7B40-47BF-98FB-F90506970B14}" srcOrd="0" destOrd="0" presId="urn:microsoft.com/office/officeart/2005/8/layout/arrow2"/>
    <dgm:cxn modelId="{6741A985-A3D1-4AD6-850C-65D06B9CF974}" type="presOf" srcId="{5F56625A-1364-4B0C-BC45-52E11F662961}" destId="{32AAA1F1-26C3-4A87-82DE-42DEE8E52930}" srcOrd="0" destOrd="0" presId="urn:microsoft.com/office/officeart/2005/8/layout/arrow2"/>
    <dgm:cxn modelId="{81E85871-6955-4491-9E80-CA4EE5FFBF5D}" srcId="{5F56625A-1364-4B0C-BC45-52E11F662961}" destId="{668BB200-E558-4916-87F1-9D4F59ECE679}" srcOrd="0" destOrd="0" parTransId="{971A2877-B93E-4CE2-9D40-9C1D69E9F1D0}" sibTransId="{681F7929-79B3-4621-A4CB-BF4C0E048301}"/>
    <dgm:cxn modelId="{B0A3BA19-091D-44F7-815C-52C267479EE1}" type="presOf" srcId="{9DEA2600-17CF-486E-8E3B-167B4C5E7265}" destId="{9A5B3EDB-6AAA-42D9-813A-DA157AA7A4FE}" srcOrd="0" destOrd="0" presId="urn:microsoft.com/office/officeart/2005/8/layout/arrow2"/>
    <dgm:cxn modelId="{32ABA86D-8EEE-43CE-BAD9-E942C3AE0018}" srcId="{5F56625A-1364-4B0C-BC45-52E11F662961}" destId="{9DEA2600-17CF-486E-8E3B-167B4C5E7265}" srcOrd="2" destOrd="0" parTransId="{F504AEB9-ECF5-4E52-8440-15C3E21FA32E}" sibTransId="{31E65592-E404-4B8E-8B95-70B9D6FA5479}"/>
    <dgm:cxn modelId="{5FBED22F-D3DB-483C-8E11-170AFE67B3A6}" srcId="{5F56625A-1364-4B0C-BC45-52E11F662961}" destId="{32621472-9ECF-4EFC-AD7C-3AFA59A6F19D}" srcOrd="1" destOrd="0" parTransId="{AFFE3525-4417-45B7-B2E8-816B1ED492F8}" sibTransId="{57306CF8-400A-42D7-A262-B24280E263DC}"/>
    <dgm:cxn modelId="{633BA214-B55A-43B7-8DD6-2AA8748B68FC}" type="presOf" srcId="{668BB200-E558-4916-87F1-9D4F59ECE679}" destId="{EA32E27F-2223-4926-AAAD-184A21841333}" srcOrd="0" destOrd="0" presId="urn:microsoft.com/office/officeart/2005/8/layout/arrow2"/>
    <dgm:cxn modelId="{E45E6FC3-9FB1-4F53-85A7-36423C75A181}" type="presParOf" srcId="{32AAA1F1-26C3-4A87-82DE-42DEE8E52930}" destId="{314B32C0-BF1B-43DD-A5C5-F683029DBE7E}" srcOrd="0" destOrd="0" presId="urn:microsoft.com/office/officeart/2005/8/layout/arrow2"/>
    <dgm:cxn modelId="{F291EC51-0888-4474-B36F-DF6FA553D8D0}" type="presParOf" srcId="{32AAA1F1-26C3-4A87-82DE-42DEE8E52930}" destId="{D7AFCE42-98CB-4CB8-95E5-B71210A4B272}" srcOrd="1" destOrd="0" presId="urn:microsoft.com/office/officeart/2005/8/layout/arrow2"/>
    <dgm:cxn modelId="{FE816D92-9914-48D3-B8EF-F1A0FBD0A564}" type="presParOf" srcId="{D7AFCE42-98CB-4CB8-95E5-B71210A4B272}" destId="{45295285-F86F-4E33-9453-7359B418B70B}" srcOrd="0" destOrd="0" presId="urn:microsoft.com/office/officeart/2005/8/layout/arrow2"/>
    <dgm:cxn modelId="{0EC47E09-9F4D-42A1-B63B-18DF0897E6B7}" type="presParOf" srcId="{D7AFCE42-98CB-4CB8-95E5-B71210A4B272}" destId="{EA32E27F-2223-4926-AAAD-184A21841333}" srcOrd="1" destOrd="0" presId="urn:microsoft.com/office/officeart/2005/8/layout/arrow2"/>
    <dgm:cxn modelId="{0855EF10-99D1-4978-8904-02FC9FCE09E8}" type="presParOf" srcId="{D7AFCE42-98CB-4CB8-95E5-B71210A4B272}" destId="{D966BC61-5EC1-470B-AA68-AB96D91026D3}" srcOrd="2" destOrd="0" presId="urn:microsoft.com/office/officeart/2005/8/layout/arrow2"/>
    <dgm:cxn modelId="{99E936B5-69E8-417D-B1EF-D4CCB68D8482}" type="presParOf" srcId="{D7AFCE42-98CB-4CB8-95E5-B71210A4B272}" destId="{21EF234B-7B40-47BF-98FB-F90506970B14}" srcOrd="3" destOrd="0" presId="urn:microsoft.com/office/officeart/2005/8/layout/arrow2"/>
    <dgm:cxn modelId="{1314F34C-9CEF-4261-A58E-831B04113839}" type="presParOf" srcId="{D7AFCE42-98CB-4CB8-95E5-B71210A4B272}" destId="{C39BCCC8-7870-4A1B-91C4-96DD5EC0CD51}" srcOrd="4" destOrd="0" presId="urn:microsoft.com/office/officeart/2005/8/layout/arrow2"/>
    <dgm:cxn modelId="{73873D7B-DBF7-4473-86EF-9000B2B4A4E7}" type="presParOf" srcId="{D7AFCE42-98CB-4CB8-95E5-B71210A4B272}" destId="{9A5B3EDB-6AAA-42D9-813A-DA157AA7A4F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6C847-C91B-49F0-ACF6-92637DEBF01B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4D7DE22-AAA3-4D4E-8690-7CC6D62591C9}">
      <dgm:prSet phldrT="[Texto]"/>
      <dgm:spPr>
        <a:xfrm>
          <a:off x="2494449" y="200"/>
          <a:ext cx="2398855" cy="2398855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F7F3D8E-B3BB-4F86-9713-57069C3CCD7C}" type="parTrans" cxnId="{F88487E2-E248-491F-925E-1D56BB7938FA}">
      <dgm:prSet/>
      <dgm:spPr/>
      <dgm:t>
        <a:bodyPr/>
        <a:lstStyle/>
        <a:p>
          <a:endParaRPr lang="en-US"/>
        </a:p>
      </dgm:t>
    </dgm:pt>
    <dgm:pt modelId="{46D7BD3E-C32C-4923-9BD6-931CFD6AAAA4}" type="sibTrans" cxnId="{F88487E2-E248-491F-925E-1D56BB7938FA}">
      <dgm:prSet/>
      <dgm:spPr>
        <a:xfrm rot="3600000">
          <a:off x="4266423" y="2340701"/>
          <a:ext cx="639933" cy="809613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17FABC6-5F4B-413D-B347-8FFA21F10C5D}">
      <dgm:prSet phldrT="[Texto]"/>
      <dgm:spPr>
        <a:xfrm>
          <a:off x="4297588" y="3123329"/>
          <a:ext cx="2398855" cy="2398855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gm:t>
    </dgm:pt>
    <dgm:pt modelId="{E1F6492C-5980-41B4-934B-D36E3FFBF176}" type="parTrans" cxnId="{359756BD-3116-4FD4-A5F6-F02CA3F814B6}">
      <dgm:prSet/>
      <dgm:spPr/>
      <dgm:t>
        <a:bodyPr/>
        <a:lstStyle/>
        <a:p>
          <a:endParaRPr lang="en-US"/>
        </a:p>
      </dgm:t>
    </dgm:pt>
    <dgm:pt modelId="{AD4FE35E-C673-4932-B416-1343594D26AA}" type="sibTrans" cxnId="{359756BD-3116-4FD4-A5F6-F02CA3F814B6}">
      <dgm:prSet/>
      <dgm:spPr>
        <a:xfrm rot="10800000">
          <a:off x="3392021" y="3917950"/>
          <a:ext cx="639933" cy="809613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83B0EB6-2A79-49DC-B093-26307FB29D2F}">
      <dgm:prSet phldrT="[Texto]"/>
      <dgm:spPr>
        <a:xfrm>
          <a:off x="691310" y="3123329"/>
          <a:ext cx="2398855" cy="2398855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D63B31-E072-4B5C-BA69-FECF1ABFA230}" type="parTrans" cxnId="{AFA2FDD5-DDAF-4816-AF94-EB7467D9E575}">
      <dgm:prSet/>
      <dgm:spPr/>
      <dgm:t>
        <a:bodyPr/>
        <a:lstStyle/>
        <a:p>
          <a:endParaRPr lang="en-US"/>
        </a:p>
      </dgm:t>
    </dgm:pt>
    <dgm:pt modelId="{36179EFD-2CC7-4BED-9385-B47C9270BD09}" type="sibTrans" cxnId="{AFA2FDD5-DDAF-4816-AF94-EB7467D9E575}">
      <dgm:prSet/>
      <dgm:spPr>
        <a:xfrm rot="18000000">
          <a:off x="2463284" y="2372070"/>
          <a:ext cx="639933" cy="809613"/>
        </a:xfr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EA04BF-E521-40EA-A6D0-6FF31F4D7FC4}" type="pres">
      <dgm:prSet presAssocID="{1306C847-C91B-49F0-ACF6-92637DEBF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CE376B-FDDC-4C08-9332-EF55C96421D0}" type="pres">
      <dgm:prSet presAssocID="{34D7DE22-AAA3-4D4E-8690-7CC6D62591C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53B3C8-5FAF-4C3E-89C4-0895C4F389EC}" type="pres">
      <dgm:prSet presAssocID="{46D7BD3E-C32C-4923-9BD6-931CFD6AAAA4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27A443C-0A4F-4B0B-B23C-B7523D55D31D}" type="pres">
      <dgm:prSet presAssocID="{46D7BD3E-C32C-4923-9BD6-931CFD6AAAA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1ACA9203-18E6-45C2-8D59-4B84DEC551D9}" type="pres">
      <dgm:prSet presAssocID="{417FABC6-5F4B-413D-B347-8FFA21F10C5D}" presName="node" presStyleLbl="node1" presStyleIdx="1" presStyleCnt="3" custRadScaleRad="101778" custRadScaleInc="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A5CB2E4-52DF-46DF-BECA-1C11D99D94DB}" type="pres">
      <dgm:prSet presAssocID="{AD4FE35E-C673-4932-B416-1343594D26AA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5BDAE9A-5913-4233-BE67-9219C68BFA85}" type="pres">
      <dgm:prSet presAssocID="{AD4FE35E-C673-4932-B416-1343594D26AA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8D7CBD3-620B-421F-BC6C-8C3DD2D014B7}" type="pres">
      <dgm:prSet presAssocID="{983B0EB6-2A79-49DC-B093-26307FB29D2F}" presName="node" presStyleLbl="node1" presStyleIdx="2" presStyleCnt="3" custRadScaleRad="101778" custRadScaleInc="-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2F77265-5F94-4FD4-827E-A086AEAF5CD5}" type="pres">
      <dgm:prSet presAssocID="{36179EFD-2CC7-4BED-9385-B47C9270BD09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E6C3D133-9F7B-46DC-B098-FF66F8B21231}" type="pres">
      <dgm:prSet presAssocID="{36179EFD-2CC7-4BED-9385-B47C9270BD09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2A1EE472-9E63-4CF6-A368-CF1B0A387B87}" type="presOf" srcId="{36179EFD-2CC7-4BED-9385-B47C9270BD09}" destId="{12F77265-5F94-4FD4-827E-A086AEAF5CD5}" srcOrd="0" destOrd="0" presId="urn:microsoft.com/office/officeart/2005/8/layout/cycle2"/>
    <dgm:cxn modelId="{69C61991-8D24-43A9-9A92-95936C29ECA2}" type="presOf" srcId="{46D7BD3E-C32C-4923-9BD6-931CFD6AAAA4}" destId="{5F53B3C8-5FAF-4C3E-89C4-0895C4F389EC}" srcOrd="0" destOrd="0" presId="urn:microsoft.com/office/officeart/2005/8/layout/cycle2"/>
    <dgm:cxn modelId="{F88487E2-E248-491F-925E-1D56BB7938FA}" srcId="{1306C847-C91B-49F0-ACF6-92637DEBF01B}" destId="{34D7DE22-AAA3-4D4E-8690-7CC6D62591C9}" srcOrd="0" destOrd="0" parTransId="{FF7F3D8E-B3BB-4F86-9713-57069C3CCD7C}" sibTransId="{46D7BD3E-C32C-4923-9BD6-931CFD6AAAA4}"/>
    <dgm:cxn modelId="{28E61202-E315-4CED-924A-F8FE48102DAC}" type="presOf" srcId="{46D7BD3E-C32C-4923-9BD6-931CFD6AAAA4}" destId="{427A443C-0A4F-4B0B-B23C-B7523D55D31D}" srcOrd="1" destOrd="0" presId="urn:microsoft.com/office/officeart/2005/8/layout/cycle2"/>
    <dgm:cxn modelId="{308EBE4E-65D3-4593-8219-993BE33B996C}" type="presOf" srcId="{34D7DE22-AAA3-4D4E-8690-7CC6D62591C9}" destId="{13CE376B-FDDC-4C08-9332-EF55C96421D0}" srcOrd="0" destOrd="0" presId="urn:microsoft.com/office/officeart/2005/8/layout/cycle2"/>
    <dgm:cxn modelId="{0EC99DC6-44BD-4A78-BE9E-BBCEC27BAA49}" type="presOf" srcId="{AD4FE35E-C673-4932-B416-1343594D26AA}" destId="{DA5CB2E4-52DF-46DF-BECA-1C11D99D94DB}" srcOrd="0" destOrd="0" presId="urn:microsoft.com/office/officeart/2005/8/layout/cycle2"/>
    <dgm:cxn modelId="{4EDA0C37-DEC7-490F-9FEF-F3AE76C127EA}" type="presOf" srcId="{36179EFD-2CC7-4BED-9385-B47C9270BD09}" destId="{E6C3D133-9F7B-46DC-B098-FF66F8B21231}" srcOrd="1" destOrd="0" presId="urn:microsoft.com/office/officeart/2005/8/layout/cycle2"/>
    <dgm:cxn modelId="{ABAF40AC-BA74-4DEB-811F-4A7CE5D372E9}" type="presOf" srcId="{417FABC6-5F4B-413D-B347-8FFA21F10C5D}" destId="{1ACA9203-18E6-45C2-8D59-4B84DEC551D9}" srcOrd="0" destOrd="0" presId="urn:microsoft.com/office/officeart/2005/8/layout/cycle2"/>
    <dgm:cxn modelId="{359756BD-3116-4FD4-A5F6-F02CA3F814B6}" srcId="{1306C847-C91B-49F0-ACF6-92637DEBF01B}" destId="{417FABC6-5F4B-413D-B347-8FFA21F10C5D}" srcOrd="1" destOrd="0" parTransId="{E1F6492C-5980-41B4-934B-D36E3FFBF176}" sibTransId="{AD4FE35E-C673-4932-B416-1343594D26AA}"/>
    <dgm:cxn modelId="{AFA2FDD5-DDAF-4816-AF94-EB7467D9E575}" srcId="{1306C847-C91B-49F0-ACF6-92637DEBF01B}" destId="{983B0EB6-2A79-49DC-B093-26307FB29D2F}" srcOrd="2" destOrd="0" parTransId="{B7D63B31-E072-4B5C-BA69-FECF1ABFA230}" sibTransId="{36179EFD-2CC7-4BED-9385-B47C9270BD09}"/>
    <dgm:cxn modelId="{6527FFFA-00BB-4613-9BE6-B56F4BDA81D9}" type="presOf" srcId="{983B0EB6-2A79-49DC-B093-26307FB29D2F}" destId="{98D7CBD3-620B-421F-BC6C-8C3DD2D014B7}" srcOrd="0" destOrd="0" presId="urn:microsoft.com/office/officeart/2005/8/layout/cycle2"/>
    <dgm:cxn modelId="{2AFC4A21-B216-490A-8486-BFADEC6FB9B0}" type="presOf" srcId="{1306C847-C91B-49F0-ACF6-92637DEBF01B}" destId="{90EA04BF-E521-40EA-A6D0-6FF31F4D7FC4}" srcOrd="0" destOrd="0" presId="urn:microsoft.com/office/officeart/2005/8/layout/cycle2"/>
    <dgm:cxn modelId="{7EE2A960-0E76-4913-841E-8B85B0DFDE3F}" type="presOf" srcId="{AD4FE35E-C673-4932-B416-1343594D26AA}" destId="{45BDAE9A-5913-4233-BE67-9219C68BFA85}" srcOrd="1" destOrd="0" presId="urn:microsoft.com/office/officeart/2005/8/layout/cycle2"/>
    <dgm:cxn modelId="{E448516D-A9B4-4A75-B216-59675268C241}" type="presParOf" srcId="{90EA04BF-E521-40EA-A6D0-6FF31F4D7FC4}" destId="{13CE376B-FDDC-4C08-9332-EF55C96421D0}" srcOrd="0" destOrd="0" presId="urn:microsoft.com/office/officeart/2005/8/layout/cycle2"/>
    <dgm:cxn modelId="{952543A8-68F8-4718-B559-5501D19CBF15}" type="presParOf" srcId="{90EA04BF-E521-40EA-A6D0-6FF31F4D7FC4}" destId="{5F53B3C8-5FAF-4C3E-89C4-0895C4F389EC}" srcOrd="1" destOrd="0" presId="urn:microsoft.com/office/officeart/2005/8/layout/cycle2"/>
    <dgm:cxn modelId="{587BC737-0A1E-478F-9598-2130BD53D5EA}" type="presParOf" srcId="{5F53B3C8-5FAF-4C3E-89C4-0895C4F389EC}" destId="{427A443C-0A4F-4B0B-B23C-B7523D55D31D}" srcOrd="0" destOrd="0" presId="urn:microsoft.com/office/officeart/2005/8/layout/cycle2"/>
    <dgm:cxn modelId="{190F4DB6-5A28-4229-A442-6E903784CC3D}" type="presParOf" srcId="{90EA04BF-E521-40EA-A6D0-6FF31F4D7FC4}" destId="{1ACA9203-18E6-45C2-8D59-4B84DEC551D9}" srcOrd="2" destOrd="0" presId="urn:microsoft.com/office/officeart/2005/8/layout/cycle2"/>
    <dgm:cxn modelId="{A1322A2B-E635-40A8-BC2C-34F71EC51006}" type="presParOf" srcId="{90EA04BF-E521-40EA-A6D0-6FF31F4D7FC4}" destId="{DA5CB2E4-52DF-46DF-BECA-1C11D99D94DB}" srcOrd="3" destOrd="0" presId="urn:microsoft.com/office/officeart/2005/8/layout/cycle2"/>
    <dgm:cxn modelId="{B5DE93FF-9DA8-4F6E-AD54-74455C7BA94B}" type="presParOf" srcId="{DA5CB2E4-52DF-46DF-BECA-1C11D99D94DB}" destId="{45BDAE9A-5913-4233-BE67-9219C68BFA85}" srcOrd="0" destOrd="0" presId="urn:microsoft.com/office/officeart/2005/8/layout/cycle2"/>
    <dgm:cxn modelId="{EA552B2E-26F4-4FF9-97B8-159A3E85F936}" type="presParOf" srcId="{90EA04BF-E521-40EA-A6D0-6FF31F4D7FC4}" destId="{98D7CBD3-620B-421F-BC6C-8C3DD2D014B7}" srcOrd="4" destOrd="0" presId="urn:microsoft.com/office/officeart/2005/8/layout/cycle2"/>
    <dgm:cxn modelId="{74B17EBE-1EA0-4232-BC7F-9DA484D72AC9}" type="presParOf" srcId="{90EA04BF-E521-40EA-A6D0-6FF31F4D7FC4}" destId="{12F77265-5F94-4FD4-827E-A086AEAF5CD5}" srcOrd="5" destOrd="0" presId="urn:microsoft.com/office/officeart/2005/8/layout/cycle2"/>
    <dgm:cxn modelId="{F5AA40DA-58A9-465C-B572-92A23965D0E3}" type="presParOf" srcId="{12F77265-5F94-4FD4-827E-A086AEAF5CD5}" destId="{E6C3D133-9F7B-46DC-B098-FF66F8B212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B32C0-BF1B-43DD-A5C5-F683029DBE7E}">
      <dsp:nvSpPr>
        <dsp:cNvPr id="0" name=""/>
        <dsp:cNvSpPr/>
      </dsp:nvSpPr>
      <dsp:spPr>
        <a:xfrm>
          <a:off x="0" y="1527"/>
          <a:ext cx="7778452" cy="486153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95285-F86F-4E33-9453-7359B418B70B}">
      <dsp:nvSpPr>
        <dsp:cNvPr id="0" name=""/>
        <dsp:cNvSpPr/>
      </dsp:nvSpPr>
      <dsp:spPr>
        <a:xfrm>
          <a:off x="987863" y="3373146"/>
          <a:ext cx="202239" cy="202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2E27F-2223-4926-AAAD-184A21841333}">
      <dsp:nvSpPr>
        <dsp:cNvPr id="0" name=""/>
        <dsp:cNvSpPr/>
      </dsp:nvSpPr>
      <dsp:spPr>
        <a:xfrm>
          <a:off x="1088983" y="3474266"/>
          <a:ext cx="1812379" cy="140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63" tIns="0" rIns="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Antes de 90. Aplicações monolíticas</a:t>
          </a:r>
          <a:endParaRPr lang="pt-BR" sz="1600" kern="1200" dirty="0"/>
        </a:p>
      </dsp:txBody>
      <dsp:txXfrm>
        <a:off x="1088983" y="3474266"/>
        <a:ext cx="1812379" cy="1404982"/>
      </dsp:txXfrm>
    </dsp:sp>
    <dsp:sp modelId="{D966BC61-5EC1-470B-AA68-AB96D91026D3}">
      <dsp:nvSpPr>
        <dsp:cNvPr id="0" name=""/>
        <dsp:cNvSpPr/>
      </dsp:nvSpPr>
      <dsp:spPr>
        <a:xfrm>
          <a:off x="2773018" y="2051781"/>
          <a:ext cx="365587" cy="365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F234B-7B40-47BF-98FB-F90506970B14}">
      <dsp:nvSpPr>
        <dsp:cNvPr id="0" name=""/>
        <dsp:cNvSpPr/>
      </dsp:nvSpPr>
      <dsp:spPr>
        <a:xfrm>
          <a:off x="2955811" y="2234575"/>
          <a:ext cx="1866828" cy="264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Início dos anos 90. Aplicações </a:t>
          </a:r>
          <a:r>
            <a:rPr lang="pt-BR" sz="1600" kern="1200" dirty="0" err="1" smtClean="0"/>
            <a:t>Client</a:t>
          </a:r>
          <a:r>
            <a:rPr lang="pt-BR" sz="1600" kern="1200" dirty="0" smtClean="0"/>
            <a:t>-Server(Duas camadas)</a:t>
          </a:r>
          <a:endParaRPr lang="pt-BR" sz="1600" kern="1200" dirty="0"/>
        </a:p>
      </dsp:txBody>
      <dsp:txXfrm>
        <a:off x="2955811" y="2234575"/>
        <a:ext cx="1866828" cy="2644673"/>
      </dsp:txXfrm>
    </dsp:sp>
    <dsp:sp modelId="{C39BCCC8-7870-4A1B-91C4-96DD5EC0CD51}">
      <dsp:nvSpPr>
        <dsp:cNvPr id="0" name=""/>
        <dsp:cNvSpPr/>
      </dsp:nvSpPr>
      <dsp:spPr>
        <a:xfrm>
          <a:off x="4919870" y="1247684"/>
          <a:ext cx="505599" cy="5055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B3EDB-6AAA-42D9-813A-DA157AA7A4FE}">
      <dsp:nvSpPr>
        <dsp:cNvPr id="0" name=""/>
        <dsp:cNvSpPr/>
      </dsp:nvSpPr>
      <dsp:spPr>
        <a:xfrm>
          <a:off x="5172670" y="1500484"/>
          <a:ext cx="1866828" cy="3378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90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Força da orientação a objetos e o surgimento de aplicações em n camadas, web e </a:t>
          </a:r>
          <a:r>
            <a:rPr lang="pt-BR" sz="1600" kern="1200" dirty="0" err="1" smtClean="0"/>
            <a:t>smart</a:t>
          </a:r>
          <a:r>
            <a:rPr lang="pt-BR" sz="1600" kern="1200" dirty="0" smtClean="0"/>
            <a:t> </a:t>
          </a:r>
          <a:r>
            <a:rPr lang="pt-BR" sz="1600" kern="1200" dirty="0" err="1" smtClean="0"/>
            <a:t>client</a:t>
          </a:r>
          <a:endParaRPr lang="pt-BR" sz="1600" kern="1200" dirty="0"/>
        </a:p>
      </dsp:txBody>
      <dsp:txXfrm>
        <a:off x="5172670" y="1500484"/>
        <a:ext cx="1866828" cy="3378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E376B-FDDC-4C08-9332-EF55C96421D0}">
      <dsp:nvSpPr>
        <dsp:cNvPr id="0" name=""/>
        <dsp:cNvSpPr/>
      </dsp:nvSpPr>
      <dsp:spPr>
        <a:xfrm>
          <a:off x="2460019" y="18"/>
          <a:ext cx="2261885" cy="22618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sz="13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791264" y="331263"/>
        <a:ext cx="1599395" cy="1599395"/>
      </dsp:txXfrm>
    </dsp:sp>
    <dsp:sp modelId="{5F53B3C8-5FAF-4C3E-89C4-0895C4F389EC}">
      <dsp:nvSpPr>
        <dsp:cNvPr id="0" name=""/>
        <dsp:cNvSpPr/>
      </dsp:nvSpPr>
      <dsp:spPr>
        <a:xfrm rot="3600011">
          <a:off x="4130974" y="2203858"/>
          <a:ext cx="59957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175942" y="2278648"/>
        <a:ext cx="419704" cy="458032"/>
      </dsp:txXfrm>
    </dsp:sp>
    <dsp:sp modelId="{1ACA9203-18E6-45C2-8D59-4B84DEC551D9}">
      <dsp:nvSpPr>
        <dsp:cNvPr id="0" name=""/>
        <dsp:cNvSpPr/>
      </dsp:nvSpPr>
      <dsp:spPr>
        <a:xfrm>
          <a:off x="4156591" y="2938590"/>
          <a:ext cx="2261885" cy="22618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sz="1300" b="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sz="1300" b="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sp:txBody>
      <dsp:txXfrm>
        <a:off x="4487836" y="3269835"/>
        <a:ext cx="1599395" cy="1599395"/>
      </dsp:txXfrm>
    </dsp:sp>
    <dsp:sp modelId="{DA5CB2E4-52DF-46DF-BECA-1C11D99D94DB}">
      <dsp:nvSpPr>
        <dsp:cNvPr id="0" name=""/>
        <dsp:cNvSpPr/>
      </dsp:nvSpPr>
      <dsp:spPr>
        <a:xfrm rot="10800000">
          <a:off x="3308147" y="3687840"/>
          <a:ext cx="59956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10800000">
        <a:off x="3488017" y="3840517"/>
        <a:ext cx="419697" cy="458032"/>
      </dsp:txXfrm>
    </dsp:sp>
    <dsp:sp modelId="{98D7CBD3-620B-421F-BC6C-8C3DD2D014B7}">
      <dsp:nvSpPr>
        <dsp:cNvPr id="0" name=""/>
        <dsp:cNvSpPr/>
      </dsp:nvSpPr>
      <dsp:spPr>
        <a:xfrm>
          <a:off x="763446" y="2938590"/>
          <a:ext cx="2261885" cy="2261885"/>
        </a:xfrm>
        <a:prstGeom prst="ellipse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sz="130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sz="13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094691" y="3269835"/>
        <a:ext cx="1599395" cy="1599395"/>
      </dsp:txXfrm>
    </dsp:sp>
    <dsp:sp modelId="{12F77265-5F94-4FD4-827E-A086AEAF5CD5}">
      <dsp:nvSpPr>
        <dsp:cNvPr id="0" name=""/>
        <dsp:cNvSpPr/>
      </dsp:nvSpPr>
      <dsp:spPr>
        <a:xfrm rot="17999989">
          <a:off x="2434402" y="2233250"/>
          <a:ext cx="59957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479370" y="2463814"/>
        <a:ext cx="419704" cy="45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23/10/2014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690" units="cm"/>
          <inkml:channel name="Y" type="integer" max="6680" units="cm"/>
          <inkml:channel name="F" type="integer" max="511" units="dev"/>
          <inkml:channel name="T" type="integer" max="2.14748E9" units="dev"/>
        </inkml:traceFormat>
        <inkml:channelProperties>
          <inkml:channelProperty channel="X" name="resolution" value="929.56525" units="1/cm"/>
          <inkml:channelProperty channel="Y" name="resolution" value="927.77777" units="1/cm"/>
          <inkml:channelProperty channel="F" name="resolution" value="7.09722E-5" units="1/dev"/>
          <inkml:channelProperty channel="T" name="resolution" value="1" units="1/dev"/>
        </inkml:channelProperties>
      </inkml:inkSource>
      <inkml:timestamp xml:id="ts0" timeString="2014-10-23T00:10:29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23710 11313 80 0,'0'0'-2'16,"0"0"4"-1,-3-3 4-15,3 3 8 16,-13 46 6 0,13-46-20-16,0 117 26 15,0 94 4-15,-25 157-1 16,-13 74-9-16,-13 43-7 15,0 2-10 1,7-5-8-16,0 40-1 16,12-46 0-16,10-65 0 15,6-89-3 1,10-85-15-16,-4-72-17 16,1-68-34-1</inkml:trace>
  <inkml:trace contextRef="#ctx0" brushRef="#br0" timeOffset="1312.0292">24600 11079 64 0,'193'-20'8'16,"51"-3"0"-1,54-5 1-15,82-9 2 16,76-3 2 0,-9 9-2-16,-447 31-11 15,440-23 5-15,1 6-4 16,-1 2-1-16,70 4 8 16,32 5-1-16,6 3 1 15,-22 6-2 1,-25 6-6-16,-52 5 0 15,-68 0-1 1,-77 3 1-16,-67 1 1 16,-62-1 1-1,-49 0 1-15,-21-3-1 16,-32-3-1 0,-16-2-2-16,-57-9 3 15,41 6 0 1,-41-6 0-16,0 0 3 15,0 0 1-15,0 0 1 16,0 0-7 0,-29 68 8-1,-9 9-4-15,4 26-1 16,8 31 1-16,-2 54 4 16,-7 72 5-16,-13 73 2 15,-18 58 1 1,-7 51-3-16,-3 26-3 15,6-3-1 1,23-9-4-16,18-28-2 16,20-49 1-1,12-43-1-15,9-48 1 16,-5-39 1 0,-4-44-1-16,-3-51-2 15,-3-49-1 1,-4-42-1-16,7-63 0 15,-9 37-1-15,9-37 1 16,0 0-1-16,-48 29-1 16,-28-7 1-16,-31-7-3 15,-52 5 3 1,-40-3-2-16,-64 8 2 16,-86 4-1-1,-104-3-3-15,-111 5 2 16,-104 3 2-1,-67 9 3 1,-32 17 2-16,32 8 2 16,76 7-5-1,89 2-2-15,95-12-4 16,79-14-5 0,60-13 0-16,51-19-1 15,31-21-1 1,29-24-11-16,16-23-12 15,209 49 35-15,-196-65-45 16,6-9-2-16,22 5-7 16</inkml:trace>
  <inkml:trace contextRef="#ctx0" brushRef="#br0" timeOffset="2337.1027">23992 11034 74 0,'130'-20'21'16,"28"-6"-4"-16,20 6-7 16,12 3-7-1,-13 5-23-15</inkml:trace>
  <inkml:trace contextRef="#ctx0" brushRef="#br0" timeOffset="2856.5949">23833 11866 86 0,'29'26'3'15,"-1"20"8"-15,-2 19 1 16,5 18-2-16,-8 5-3 15,-8-2-3 1,-5-6-4-16,-7-9-2 31,-3-8-4-31,-3-18-9 16,3-45-10 0</inkml:trace>
  <inkml:trace contextRef="#ctx0" brushRef="#br0" timeOffset="3560.1732">24657 11510 98 0,'212'-46'24'15,"1"9"-9"-15,-7 9-8 16,-16 5-5 0,-16 3-3-16,0 0-1 15,-3 0 0 1,-12 3 1-1,-23 0-1-15,-44 17-2 16,-32 0-7 0,-60 0 11-16,0 0-12 15,0 0 2-15,-19 51 4 16,-25 6 4-16,-1 0 1 16,7 6-4-1,25 0-2-15,13-1 0 16,13-5 0-16,16 3 3 15,9 6 3 1,3-1 2-16,0 1 2 16,-3 0 2-1,-13-9 5-15,1-9 0 16,-14-11 0 0,-12-37 0-16,-22 40 0 15,-22-3 1 1,-29-5 3-16,-38-4-3 15,-25-2-2 1,136-26-9-16,-174 20 7 16,-26-9-4-16,-38-8-3 15,-28 0 2-15,-38 3 1 16,3 5 3 0,48 6 0-1,50 0-3-15,57 0-2 16,58-5-8-1,43-7-12-15,45-5-16 16,0 0-59-16</inkml:trace>
  <inkml:trace contextRef="#ctx0" brushRef="#br0" timeOffset="4064.508">24134 11618 83 0,'143'-34'15'16,"22"-3"-2"-16,12-3-1 16,-3-3-3-1,-9 9-3-15,-7-3-4 16,-21 0-4-1,-23 8-6-15,-29 1-7 16,-37 8-25 0</inkml:trace>
  <inkml:trace contextRef="#ctx0" brushRef="#br0" timeOffset="4960.1017">24042 12967 86 0,'0'0'14'0,"19"83"11"15,-15 48 10-15,-11 54-2 32,1 49-6-32,-7 31-11 15,1 95-6 1,-14 53-6-16,26-413-4 16,-22 431-2-16,-6-9 1 15,-4-37 0-15,7-54-3 16,-7-55 2-16,-9-56-3 15,-10-40-5 1,-9-49-2-16,6-37-13 16,3-31-13-1,7-43-20-15</inkml:trace>
  <inkml:trace contextRef="#ctx0" brushRef="#br0" timeOffset="5999.791">25275 12939 85 0,'355'-57'20'16,"50"-3"-5"-1,23 11-2-15,-16 1-6 16,-7-4-2-1,-9 4-1-15,19-3-2 16,51-4 5 0,35 10 0-16,-14 16-1 15,-43 24 1-15,-45 13-6 16,-66 6-3 0,-61 3 0-1,-40-5-1 1,-55-1 0-16,-35-2-3 15,-46-3 2-15,-46 2 2 16,-50-8 1 0,0 0 1-16,-12 49 1 15,-36 22-1-15,-22 29-2 16,-9 31-2-16,0 37 3 16,12 57 0-1,1 49 0-15,9 43 1 16,19 28-1-1,22 8 3-15,38-5 2 16,23-17 3 0,18-29 3-16,10-28 0 15,-4-48-3-15,-21-53 1 16,-29-47 3 0,-25-46 3-16,-36-23 0 15,-27-14-2 1,-45-9-7-16,-45-3-1 15,-31-2-2 1,190-29-2-16,-234 25 1 16,-36 4 0-1,-46-3 0-15,-71-4 0 16,-63 7 7-16,-82-3 2 16,-51-12-1-1,-28 6-2-15,-26-6-7 16,-6 15-6-1,-7 5-2-15,10 9 0 16,23 2 0 0,43 4 5-16,61-9-5 15,63-18-2-15,79-7-6 16,86-15-14 0,83-3-33-16</inkml:trace>
  <inkml:trace contextRef="#ctx0" brushRef="#br0" timeOffset="10680.5033">24565 4640 140 0,'0'0'0'16,"0"0"4"-16,-31 34 7 15,-1 60 3 1,3 83 0-16,29-177-14 16,-35 314 11-16,1 151-8 15,2 99-4-15,3 27-2 16,10-84-3-16,16-99 2 16,13-86 1-1,15-68 3-15,-6-46-4 16,0-40-7-1,-9-45-14-15,-17-52-53 16</inkml:trace>
  <inkml:trace contextRef="#ctx0" brushRef="#br0" timeOffset="11512.1213">24220 4323 55 0,'0'0'9'0,"111"-3"22"16,85-14 3-16,-196 17-34 15,266-31 26-15,92-15-6 16,70-8-4-16,76-14-5 16,72-6-2-1,48-9 0-15,29-3-1 16,12 9-1 0,1 9-2-16,-17 8-3 15,-9 3-3 1,-38 6 1-1,-54-1 0-15,-76 15 0 16,-101 17 0 0,-108 6-3-16,-89 14-1 15,-85 17 1 1,-67 23 3-16,-67 43 4 16,-46 54 0-1,-17 65-2-15,-3 66-1 16,111-268-1-16,-79 325-2 15,34 37-2-15,33 35-1 16,21 25 0-16,29 20 3 16,3 23-4-1,7 11-3-15,-7-23 0 16,-15-45-1 0,-42-63 2-16,-35-74 6 15,-50-63 2 1,-67-56 2-16,-89-47 1 15,-101-34-4-15,-139-28 3 16,-134-23 7 0,-113-20 3-16,-184-20 5 15,6 0-6 1,152 6-16 0,203-9-45-1,199-14-84-15,368 37 134 16</inkml:trace>
  <inkml:trace contextRef="#ctx0" brushRef="#br0" timeOffset="12064.4855">25760 5222 108 0,'0'0'16'16,"0"0"-2"-16,0 0 5 15,-4 2-1 1,1 110-4-16,3-112-14 16,-6 177 15-16,0 34-9 15,2 11-4-15,-2-28-1 16,0-34-4-1,6-41-12-15,3-42-21 16,0-37-33 0</inkml:trace>
  <inkml:trace contextRef="#ctx0" brushRef="#br0" timeOffset="12704.0564">26111 4831 87 0,'54'-14'14'15,"19"2"5"-15,19 4 1 16,28-7-3 0,29-2-2-16,32-5-3 15,28-1-5-15,16-9-3 16,12-2-4 0,-5-3-2-16,-11 3 0 15,-37 8-2 1,-41 9 2-16,-39 14-2 15,-47 6-2 1,-25 17 4-16,-32-20 2 16,-16 74 1-1,16-74-1-15,-28 91 2 16,-14 23-3 0,-2 26 0-16,0 14-2 15,6 6 1-15,15-9-1 16,30-17 2-1,12-20 2-15,13-17-1 16,-1-17 2 0,-12-14-3-16,-25-12 0 15,-38 0 0-15,-58-8-2 16,-88-1 1 0,-86-13 2-16,-31-21 1 15,-13-14 4 1,26-3 1-16,2 4 0 15,20 10-4 1,47 9-5-16,76 9-23 16,149-26 26-16,-95 31-89 15</inkml:trace>
  <inkml:trace contextRef="#ctx0" brushRef="#br0" timeOffset="13088.3102">25985 7001 97 0,'0'0'23'16,"-19"51"-5"-16,-4 49-7 15,-2 23 0-15,9 0-7 16,7-7-4-1,-1-10-2-15,4-9-2 16,-13-3-3 0,-3-8-6-16,-1-12-16 15</inkml:trace>
  <inkml:trace contextRef="#ctx0" brushRef="#br0" timeOffset="13687.904">26346 6585 65 0,'145'-29'13'16,"17"-8"4"-16,19 0 0 15,-1 0-5 1,1 3-6-16,-42 2-5 16,-25 13-2-1,-22 7-5-15,-29 4-6 16,-12 5 2-1,-51 3 10-15,0 0-7 16,0 0 4-16,-19 60 6 16,0 5-3-16,-16 38-1 15,10-1 0 1,12 44 1-16,10-18 0 16,9 15 1-1,7-1 0-15,16-5-1 16,2-8 0-1,1-10 1-15,-7-13 3 16,-18-15 3 0,-14-17 4-16,-37-8 0 15,-51-18-2 1,-64-16-7-16,-62-21-7 16,-39-19-4-1,-47-21 4-15,-10-5 4 16,317 34 1-16,-295-31 2 15,45 5-2-15,31 9-8 16,61 14-26-16</inkml:trace>
  <inkml:trace contextRef="#ctx0" brushRef="#br0" timeOffset="14144.304">26327 8245 132 0,'0'0'15'16,"12"39"3"-16,-21 44 0 16,-23 23-6-1,-9 5-9-15,12-8-6 16,7-9-4-16,10-20-7 16,12-74 14-1,-13 54-29-15,13-54-13 16</inkml:trace>
  <inkml:trace contextRef="#ctx0" brushRef="#br0" timeOffset="14615.7993">26428 8159 58 0,'196'-86'18'16,"14"-2"0"-1,-5 0-10-15,-24 13-3 16,-42 30-4-16,-139 45-1 16,99-23-1-16,-33 14-4 15,-21 15 2-15,-26 20-1 16,-35 37 4-1,-29 31 1-15,-21 37-1 16,-10 29 0 0,22-1-1-16,13-8-2 15,19-22 1 1,18-21-1-16,4-31 1 16,0-26 4-1,-9-11 3 1,-29-3 2-16,-32 3 0 15,-31-5 0 1,-29-7-5-16,-28-11 0 16,-14-11-2-1,-18-15-1-15,-3-13 1 16,193 22 0-16,-161-26-2 16,53-3-22-16</inkml:trace>
  <inkml:trace contextRef="#ctx0" brushRef="#br0" timeOffset="15000.1684">29479 8404 133 0,'-44'83'2'0,"-1"20"-1"15,4 11 1 1,0 0-2-16,9-9-10 16,7-16-28-1</inkml:trace>
  <inkml:trace contextRef="#ctx0" brushRef="#br0" timeOffset="15559.5863">29796 7862 114 0,'234'-17'8'15,"45"-6"3"1,16-2 0-16,-7-1-2 16,-22 6-3-1,-22 6-4-15,-41 5-3 16,-61 9-3-16,-47 0 4 15,-50 3 1 1,-45-3 2-16,0 0-3 16,-19 52 0-16,-23 19-3 15,-18 23 0-15,-16 17-2 16,7 20 0 0,15 6-2-16,25 3-1 15,35-6-2 1,17-14 2-16,18-15 3 15,0-19 2-15,-12-21 5 16,-23-16 2 0,-38-15 0-16,-31-11 0 15,-51-14-3 1,-48-18 0-16,-41-20 4 31,-44-19 4-31,-19-9 0 16,0 0-1-16,25 6-8 15,45 13-21 1,196 38 21-16,-139-25-69 16</inkml:trace>
  <inkml:trace contextRef="#ctx0" brushRef="#br0" timeOffset="16416.2423">29758 8416 81 0,'0'0'0'0,"0"0"17"16,3 0-10-16,-3 0-3 16,0 0 0-1,3-3-2-15,-3 3 2 16,0-3-4 0,0 3-4-16,0 0-5 15,0-3-7 1,0 3-3-16,3 0 4 15,-3-3 6-15,60-17 8 16,4-5 2 0,9-7 1-16,3-5 4 15,0 3 5 1,0 5 4-16,-3 7-1 16,-7 7-4-1,-6 7-5-15,-12 2-2 16,-48 6-3-16,0 0 4 15,44-3 4-15,-44 3 3 16,0 0 0 0,0 0-3-16,0 0-3 15,-66 0-1-15,-17 3-1 16,-5 6 0 0,-11 8-1-16,7 11 0 31,4 12-3-31,5 9 0 15,7 8-1-15,23 3-2 16,14 0 1 0,17-3 0-16,19-3 0 15,19-6 0 1,3-8-1-16,19-9 2 16,6-11 0-1,7-17 3-15,-51-3-1 16,63-8 0-16,-2-12 1 15,5-12 0-15,-12-5 0 16,-13-3 1 0,-19 3 2-16,-22 37 1 15,-22-40 0-15,-16 15-1 16,-13 11-3 0,-18 5-1-16,2 9-1 15,1 3-9 1,15 8-18-16,13 6-47 15</inkml:trace>
  <inkml:trace contextRef="#ctx0" brushRef="#br0" timeOffset="16959.666">30274 8458 107 0,'0'3'3'0,"0"46"2"15,0-49 0 1,0 51-1-16,0-51 0 15,0 0-1 1,0 0 1-16,0 0 0 16,3 3-1-1,0-3 0-15,32-14-1 16,3-21-1 0,-38 35-1-16,41-45-1 15,1-4-1-15,2-2 0 16,-3 8-2-16,-6 9 0 15,-10 11-1-15,-25 23 0 16,0 0-1 0,0 0 3-1,0 0 5-15,4 0 3 16,-39 40 2 0,-6 3-1-16,-4-6-1 15,4-3-1 1,6-5-1-16,3-4-1 15,32-25-1 1,-9 32 0-16,9-32-2 16,9 34-5-1,14-11-27-15</inkml:trace>
  <inkml:trace contextRef="#ctx0" brushRef="#br0" timeOffset="17456.0841">30667 8507 108 0,'-13'48'7'16,"4"1"3"-1,-1-1 1 1,1-8-2-16,9-40-4 16,-3 40 1-1,3-40 0-15,0 0-6 16,0 0 7-16,0 0-1 16,0 0-1-16,0 3-3 15,12-49-1-15,4-11-2 16,9-3-3-1,-2-8-1-15,8 2-3 16,4 12 3 0,0 12 0-16,0 16 3 15,-35 26 4 1,0 0 6-16,47 14 0 16,-24 20 2-1,-8 9-1-15,-11 3-3 16,-8-1-1-1,-8-2-3-15,-1-3-8 16,-12-3-19-16,-4-6-27 16,29-31 52-1</inkml:trace>
  <inkml:trace contextRef="#ctx0" brushRef="#br0" timeOffset="17584.1686">30806 8530 55 0</inkml:trace>
  <inkml:trace contextRef="#ctx0" brushRef="#br0" timeOffset="18152.6863">31190 8407 77 0,'-7'40'8'0,"7"-40"-3"31,-12 46 2-31,-4-12 1 16,16-34-3-1,0 0-1-15,-13 28-4 16,13-28-2-1,0 0 1-15,0 0 3 16,0 0-2-16,0 0 3 16,-3 3 1-16,3 0-1 15,-13 40-2-15,1-3-1 16,8 0 0 0,4-40-1-16,4 51 0 15,-4-51 0 1,12 37 0-16,-12-37 3 15,0 0 4 1,0 0 3-16,48-23 1 16,-10-19-1-16,-6-16-3 15,6-13-3 1,0-9-2-16,0 3 0 16,-10 12 1-1,-15 16-11-15,-13 49-29 31</inkml:trace>
  <inkml:trace contextRef="#ctx0" brushRef="#br0" timeOffset="18624.1139">31484 8496 87 0,'-12'48'6'16,"-7"3"5"-16,6-5 0 16,0-6-1-1,13-40-1-15,0 0 2 16,0 0-11-1,0 0 15-15,0 0 0 16,-3 3-2-16,3-3-7 16,0 0-6-16,13-32-1 15,12-16-2 1,10-6 0 0,16-6-2-16,6 3-2 15,0 8 0 1,0 9 0-16,-13 12 1 15,-44 28 6 1,0 0 4-16,19 23 2 16,-19-23-1-1,-9 74-1-15,-4-6-3 16,-6-8-5-16,9-6-10 16,-5-11-29-1</inkml:trace>
  <inkml:trace contextRef="#ctx0" brushRef="#br0" timeOffset="19319.6151">32112 8513 82 0,'-10'48'23'15,"-9"-2"2"1,3-4-7-16,7-7-7 16,9-35-1-16,-19 31-1 15,19-31 0 1,0 0-1-16,0 0-3 15,0 0-5 1,-22-26 0-16,9-16-4 16,16-15-2-1,16-12-3-15,16-11 1 16,9 0-1 0,-44 80 9-16,45-68-6 15,-1 17 1-15,-6 11 2 16,-38 40-2-16,0 0 1 15,0 0 3 1,0 0 2 0,3 3 4-16,-16 28-1 15,-15 6 2 1,-1 6-1-16,-2 0 2 16,-4 2 0-16,3 7 0 15,7 2 0 1,22 3-3-16,19 0-4 15,12-6-7 1,13-8-14-16,10-12-57 16</inkml:trace>
  <inkml:trace contextRef="#ctx0" brushRef="#br0" timeOffset="23264.0818">24625 8692 80 0,'26'-25'14'0,"-26"25"1"16,0 0 1-1,0 0-2-15,0 0-7 16,3-3-3-1,-3 3-2-15,0 0-1 16,0 0-1-16,0 3 2 16,-22 65-1-16,0 9 1 15,-4-3 0 1,17 0-2-16,-1-2-2 16,10-15 1-16,3-15-2 15,-3-42-1 1,32 40 2-16,19-14-1 15,18-9 1 1,17-8 3-16,12-9 0 16,4 0 2-1,8-3-1 1,5 6 1-16,11 0-1 16,10-1 0-1,7-2 0-15,15 0-1 16,-2-5-1-1,-17-4 1-15,-139 9-1 16,127-14 1-16,-16 0 1 16,-26 2 0-16,-31 7 2 15,-54 5 1 1,0 0 0-16,0 0 0 16,0 0 0-16,0 2-3 15,3-2-1 1,0 0 0-16,4 0-1 15,-4 0 1 1,41 6-1-16,-44-6 0 16,0 0 0-1,0 0 0-15,45 3 0 16,-45-3 1 0,0 0-1-16,0 0 2 15,57-3 0 1,-13 0-2-1,-44 3 0-15,44-5 2 16,1-1-1-16,-1-3-1 16,-44 9 0-16,51-5 0 15,-51 5 1 1,0 0-1-16,0 0 0 16,0 0-3-16,3 0-9 15,0 0-32 1</inkml:trace>
  <inkml:trace contextRef="#ctx0" brushRef="#br0" timeOffset="31496.1377">24315 13044 85 0,'114'-26'14'16,"19"-2"-5"0,10-1-1-16,-10-2-2 15,-13 11 0-15,-15 3-1 16,-23 3 0 0,-82 14-5-16,63-15 4 15,-18 7 1-15,-45 8-1 16,0 0 2-16,0 0 2 15,0 0 1 1,3-3-1-16,-3 3-7 16,0 0-5-1,-60 11-4-15,-23 7 0 16,-15 4 1 0,-16 1 2-16,-13 3 1 15,7-9 2-15,22 3 1 16,31-9 2-1,67-11-2-15,0 0 0 16,32 15-2 0,66-10 2-16,57-13 2 15,23-9 0 1,-178 17-1 0,174-17-7-16,-16 2-40 0</inkml:trace>
  <inkml:trace contextRef="#ctx0" brushRef="#br0" timeOffset="34208.5242">27714 12015 47 0,'0'5'13'16,"0"-2"1"-16,-9 51-3 15,-10-5 2-15,-3 8-9 16,-7-6-3 0,4-2-1-16,-1-7 0 15,26-42 0 1,-15 29-3-16,15-29 1 16,0 0 1-16,0 0 4 15,22 23 2-15,-22-23 2 16,0 0-1-1,54-6-4 1,-7-2 0-16,-47 8-4 16,35-9-13-1,-35 9-33-15</inkml:trace>
  <inkml:trace contextRef="#ctx0" brushRef="#br0" timeOffset="34511.7722">28006 12063 75 0,'0'0'27'0,"0"0"-8"16,0 0-8 0,0 0-1-16,3-3-3 15,-6 63-3-15,3-11-3 16,0-49-2 0,-3 48-11-1,3-48-39 1</inkml:trace>
  <inkml:trace contextRef="#ctx0" brushRef="#br0" timeOffset="34904.0612">28304 12000 79 0,'-51'0'16'0,"3"15"-5"15,10 7-4-15,7 4-5 16,31-26-2 0,-10 34 2-16,10-34-1 15,16 35 1 1,16-10 2-16,6-5 1 15,3-3 0 1,-41-17-5-16,38 17 3 16,-13-2 0-16,-25-15 1 15,0 0 2-15,0 0 4 16,0 0-1 0,-25 51-3-1,-16-14-8-15,-7-8-16 16,7-7-43-1</inkml:trace>
  <inkml:trace contextRef="#ctx0" brushRef="#br0" timeOffset="35152.2271">28509 12160 108 0,'4'-3'12'15,"-4"6"-3"-15,-10 34-4 16,10-37-5-16,0 0-4 16,3 37-11-1,-3-37-12-15,0 0-21 16</inkml:trace>
  <inkml:trace contextRef="#ctx0" brushRef="#br0" timeOffset="35352.3744">28598 11940 81 0,'57'-28'14'15,"-9"8"-16"-15,-48 20-20 16</inkml:trace>
  <inkml:trace contextRef="#ctx0" brushRef="#br0" timeOffset="35759.6602">28709 12120 60 0,'0'43'13'0,"0"-43"-1"15,0 0 3 1,0 0-15-16,0 0 15 15,0 0 3-15,0 6-5 16,0-4-5-16,0-2-7 16,0 0-5-1,19-45 0-15,13-9 2 16,3-6-3 0,6 6 2-16,0 11 0 15,0 11-1-15,-6 12 0 16,-35 20 0-1,0 0 3-15,41 12 3 16,-15 11 0 0,-4 8 3-16,-10 3 0 15,-5 1-5 1,-7-35 5-16,-3 48-10 16,-10-8-30-1,13-40 35-15</inkml:trace>
  <inkml:trace contextRef="#ctx0" brushRef="#br0" timeOffset="35960.7921">28795 11963 85 0,'53'-23'15'0,"11"4"-4"16,-14 4-11 0,-11 4-13-16,-39 11-30 15</inkml:trace>
  <inkml:trace contextRef="#ctx0" brushRef="#br0" timeOffset="36456.1686">29067 12171 75 0,'0'0'15'0,"-6"40"2"15,6-40 2 1,0 0 2-1,0 0-3-15,0 0-6 16,3 3-6 0,13-43-5-16,0-17-4 15,6-11 1 1,6-6-2-16,-28 74 4 16,35-72 0-16,3 13 0 15,-3 10-1-15,-7 12-3 16,-28 37-1-16,0 0-1 15,0 0 0 1,0 0 3-16,4 0 3 16,-14 51 2-1,-6 1 0-15,-9-10-1 16,3-5 1 0,-7-5 1-16,10-6 0 15,19-26 3 1,-22 31-5-16,22-31 4 15,0 0-3 1,16 48-5-16,6-13-17 16,10-15-75-16</inkml:trace>
  <inkml:trace contextRef="#ctx0" brushRef="#br0" timeOffset="37087.8353">29704 11772 115 0,'0'0'30'0,"-16"-37"-11"16,16 37-19-16,-29-17 9 15,-21 20-1-15,-7 20-1 16,-13 14 0-16,16 6-2 16,7 2-1-1,15-2-3-15,19-3-1 16,13-40 3-1,7 60-7-15,2-20-5 16,13-3-9 0,-3-14-15-16,-19-23-17 15</inkml:trace>
  <inkml:trace contextRef="#ctx0" brushRef="#br0" timeOffset="37527.2642">29748 11935 98 0,'-12'48'17'15,"-4"4"-7"-15,0-4-2 16,-3-5-4-1,9-12-1-15,10-31 0 16,0 0 1 0,0 0 2-16,0 0 2 15,-3 3 1 1,3-3-2-16,0 0-3 16,0 0-5-16,16-43-2 15,9-14 1 1,1-3-1-16,5 9 3 15,-31 51 0 1,35-43-1-16,-6 18-1 16,-29 25-2-16,0 0 3 15,0 0 2-15,0 0 1 16,19 40 6 0,-13 11-5-16,-6 3-1 15,-3 0-16 1,-3-8-32-1</inkml:trace>
  <inkml:trace contextRef="#ctx0" brushRef="#br0" timeOffset="38151.834">29929 11895 46 0,'0'0'11'0,"0"0"3"15,0 0 0-15,-10 71-3 16,-2-5-3 0,5-9-4-1,1-6-2 1,6-51 1-16,0 40 4 16,0-40 7-16,0 0 2 15,0 0-2 1,0 0-14-16,0 0 10 15,0 0-10-15,25-54-4 16,10-6 3-16,13-8-3 16,2 5 3-1,1 14-2-15,-7 15 0 16,-6 11-5 0,-38 23-2-16,0 0-1 15,0 0 2 1,0 0 6-16,0 3 2 15,-15 63 7-15,-17-6-3 16,-3-9 5 0,3-8-1-16,10-9-3 15,22-34 2 1,-22 31-2-16,22-31-1 16,0 0-2-1,0 0-1-15,16 32-13 16,-16-32-60-1</inkml:trace>
  <inkml:trace contextRef="#ctx0" brushRef="#br0" timeOffset="38776.2627">30531 11584 65 0,'0'0'25'16,"-19"-23"-2"-1,19 23-11-15,-48 23-2 16,-9 25 0 0,0 21 0-16,-3 11-3 15,9 5-1-15,23-2-1 16,6-3-3 0,18-9 1-16,14-11-10 15,9-3-17 1,0-14-32-16</inkml:trace>
  <inkml:trace contextRef="#ctx0" brushRef="#br0" timeOffset="42049.2222">30524 11781 94 0,'-3'3'21'16,"-28"45"-4"-16,-1 9-9 15,0-3-2 1,0 6-1-16,13-14 1 15,4-6 1 1,15-40-3-16,0 0-4 16,0 0 4-16,0 0-1 15,22 34-1-15,-22-34 1 16,44 11-1 0,-44-11 0-16,60-8-3 15,-12-4 0-15,-7-2-3 16,-6-3-11-1,-3 0-25-15</inkml:trace>
  <inkml:trace contextRef="#ctx0" brushRef="#br0" timeOffset="42312.3963">30765 11758 141 0,'0'0'27'16,"0"0"1"0,-22 60-3-16,6 0-8 15,-3-3-5-15,3-9-6 16,10-8-4-1,6-40-19-15,0 0-33 16,0 40-79 0</inkml:trace>
  <inkml:trace contextRef="#ctx0" brushRef="#br0" timeOffset="42671.6625">31025 11778 133 0,'3'3'22'16,"-25"-26"-6"-1,22 23-9-15,0 0-6 16,0 0-2-1,0 0 1-15,-3 0 0 16,3 0 2 0,9 34 0-16,7-5 3 15,9-1 2 1,-9-2 1-16,-16-26 2 16,10 37-1-1,-10-37-3-15,-16 46-4 16,16-46-2-16,-19 34-4 15,-6-11-21-15,25-23-35 16</inkml:trace>
  <inkml:trace contextRef="#ctx0" brushRef="#br0" timeOffset="42911.9243">31377 11786 150 0,'-16'40'18'0,"0"-3"-6"16,-6-2-8-1,9-4-7-15,13-31 3 16,0 0-9-16,-22 37-14 15,22-37-37-15</inkml:trace>
  <inkml:trace contextRef="#ctx0" brushRef="#br0" timeOffset="43184.1524">31456 11567 70 0,'0'0'0'15,"0"0"6"1,0-3-5-16,6 0-3 0,-6 0 0 15,3 0-5-15,-3 3-4 16</inkml:trace>
  <inkml:trace contextRef="#ctx0" brushRef="#br0" timeOffset="43519.513">31434 11230 73 0,'0'0'0'16,"0"0"14"-16,53 9 0 15,11 17 0-15,-4 16-2 16,10 13-1-1,-16 7-4-15,-10 7-2 16,-6-7-3 0,-13-4-2-16,-9-13-3 15,-13-11 1 1,-3-34 0-16,-9 35 0 16,-20-7-1-1,1-2-16 1,-4-3-40-16</inkml:trace>
  <inkml:trace contextRef="#ctx0" brushRef="#br0" timeOffset="43927.7972">31871 11096 70 0,'114'37'30'0,"-19"38"-8"15,-16 47-6-15,-31 32-8 16,-39 26-7-1,-47 14-16-15,-51 0-37 16</inkml:trace>
  <inkml:trace contextRef="#ctx0" brushRef="#br0" timeOffset="46127.366">27714 12388 118 0,'149'-25'30'16,"38"-10"-7"-16,54-5-4 15,47-2-4-15,45-4-4 16,47 6-3 0,19 3-7-16,19-3-3 15,13-3-1 1,-3 1-1-16,-4-4 4 15,-9-5-1 1,-19-1 1-16,-57 9 0 16,-53 9 0-1,-77 11 0-15,-64 9 0 16,-53 6 0 0,-38 2 0-1,-54 6 0-15,0 0 2 16,0 0 1-16,0 0 0 15,0 0 0-15,3-3 1 16,0 3-2 0,1 0 1-16,-4 0-1 15,-4 0 1-15,-37-9-3 16,-9-8 1 0,-14-17-2-16,-15-17 1 15,-19-18 0 1,3-5 0-16,9-8 0 15,29-7 0 1,29-2 0-16,37-6 0 16,23 3-1-1,9 20 1-15,-9 19 0 16,-20 27 1 0,-12 28-1-16,0 0 2 15,0 0 0-15,0 0 0 16,0 0-4-16,-31-40 1 15,-10 9-2-15,-16 2 2 32,-23 1-2-32,-24-1 1 0,-32 1-2 15,-39-1 0 1,-46 9 1 0,-55 14 0-16,-44 18 0 15,-54 16-4 1,-38 24 0-16,-41 19 0 15,-32 17 1 1,13 15 5-16,35 8 1 16,44 3 1-1,51 9-3-15,70-9-1 16,272-114 3-16,-187 86-10 16,89-27-5-16,50-16 2 15,26-11 1-15,22-32 7 16,3 54 6-1,3-11-2-15,7-6 0 16,-3 3-3 0,-1 11-1-16,-6 14 0 15,-3 21-1 1,-3 2-4-16,0-5-8 16,-7-9-14-1</inkml:trace>
  <inkml:trace contextRef="#ctx0" brushRef="#br0" timeOffset="47303.5107">24806 13803 80 0,'158'-74'19'0,"42"-6"3"15,76-17-3 1,78-14-10-16,58-6-3 16,19-3-5-16,-79 29 1 15,-80 22-1 1,-56 26-2-16,-48 12-1 16,-42 17 3-1,-46 8 7-15,-80 6 1 16,44 9 2-1,-44-9-11 1,35 17 10-16,12 3-7 16,32 2 0-16,42-10 0 15,37-15 1-15,42-20 0 16,28-11 0 0,25-6-1-16,13-11-2 15,4-3-3 1,-10 5-1-16,-17 6-8 15,-43 9-23 1,-57 8-51-16</inkml:trace>
  <inkml:trace contextRef="#ctx0" brushRef="#br0" timeOffset="47839.8649">25487 14279 70 0,'225'-103'23'16,"41"-8"5"-1,19-3-2-15,-285 114-26 16,308-106 15-16,5 18-5 15,1 22-6-15,-13 21-3 16,-32 16-1 0,-28 18 0-16,-35 8 2 15,-10 3 3 1,1 0 1-16,21-3 4 16,17-5 0-16,34-1-2 15,22-2-2 1,20 2-4-16,6 1-2 15,-13-4-1 1,-32-2-2-16,-31-6-4 16,-35 0-7-1,-41 6-21 1</inkml:trace>
  <inkml:trace contextRef="#ctx0" brushRef="#br0" timeOffset="48432.3155">25817 15314 80 0,'168'-77'31'16,"44"-17"-2"-16,19 3-11 15,13 17-9 1,-13 22-5-16,-18 24-2 15,-30 22-1 1,-18 17 0-16,-16 15 2 16,0 8 4-1,19 6 3-15,22 3 3 16,-190-43-13-16,203 46 11 16,-4-1-3-16,1 4-4 15,-10-15-1 1,-3-14-3-16,12-23-5 15,1-20-16-15,-7-22-51 16</inkml:trace>
  <inkml:trace contextRef="#ctx0" brushRef="#br0" timeOffset="51408.6835">29685 8025 76 0,'0'0'17'16,"0"0"-5"-1,-3 0-2 1,3-3 1-16,0 3 3 16,-4 0-1-1,4 0-13-15,0 0 14 16,0-6-1-16,0 6-4 16,-3-2-2-16,3 2-2 15,0-3-2 1,0 3-2-16,-3 0 3 15,-16 31 1 1,6 29 1-16,-6 34 1 16,-3 17-4-16,13 1-3 15,2-10-1 1,1-16-3-16,-7-15 0 16,7-11-11-1,-7-17-12-15,4-9-22 16,9-34-31-1</inkml:trace>
  <inkml:trace contextRef="#ctx0" brushRef="#br0" timeOffset="52071.2887">29476 8136 75 0,'0'-3'14'16,"47"-39"10"-1,29 4 0-15,35-1-3 16,29-4-5-1,27-3-5-15,27 1-3 16,-194 45-8-16,193-40 3 16,0-6-2-16,-19 9 0 15,-15 8-1 1,-26 1 0-16,-25 11-2 16,-23 11 1-16,-25 9-2 15,-6 11 1 1,-6 15 2-16,-4 13-2 15,-9 15-1 1,0 18-2-16,-4 13 1 16,-5 9 2-1,-1 11-2-15,16 4 0 16,20-4-2 0,5-8 1-1,13-12 2-15,0-14 1 16,-2-11 1-1,-17-12-1-15,-60-51 2 16,44 43 0-16,-19-3 1 16,-47 9 1-16,-47 5 2 15,-65 6 2 1,-46 0 2-16,-29-3 3 16,-10-9 2-16,-9-8 0 15,-6-6-4 1,-4-8-2-16,19-6-5 15,29-6-10 1,38-5-12-16,38-7-41 16</inkml:trace>
  <inkml:trace contextRef="#ctx0" brushRef="#br0" timeOffset="68056.4028">21071 14998 65 0,'0'2'5'16,"-3"-2"-4"-1,3 0 0-15,35-22 1 16,31-15 3 0,29-15 1-16,25-13-1 15,26-4-1 1,6 1-3-16,0 8 1 15,-12 11-7 1,-29 15-16-16</inkml:trace>
  <inkml:trace contextRef="#ctx0" brushRef="#br0" timeOffset="68488.8798">22034 14102 90 0,'0'-3'0'0,"13"-34"3"16,15 9 3-16,32 8 3 16,20-6 2-1,18-2-2-15,9 10-3 16,1 7-1-1,-10 17-3-15,-18 17 5 16,-17 34 3 0,-38 28-1-16,-34 38 1 15,-45 16-5 1,-41 15-13-16,-29-14-60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8FB29-07DC-4479-9FF4-22CF16CECCA3}" type="slidenum">
              <a:rPr lang="pt-BR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8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670E0-E2A3-48D4-B870-BCF3A78E3E99}" type="slidenum">
              <a:rPr lang="pt-BR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3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E09D20-1ADC-4ACE-9A9E-85227E4FEA2A}" type="slidenum">
              <a:rPr lang="pt-BR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1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F4E03-325A-4437-B488-4A23AA8D2A4E}" type="slidenum">
              <a:rPr lang="pt-BR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5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8411B-2A32-42B1-AC1A-5D69D686168C}" type="slidenum">
              <a:rPr lang="pt-BR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4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76B95-03C7-487E-AD97-5A6B338D1E33}" type="slidenum">
              <a:rPr lang="pt-BR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90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5CB201-5270-4CEE-9705-632E1D38B10A}" type="slidenum">
              <a:rPr lang="pt-BR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21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AF388-3F46-4CC4-9C62-EA80B04767A0}" type="slidenum">
              <a:rPr lang="pt-BR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6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3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508EF0-509F-444A-927E-520439FE8B60}" type="slidenum">
              <a:rPr lang="pt-BR"/>
              <a:pPr eaLnBrk="1" hangingPunct="1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60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B101F5-9EA0-4F4C-8D2D-375E66290869}" type="slidenum">
              <a:rPr lang="pt-BR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64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D8B90-AB0A-4105-B688-2DCC70BF973B}" type="slidenum">
              <a:rPr lang="pt-BR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4F32D-7147-4458-9626-07025F2AC142}" type="slidenum">
              <a:rPr lang="pt-BR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99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68F4B2-8B17-4101-B8DF-0B3F074940A6}" type="slidenum">
              <a:rPr lang="pt-BR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5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3BF480-7509-4B4D-A4F3-5EFAC3DB7B9F}" type="slidenum">
              <a:rPr lang="pt-BR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55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94999-4290-4B1B-ABC1-57FF972569A8}" type="slidenum">
              <a:rPr lang="pt-BR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8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3C4641-F84E-4D46-8D12-5E259C486E6A}" type="slidenum">
              <a:rPr lang="pt-BR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98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F0E99-57F9-4A59-BE0B-E5714C3AD11C}" type="slidenum">
              <a:rPr lang="pt-BR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71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C47421-16C6-436B-9873-0EE56F7E6766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18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8A421A-A02A-4589-AA64-2D0BC87EBE07}" type="slidenum">
              <a:rPr lang="pt-BR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32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77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4DA7B2-8AA4-4694-A68E-C847EB85091B}" type="slidenum">
              <a:rPr lang="pt-BR"/>
              <a:pPr eaLnBrk="1" hangingPunct="1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92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8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3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10C301-C2BF-46BE-BC0D-F106A33BFB2A}" type="slidenum">
              <a:rPr lang="pt-BR"/>
              <a:pPr eaLnBrk="1" hangingPunct="1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50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71694A-8B56-4DCF-921E-F7A251BB0C31}" type="slidenum">
              <a:rPr lang="pt-BR"/>
              <a:pPr eaLnBrk="1" hangingPunct="1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47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D86A6-64DE-4732-A55D-1FE1AA5CD9FD}" type="slidenum">
              <a:rPr lang="pt-BR"/>
              <a:pPr eaLnBrk="1" hangingPunct="1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11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A19E3-C8ED-49A4-9E07-F227F97D98A6}" type="slidenum">
              <a:rPr lang="pt-BR"/>
              <a:pPr eaLnBrk="1" hangingPunct="1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21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7550F2-0CEF-486A-8811-AEA784916ACD}" type="slidenum">
              <a:rPr lang="pt-BR"/>
              <a:pPr eaLnBrk="1" hangingPunct="1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8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CF846-8513-47C9-B5DF-B776A80C96DA}" type="slidenum">
              <a:rPr lang="pt-BR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34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56B3-8B87-4796-AB1F-32C605196C4B}" type="slidenum">
              <a:rPr lang="pt-BR"/>
              <a:pPr eaLnBrk="1" hangingPunct="1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473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F4981-D8D6-40FD-A724-FC207618CB9C}" type="slidenum">
              <a:rPr lang="pt-BR"/>
              <a:pPr eaLnBrk="1" hangingPunct="1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45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4D3C7-E1CA-4FCA-93A9-C1AB3BA16477}" type="slidenum">
              <a:rPr lang="pt-BR"/>
              <a:pPr eaLnBrk="1" hangingPunct="1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366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16812-4C1A-4D0E-B263-04C2FC300978}" type="slidenum">
              <a:rPr lang="pt-BR"/>
              <a:pPr eaLnBrk="1" hangingPunct="1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21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113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6E699-C719-4DC7-98DD-56698F069D27}" type="slidenum">
              <a:rPr lang="pt-BR"/>
              <a:pPr eaLnBrk="1" hangingPunct="1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0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56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CB258C-35A0-46BC-8BFA-6CB2BE6B4CB1}" type="slidenum">
              <a:rPr lang="pt-BR"/>
              <a:pPr eaLnBrk="1" hangingPunct="1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809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45F5-BD2A-40B6-BCFE-4D743EFF99E7}" type="slidenum">
              <a:rPr lang="pt-BR"/>
              <a:pPr eaLnBrk="1" hangingPunct="1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72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E7B27-A20F-4F0F-AE73-10258DCD4626}" type="slidenum">
              <a:rPr lang="pt-BR"/>
              <a:pPr eaLnBrk="1" hangingPunct="1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2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A70D5-2935-41F8-B6C4-F58FECE4A7BA}" type="slidenum">
              <a:rPr lang="pt-BR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37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445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3E4B-6217-4408-9020-DF6835896B7E}" type="slidenum">
              <a:rPr lang="pt-BR"/>
              <a:pPr eaLnBrk="1" hangingPunct="1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7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BA8CC-F483-4B32-A8F5-E68DCF9FE90A}" type="slidenum">
              <a:rPr lang="pt-BR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4398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2B320-98CB-458B-8F34-3ADDD43AE271}" type="slidenum">
              <a:rPr lang="pt-BR"/>
              <a:pPr eaLnBrk="1" hangingPunct="1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696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494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7979-466C-4848-825E-0E62BB8E4B73}" type="slidenum">
              <a:rPr lang="pt-BR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37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10DE7-8A09-4F19-91B2-E71707F13BF9}" type="slidenum">
              <a:rPr lang="pt-BR"/>
              <a:pPr eaLnBrk="1" hangingPunct="1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287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FC6F5-3132-404E-B175-59317804B003}" type="slidenum">
              <a:rPr lang="pt-BR"/>
              <a:pPr eaLnBrk="1" hangingPunct="1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69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A432C-0C59-481D-AA5A-DE80B6725ED7}" type="slidenum">
              <a:rPr lang="pt-BR"/>
              <a:pPr eaLnBrk="1" hangingPunct="1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11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EDB62-6566-4FBA-A7D6-695FE25152B7}" type="slidenum">
              <a:rPr lang="pt-BR"/>
              <a:pPr eaLnBrk="1" hangingPunct="1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E9438-C2B2-44CE-AEDA-1CD9670CF44E}" type="slidenum">
              <a:rPr lang="pt-BR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2528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21D39-80F2-4CBC-83ED-14BE31F140B0}" type="slidenum">
              <a:rPr lang="pt-BR"/>
              <a:pPr eaLnBrk="1" hangingPunct="1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453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92205-A316-41F2-9218-12DD091FDA48}" type="slidenum">
              <a:rPr lang="pt-BR"/>
              <a:pPr eaLnBrk="1" hangingPunct="1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289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5CD61-78BF-4200-B8B7-AB8EA5B29733}" type="slidenum">
              <a:rPr lang="pt-BR"/>
              <a:pPr eaLnBrk="1" hangingPunct="1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259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AB10C-F2C4-4F5D-9018-7B66D7B1A7F7}" type="slidenum">
              <a:rPr lang="pt-BR"/>
              <a:pPr eaLnBrk="1" hangingPunct="1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622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EE159-028A-489F-8530-D7413333E851}" type="slidenum">
              <a:rPr lang="pt-BR"/>
              <a:pPr eaLnBrk="1" hangingPunct="1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167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8435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82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DEE7A3-4315-47C7-9E76-37079F336F48}" type="slidenum">
              <a:rPr lang="pt-BR"/>
              <a:pPr eaLnBrk="1" hangingPunct="1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712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8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6201F-6E6B-4C2E-86FB-1F6B188C73BE}" type="slidenum">
              <a:rPr lang="pt-BR"/>
              <a:pPr eaLnBrk="1" hangingPunct="1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663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CE2B8-42B8-432E-A499-20D18AAB6336}" type="slidenum">
              <a:rPr lang="pt-BR"/>
              <a:pPr eaLnBrk="1" hangingPunct="1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4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4CB74-2AA7-495D-8FD7-B2E8633C6DE6}" type="slidenum">
              <a:rPr lang="pt-BR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26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89C20-868E-4444-8A35-B916619B9495}" type="slidenum">
              <a:rPr lang="pt-BR"/>
              <a:pPr eaLnBrk="1" hangingPunct="1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424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0896B-AC55-483E-886B-793F9CBE689E}" type="slidenum">
              <a:rPr lang="pt-BR"/>
              <a:pPr eaLnBrk="1" hangingPunct="1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124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59DC7-1747-48F4-BB60-BB71265E7532}" type="slidenum">
              <a:rPr lang="pt-BR"/>
              <a:pPr eaLnBrk="1" hangingPunct="1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386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1BAB4-A9BB-4A16-938A-B5C69CA67666}" type="slidenum">
              <a:rPr lang="pt-BR"/>
              <a:pPr eaLnBrk="1" hangingPunct="1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307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3B047D-93AC-45A1-9CB2-4AA18EE84978}" type="slidenum">
              <a:rPr lang="pt-BR"/>
              <a:pPr eaLnBrk="1" hangingPunct="1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101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6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25424-5B13-4DAE-87F8-FCA7B9F4A97B}" type="slidenum">
              <a:rPr lang="pt-BR"/>
              <a:pPr eaLnBrk="1" hangingPunct="1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480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D869B-62E1-4333-8B6D-0680ACF9DFB9}" type="slidenum">
              <a:rPr lang="pt-BR"/>
              <a:pPr eaLnBrk="1" hangingPunct="1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913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03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5AB6A3-5217-4EAE-845E-7090A0C0E6D5}" type="slidenum">
              <a:rPr lang="pt-BR"/>
              <a:pPr eaLnBrk="1" hangingPunct="1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88CB8D-6BA6-482C-A069-BEAEA037F707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279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44AD8-2B48-4ACA-A648-044D501F40E2}" type="slidenum">
              <a:rPr lang="pt-BR"/>
              <a:pPr eaLnBrk="1" hangingPunct="1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2518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65DA0-0E86-4E80-8F96-A63CE6E6E7C4}" type="slidenum">
              <a:rPr lang="pt-BR"/>
              <a:pPr eaLnBrk="1" hangingPunct="1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539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6D225-9198-41D3-B178-B8D93BE9522D}" type="slidenum">
              <a:rPr lang="pt-BR"/>
              <a:pPr eaLnBrk="1" hangingPunct="1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093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69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CEAC3-63B4-4CEC-9D7F-C751EAF516F2}" type="slidenum">
              <a:rPr lang="pt-BR"/>
              <a:pPr eaLnBrk="1" hangingPunct="1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173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FDEE-3D86-44D1-BE37-01B13A9C3501}" type="slidenum">
              <a:rPr lang="pt-BR"/>
              <a:pPr eaLnBrk="1" hangingPunct="1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024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D37A2-27E2-464A-B41D-3D95A79C9DD0}" type="slidenum">
              <a:rPr lang="pt-BR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23/10/2014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50706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brown-are-you-a-software-architec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channel9.msdn.com/Blogs/luconde/ArqPod-Brasil-Diviso-de-camada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concurrencyControl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ambysoftinc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mazon.com/exec/obidos/ASIN/0131016490/ambysoftinc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7/04/21/domain-model-pattern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thinkddd.com/assets/2/Domain_Driven_Design_-_Step_by_Step.pd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54.aspx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stochastyk.blogspot.com.br/2008/05/domain-services-in-domain-driven-design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idm/v2r2/index.jsp?topic=/com.ibm.datatools.logical.ui.doc/topics/cdommod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subsonicproject.com/" TargetMode="External"/><Relationship Id="rId4" Type="http://schemas.openxmlformats.org/officeDocument/2006/relationships/hyperlink" Target="http://blogs.msdn.com/b/adonet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data/aa937709" TargetMode="Externa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container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ucturemap.net/structuremap" TargetMode="External"/><Relationship Id="rId5" Type="http://schemas.openxmlformats.org/officeDocument/2006/relationships/hyperlink" Target="http://unity.codeplex.com/http:/unity.codeplex.com" TargetMode="External"/><Relationship Id="rId4" Type="http://schemas.openxmlformats.org/officeDocument/2006/relationships/hyperlink" Target="http://ninject.org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739.aspx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www.theserverside.com/news/1321158/A-beginners-guide-to-Dependency-Injection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customXml" Target="../ink/ink1.xml"/><Relationship Id="rId4" Type="http://schemas.openxmlformats.org/officeDocument/2006/relationships/image" Target="../media/image2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/viewform?formkey=dHJYNXBPWUdKU2ZOVjBfQVQxTGVaa1E6MQ#gid=0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>
          <a:xfrm>
            <a:off x="838200" y="2071397"/>
            <a:ext cx="10515600" cy="2387600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13" y="1803400"/>
            <a:ext cx="8229600" cy="2214562"/>
          </a:xfrm>
        </p:spPr>
        <p:txBody>
          <a:bodyPr>
            <a:noAutofit/>
          </a:bodyPr>
          <a:lstStyle/>
          <a:p>
            <a:r>
              <a:rPr lang="pt-BR" sz="2800" dirty="0"/>
              <a:t>                		            </a:t>
            </a:r>
            <a:r>
              <a:rPr lang="pt-BR" sz="2800" b="1" dirty="0" smtClean="0"/>
              <a:t> </a:t>
            </a:r>
            <a:endParaRPr lang="pt-BR" sz="2800" b="1" dirty="0"/>
          </a:p>
          <a:p>
            <a:r>
              <a:rPr lang="pt-BR" sz="2800" b="1" dirty="0" smtClean="0"/>
              <a:t>	</a:t>
            </a:r>
            <a:r>
              <a:rPr lang="pt-BR" sz="2800" b="1" dirty="0"/>
              <a:t>			 Camada de apresentação</a:t>
            </a:r>
          </a:p>
          <a:p>
            <a:pPr algn="just"/>
            <a:r>
              <a:rPr lang="pt-BR" sz="2800" b="1" dirty="0"/>
              <a:t>				 Camada de negócio </a:t>
            </a:r>
          </a:p>
          <a:p>
            <a:pPr algn="just"/>
            <a:r>
              <a:rPr lang="pt-BR" sz="2800" b="1" dirty="0"/>
              <a:t>				 Camada de persistência</a:t>
            </a:r>
          </a:p>
        </p:txBody>
      </p:sp>
      <p:pic>
        <p:nvPicPr>
          <p:cNvPr id="143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6" y="1555750"/>
            <a:ext cx="5089836" cy="4826000"/>
          </a:xfrm>
          <a:prstGeom prst="rect">
            <a:avLst/>
          </a:prstGeom>
          <a:ln>
            <a:noFill/>
          </a:ln>
          <a:effectLst>
            <a:glow>
              <a:schemeClr val="bg1">
                <a:alpha val="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2595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42282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apresentação:</a:t>
            </a:r>
            <a:r>
              <a:rPr lang="pt-BR" sz="2800" dirty="0" smtClean="0"/>
              <a:t> Responsável pela interação entre o usuário e o sistema. 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Linha de comando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Página WEB(HTML, </a:t>
            </a:r>
            <a:r>
              <a:rPr lang="pt-BR" sz="2800" dirty="0" err="1" smtClean="0"/>
              <a:t>WAP,etc</a:t>
            </a:r>
            <a:r>
              <a:rPr lang="pt-BR" sz="2800" dirty="0" smtClean="0"/>
              <a:t>..)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Telas de uma aplicação </a:t>
            </a:r>
            <a:r>
              <a:rPr lang="pt-BR" sz="2800" dirty="0" err="1" smtClean="0"/>
              <a:t>windows</a:t>
            </a: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53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" descr="http://img2.mlstatic.com/s_MLB_v_O_f_170209823_51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8862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40376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Camada de negócios:</a:t>
            </a:r>
            <a:r>
              <a:rPr lang="pt-BR" sz="2800" dirty="0" smtClean="0"/>
              <a:t> Contém a lógica de negócio do sistema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Cálculos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Processos de negócio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Validações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Lógica de chamada de serviços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63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2" descr="https://encrypted-tbn0.google.com/images?q=tbn:ANd9GcQ3h66tmkUl2UWSd_J_PkgIg7I0HrvtuC7F0Oicu3tfjns97Cc7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09" y="4148918"/>
            <a:ext cx="2707091" cy="27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847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749367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persistência:</a:t>
            </a:r>
            <a:r>
              <a:rPr lang="pt-BR" sz="2800" dirty="0" smtClean="0"/>
              <a:t> Articulação das atividades para persistência de dados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Transações de banco de dados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Comunicação com outros Banco de dados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74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" descr="https://encrypted-tbn0.google.com/images?q=tbn:ANd9GcRui38NpKNvSyxkcWh-5-4slofw7F4v9lDHYwabAvs86Nw4fkZ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30" y="4697412"/>
            <a:ext cx="215832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13377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90664"/>
            <a:ext cx="6005512" cy="514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9" name="Picture 5" descr="Ff650706.bookaag2(en-us,PandP.1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884630"/>
            <a:ext cx="2391391" cy="29079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WEB</a:t>
            </a:r>
          </a:p>
        </p:txBody>
      </p:sp>
    </p:spTree>
    <p:extLst>
      <p:ext uri="{BB962C8B-B14F-4D97-AF65-F5344CB8AC3E}">
        <p14:creationId xmlns:p14="http://schemas.microsoft.com/office/powerpoint/2010/main" val="2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39888"/>
            <a:ext cx="10749367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/>
              <a:t>Camada Lógica(</a:t>
            </a:r>
            <a:r>
              <a:rPr lang="pt-BR" sz="2800" b="1" dirty="0" err="1" smtClean="0"/>
              <a:t>Layer</a:t>
            </a:r>
            <a:r>
              <a:rPr lang="pt-BR" sz="2800" b="1" dirty="0" smtClean="0"/>
              <a:t>): </a:t>
            </a:r>
            <a:r>
              <a:rPr lang="pt-BR" sz="2800" dirty="0"/>
              <a:t>Trata-se da distribuição lógica dos componentes do sistema ou aplicação.</a:t>
            </a:r>
          </a:p>
          <a:p>
            <a:pPr>
              <a:defRPr/>
            </a:pPr>
            <a:r>
              <a:rPr lang="pt-BR" sz="2800" b="1" dirty="0" smtClean="0"/>
              <a:t>Camada Física(</a:t>
            </a:r>
            <a:r>
              <a:rPr lang="pt-BR" sz="2800" b="1" dirty="0" err="1" smtClean="0"/>
              <a:t>Tier</a:t>
            </a:r>
            <a:r>
              <a:rPr lang="pt-BR" sz="2800" b="1" dirty="0" smtClean="0"/>
              <a:t>): </a:t>
            </a:r>
            <a:r>
              <a:rPr lang="pt-BR" sz="2800" dirty="0"/>
              <a:t>Distribuição física dos componentes e suas responsabilidades, no que tange os recursos físicos(Servidores, PCs, Rede, etc..)</a:t>
            </a:r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94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lógicas e físicas</a:t>
            </a:r>
          </a:p>
        </p:txBody>
      </p:sp>
    </p:spTree>
    <p:extLst>
      <p:ext uri="{BB962C8B-B14F-4D97-AF65-F5344CB8AC3E}">
        <p14:creationId xmlns:p14="http://schemas.microsoft.com/office/powerpoint/2010/main" val="3612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04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4" name="Picture 2" descr="http://i.technet.microsoft.com/dynimg/IC38498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9430" y="1544639"/>
            <a:ext cx="7473140" cy="4957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Camada Física</a:t>
            </a:r>
          </a:p>
        </p:txBody>
      </p:sp>
    </p:spTree>
    <p:extLst>
      <p:ext uri="{BB962C8B-B14F-4D97-AF65-F5344CB8AC3E}">
        <p14:creationId xmlns:p14="http://schemas.microsoft.com/office/powerpoint/2010/main" val="1082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4488"/>
            <a:ext cx="108509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Microsoft 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 </a:t>
            </a:r>
            <a:r>
              <a:rPr lang="pt-BR" sz="2800" dirty="0" err="1" smtClean="0"/>
              <a:t>Architecture</a:t>
            </a:r>
            <a:r>
              <a:rPr lang="pt-BR" sz="2800" dirty="0" smtClean="0"/>
              <a:t> </a:t>
            </a:r>
            <a:r>
              <a:rPr lang="pt-BR" sz="2800" dirty="0" err="1" smtClean="0"/>
              <a:t>Guide</a:t>
            </a: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/>
              <a:t>Desenvolvimento em camadas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150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3573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1788"/>
            <a:ext cx="10749367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Divisão em camadas </a:t>
            </a:r>
            <a:endParaRPr lang="pt-BR" sz="2800" dirty="0" smtClean="0">
              <a:hlinkClick r:id="rId3"/>
            </a:endParaRPr>
          </a:p>
          <a:p>
            <a:pPr>
              <a:defRPr/>
            </a:pPr>
            <a:r>
              <a:rPr lang="pt-BR" sz="2800" dirty="0">
                <a:hlinkClick r:id="rId4"/>
              </a:rPr>
              <a:t>http://</a:t>
            </a:r>
            <a:r>
              <a:rPr lang="pt-BR" sz="2800" dirty="0" smtClean="0">
                <a:hlinkClick r:id="rId4"/>
              </a:rPr>
              <a:t>channel9.msdn.com/Blogs/luconde/ArqPod-Brasil-Diviso-de-camadas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25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Podcast</a:t>
            </a:r>
            <a:endParaRPr lang="pt-BR" dirty="0"/>
          </a:p>
        </p:txBody>
      </p:sp>
      <p:pic>
        <p:nvPicPr>
          <p:cNvPr id="12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CONCORRÊNCIA</a:t>
            </a:r>
          </a:p>
        </p:txBody>
      </p:sp>
    </p:spTree>
    <p:extLst>
      <p:ext uri="{BB962C8B-B14F-4D97-AF65-F5344CB8AC3E}">
        <p14:creationId xmlns:p14="http://schemas.microsoft.com/office/powerpoint/2010/main" val="11862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r>
              <a:rPr lang="pt-BR" sz="2400" dirty="0" smtClean="0">
                <a:solidFill>
                  <a:srgbClr val="FFFFFF"/>
                </a:solidFill>
              </a:rPr>
              <a:t> </a:t>
            </a:r>
            <a:r>
              <a:rPr lang="pt-BR" sz="2400" dirty="0" err="1" smtClean="0">
                <a:solidFill>
                  <a:srgbClr val="FFFFFF"/>
                </a:solidFill>
              </a:rPr>
              <a:t>Of</a:t>
            </a:r>
            <a:r>
              <a:rPr lang="pt-BR" sz="2400" dirty="0" smtClean="0">
                <a:solidFill>
                  <a:srgbClr val="FFFFFF"/>
                </a:solidFill>
              </a:rPr>
              <a:t> Enterprise </a:t>
            </a:r>
            <a:r>
              <a:rPr lang="pt-BR" sz="2400" dirty="0" err="1" smtClean="0">
                <a:solidFill>
                  <a:srgbClr val="FFFFFF"/>
                </a:solidFill>
              </a:rPr>
              <a:t>Applications</a:t>
            </a:r>
            <a:r>
              <a:rPr lang="pt-BR" sz="2400" dirty="0" smtClean="0">
                <a:solidFill>
                  <a:srgbClr val="FFFFFF"/>
                </a:solidFill>
              </a:rPr>
              <a:t>(POEA)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Desenvolvendo Aplicações com POEA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1176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/>
              <a:t>Concorrência</a:t>
            </a:r>
            <a:r>
              <a:rPr lang="pt-BR" sz="2800" dirty="0"/>
              <a:t> é a utilização de um mesmo recurso por duas entidades distintas.</a:t>
            </a:r>
          </a:p>
          <a:p>
            <a:pPr>
              <a:defRPr/>
            </a:pPr>
            <a:r>
              <a:rPr lang="pt-BR" sz="2800" dirty="0" smtClean="0"/>
              <a:t>Exemplo</a:t>
            </a:r>
            <a:r>
              <a:rPr lang="pt-BR" sz="2800" dirty="0"/>
              <a:t>: “Diversos usuários tentando alterar uma </a:t>
            </a:r>
          </a:p>
          <a:p>
            <a:pPr>
              <a:defRPr/>
            </a:pPr>
            <a:r>
              <a:rPr lang="pt-BR" sz="2800" dirty="0"/>
              <a:t>mesma informação.”</a:t>
            </a:r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45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" descr="https://encrypted-tbn2.google.com/images?q=tbn:ANd9GcTKFxgZ0R0ftx231rL5yk029nhWeKVzY94u3_UwovWmpFHh-w9-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2533381"/>
            <a:ext cx="2695574" cy="43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333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560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264953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cima 1"/>
          <p:cNvSpPr/>
          <p:nvPr/>
        </p:nvSpPr>
        <p:spPr>
          <a:xfrm rot="2785160">
            <a:off x="4370388" y="2513013"/>
            <a:ext cx="503238" cy="24876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4" y="3859213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760914" y="4581526"/>
            <a:ext cx="1982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Novo Endereço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0764" y="2174876"/>
            <a:ext cx="134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5622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3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4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11986" name="Picture 18" descr="https://encrypted-tbn3.google.com/images?q=tbn:ANd9GcQKeK_OcrzdDiM92RrSynPZCWGp9njJ2dzLcBgoKXn7ruKUc0PQJ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38" y="3013076"/>
            <a:ext cx="5397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Leitura Suja</a:t>
            </a:r>
          </a:p>
        </p:txBody>
      </p:sp>
    </p:spTree>
    <p:extLst>
      <p:ext uri="{BB962C8B-B14F-4D97-AF65-F5344CB8AC3E}">
        <p14:creationId xmlns:p14="http://schemas.microsoft.com/office/powerpoint/2010/main" val="11725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4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66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4" y="256698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3939" y="2090738"/>
            <a:ext cx="1343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6643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4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5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" name="Seta para cima 25"/>
          <p:cNvSpPr/>
          <p:nvPr/>
        </p:nvSpPr>
        <p:spPr>
          <a:xfrm rot="18953889">
            <a:off x="7532689" y="2533650"/>
            <a:ext cx="504825" cy="2489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7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4092575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6672264" y="3617914"/>
            <a:ext cx="858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 b="1"/>
              <a:t>Exclusão</a:t>
            </a:r>
          </a:p>
          <a:p>
            <a:pPr eaLnBrk="1" hangingPunct="1"/>
            <a:r>
              <a:rPr lang="pt-BR" sz="1200" b="1"/>
              <a:t>Registro</a:t>
            </a:r>
          </a:p>
        </p:txBody>
      </p:sp>
      <p:sp>
        <p:nvSpPr>
          <p:cNvPr id="9" name="Texto explicativo em seta para a direita 8"/>
          <p:cNvSpPr/>
          <p:nvPr/>
        </p:nvSpPr>
        <p:spPr>
          <a:xfrm flipH="1">
            <a:off x="3719513" y="4581525"/>
            <a:ext cx="2089150" cy="7191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Usuário ficou com um registro que não existe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Exclusão</a:t>
            </a:r>
          </a:p>
        </p:txBody>
      </p:sp>
    </p:spTree>
    <p:extLst>
      <p:ext uri="{BB962C8B-B14F-4D97-AF65-F5344CB8AC3E}">
        <p14:creationId xmlns:p14="http://schemas.microsoft.com/office/powerpoint/2010/main" val="3490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" grpId="0"/>
      <p:bldP spid="23" grpId="0"/>
      <p:bldP spid="26" grpId="0" animBg="1"/>
      <p:bldP spid="2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2574"/>
            <a:ext cx="109779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Para resolver os problemas de concorrência, podemos utilizar estratégias de </a:t>
            </a:r>
            <a:r>
              <a:rPr lang="pt-BR" sz="2800" dirty="0" smtClean="0"/>
              <a:t>bloqueio </a:t>
            </a:r>
            <a:r>
              <a:rPr lang="pt-BR" sz="2800" dirty="0"/>
              <a:t>mais conhecidas como </a:t>
            </a:r>
            <a:r>
              <a:rPr lang="pt-BR" sz="2800" i="1" dirty="0" err="1" smtClean="0"/>
              <a:t>locking</a:t>
            </a:r>
            <a:r>
              <a:rPr lang="pt-BR" sz="2800" i="1" dirty="0" smtClean="0"/>
              <a:t>:</a:t>
            </a:r>
            <a:endParaRPr lang="pt-BR" sz="2800" i="1" dirty="0"/>
          </a:p>
          <a:p>
            <a:pPr>
              <a:defRPr/>
            </a:pPr>
            <a:r>
              <a:rPr lang="pt-BR" sz="2800" dirty="0" smtClean="0"/>
              <a:t>Bloqueio </a:t>
            </a:r>
            <a:r>
              <a:rPr lang="pt-BR" sz="2800" dirty="0"/>
              <a:t>pessimista(</a:t>
            </a:r>
            <a:r>
              <a:rPr lang="pt-BR" sz="2800" dirty="0" err="1"/>
              <a:t>Pessimistic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Bloqueio otimista(</a:t>
            </a:r>
            <a:r>
              <a:rPr lang="pt-BR" sz="2800" dirty="0" err="1"/>
              <a:t>Optimistic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 excessivamente otimista(</a:t>
            </a:r>
            <a:r>
              <a:rPr lang="pt-BR" sz="2800" dirty="0" err="1"/>
              <a:t>Overly</a:t>
            </a:r>
            <a:r>
              <a:rPr lang="pt-BR" sz="2800" dirty="0"/>
              <a:t> </a:t>
            </a:r>
            <a:r>
              <a:rPr lang="pt-BR" sz="2800" dirty="0" err="1" smtClean="0"/>
              <a:t>Optimistic</a:t>
            </a:r>
            <a:r>
              <a:rPr lang="pt-BR" sz="2800" dirty="0" smtClean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76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7662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035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465263"/>
            <a:ext cx="10584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Bloqueia a informação até que a tarefa seja executada pelo cliente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Fácil de implementar</a:t>
            </a:r>
          </a:p>
          <a:p>
            <a:pPr algn="just">
              <a:defRPr/>
            </a:pPr>
            <a:r>
              <a:rPr lang="pt-BR" sz="2800" i="1" dirty="0"/>
              <a:t>	Garante as mudanças na entidade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Solução não escalável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86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5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49400"/>
            <a:ext cx="11219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que colisões aconteçam. Em vez de bloquear, verifica se houve a colisão, se houver, a mesma precisará ser resolvida.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Maior esforço para </a:t>
            </a:r>
            <a:r>
              <a:rPr lang="pt-BR" sz="2800" i="1" dirty="0" err="1"/>
              <a:t>implemenar</a:t>
            </a:r>
            <a:endParaRPr lang="pt-BR" sz="2800" i="1" dirty="0"/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97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7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8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9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307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1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2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3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0734" name="Picture 2" descr="http://www.agiledata.org/images/concurrencyControlOptimisticLoc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481138"/>
            <a:ext cx="4459286" cy="500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</p:spTree>
    <p:extLst>
      <p:ext uri="{BB962C8B-B14F-4D97-AF65-F5344CB8AC3E}">
        <p14:creationId xmlns:p14="http://schemas.microsoft.com/office/powerpoint/2010/main" val="2076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2093"/>
            <a:ext cx="10901766" cy="452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2800" dirty="0"/>
              <a:t>Desistir</a:t>
            </a:r>
          </a:p>
          <a:p>
            <a:pPr eaLnBrk="1" hangingPunct="1">
              <a:defRPr/>
            </a:pPr>
            <a:r>
              <a:rPr lang="pt-BR" sz="2800" dirty="0"/>
              <a:t>Exibir o problema e deixar o usuário decidir o que fazer</a:t>
            </a:r>
          </a:p>
          <a:p>
            <a:pPr eaLnBrk="1" hangingPunct="1">
              <a:defRPr/>
            </a:pPr>
            <a:r>
              <a:rPr lang="pt-BR" sz="2800" dirty="0"/>
              <a:t>Realizar o </a:t>
            </a:r>
            <a:r>
              <a:rPr lang="pt-BR" sz="2800" i="1" dirty="0"/>
              <a:t>merge</a:t>
            </a:r>
          </a:p>
          <a:p>
            <a:pPr eaLnBrk="1" hangingPunct="1">
              <a:defRPr/>
            </a:pPr>
            <a:r>
              <a:rPr lang="pt-BR" sz="2800" dirty="0"/>
              <a:t>Gravar o problema e resolver depois</a:t>
            </a:r>
          </a:p>
          <a:p>
            <a:pPr eaLnBrk="1" hangingPunct="1">
              <a:defRPr/>
            </a:pPr>
            <a:r>
              <a:rPr lang="pt-BR" sz="2800" dirty="0"/>
              <a:t>Ignorar o conflito e sobrescrever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17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5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6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7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de colisões</a:t>
            </a:r>
          </a:p>
        </p:txBody>
      </p:sp>
    </p:spTree>
    <p:extLst>
      <p:ext uri="{BB962C8B-B14F-4D97-AF65-F5344CB8AC3E}">
        <p14:creationId xmlns:p14="http://schemas.microsoft.com/office/powerpoint/2010/main" val="1048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16063"/>
            <a:ext cx="10642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todas as colisões, e não tenta resolvê-las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Funciona somente com </a:t>
            </a:r>
            <a:r>
              <a:rPr lang="pt-BR" sz="2800" i="1" dirty="0" smtClean="0"/>
              <a:t>sistemas de </a:t>
            </a:r>
            <a:r>
              <a:rPr lang="pt-BR" sz="2800" i="1" dirty="0"/>
              <a:t>apenas um usuário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27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7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Extremamente Otimista</a:t>
            </a:r>
          </a:p>
        </p:txBody>
      </p:sp>
    </p:spTree>
    <p:extLst>
      <p:ext uri="{BB962C8B-B14F-4D97-AF65-F5344CB8AC3E}">
        <p14:creationId xmlns:p14="http://schemas.microsoft.com/office/powerpoint/2010/main" val="15813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/>
              <a:t>						        Scott W. </a:t>
            </a:r>
            <a:r>
              <a:rPr lang="pt-BR" b="1" dirty="0" err="1"/>
              <a:t>Ambler</a:t>
            </a:r>
            <a:endParaRPr lang="pt-BR" b="1" dirty="0"/>
          </a:p>
        </p:txBody>
      </p:sp>
      <p:pic>
        <p:nvPicPr>
          <p:cNvPr id="337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38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9293"/>
            <a:ext cx="8082324" cy="32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estratégia</a:t>
            </a:r>
          </a:p>
        </p:txBody>
      </p:sp>
    </p:spTree>
    <p:extLst>
      <p:ext uri="{BB962C8B-B14F-4D97-AF65-F5344CB8AC3E}">
        <p14:creationId xmlns:p14="http://schemas.microsoft.com/office/powerpoint/2010/main" val="207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PATTERNS OF ENTERPRISE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808" y="1754188"/>
            <a:ext cx="103143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err="1" smtClean="0"/>
              <a:t>Introduction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to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Concurrency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</a:t>
            </a:r>
            <a:endParaRPr lang="pt-BR" sz="2800" b="1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http://www.agiledata.org/essays/concurrencyControl.html</a:t>
            </a:r>
            <a:endParaRPr lang="pt-BR" sz="2800" dirty="0" smtClean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3635374"/>
            <a:ext cx="343217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6618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31135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51712009"/>
              </p:ext>
            </p:extLst>
          </p:nvPr>
        </p:nvGraphicFramePr>
        <p:xfrm>
          <a:off x="2279576" y="1435100"/>
          <a:ext cx="7181924" cy="5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os padrões?</a:t>
            </a:r>
          </a:p>
        </p:txBody>
      </p:sp>
    </p:spTree>
    <p:extLst>
      <p:ext uri="{BB962C8B-B14F-4D97-AF65-F5344CB8AC3E}">
        <p14:creationId xmlns:p14="http://schemas.microsoft.com/office/powerpoint/2010/main" val="42941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41045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MODELANDO O NEGÓCIO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9028113" y="841376"/>
            <a:ext cx="2398712" cy="2398713"/>
          </a:xfrm>
          <a:prstGeom prst="ellipse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Domain </a:t>
            </a:r>
            <a:r>
              <a:rPr lang="pt-BR" sz="2800" dirty="0" err="1"/>
              <a:t>Model</a:t>
            </a:r>
            <a:r>
              <a:rPr lang="pt-BR" sz="2800" dirty="0"/>
              <a:t> encapsula a complexidade de negócio(regras de negócio) em cenário complexos levando as seguintes vantagens: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/>
              <a:t>Manutenabilidade</a:t>
            </a:r>
            <a:endParaRPr lang="pt-BR" sz="2600" b="1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Extensão</a:t>
            </a:r>
            <a:endParaRPr lang="pt-BR" sz="2600" b="1" dirty="0"/>
          </a:p>
        </p:txBody>
      </p:sp>
      <p:pic>
        <p:nvPicPr>
          <p:cNvPr id="389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2470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de objetos, com responsabilidades definidas, </a:t>
            </a:r>
            <a:r>
              <a:rPr lang="pt-BR" sz="2800" dirty="0" smtClean="0"/>
              <a:t>que </a:t>
            </a:r>
            <a:r>
              <a:rPr lang="pt-BR" sz="2800" dirty="0"/>
              <a:t>se interconectam, para resolver um problema no domínio do negócio</a:t>
            </a:r>
            <a:endParaRPr lang="pt-BR" sz="2800" b="1" dirty="0" smtClean="0"/>
          </a:p>
        </p:txBody>
      </p:sp>
      <p:pic>
        <p:nvPicPr>
          <p:cNvPr id="399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4" descr="http://martinfowler.com/eaaCatalog/domainModelSket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37" y="4413251"/>
            <a:ext cx="2787663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685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938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/>
              <a:t>faz parte do domínio, qualquer tipo de preocupação com infraestrutura de apoio, como logs, camadas de persistência de dados entre outras, que possibilita, termos um domínio consolidado, agnóstico e reutilizável</a:t>
            </a:r>
            <a:endParaRPr lang="pt-BR" sz="2800" b="1" dirty="0" smtClean="0"/>
          </a:p>
        </p:txBody>
      </p:sp>
      <p:pic>
        <p:nvPicPr>
          <p:cNvPr id="409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5424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err="1" smtClean="0"/>
              <a:t>Value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Objects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Objetos </a:t>
            </a:r>
            <a:r>
              <a:rPr lang="pt-BR" sz="2800" dirty="0"/>
              <a:t>que possuem estado e </a:t>
            </a:r>
            <a:r>
              <a:rPr lang="pt-BR" sz="2800" dirty="0" smtClean="0"/>
              <a:t>comportamento, mas </a:t>
            </a:r>
            <a:r>
              <a:rPr lang="pt-BR" sz="2800" dirty="0"/>
              <a:t>não possuem uma identidade, </a:t>
            </a:r>
            <a:r>
              <a:rPr lang="pt-BR" sz="2800" dirty="0" smtClean="0"/>
              <a:t>geralmente Valores imutáveis</a:t>
            </a:r>
            <a:r>
              <a:rPr lang="pt-BR" sz="28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Exemplos</a:t>
            </a:r>
            <a:r>
              <a:rPr lang="pt-BR" sz="2800" dirty="0"/>
              <a:t>: Moeda, Cores, Domínios, Item </a:t>
            </a:r>
            <a:r>
              <a:rPr lang="pt-BR" sz="2800" dirty="0" smtClean="0"/>
              <a:t>de Pedido</a:t>
            </a:r>
            <a:r>
              <a:rPr lang="pt-BR" sz="2800" dirty="0"/>
              <a:t>, etc..</a:t>
            </a:r>
          </a:p>
        </p:txBody>
      </p:sp>
      <p:pic>
        <p:nvPicPr>
          <p:cNvPr id="419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000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5382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Um </a:t>
            </a:r>
            <a:r>
              <a:rPr lang="pt-BR" sz="2800" dirty="0"/>
              <a:t>serviço é uma operação fornecida </a:t>
            </a:r>
            <a:r>
              <a:rPr lang="pt-BR" sz="2800" dirty="0" smtClean="0"/>
              <a:t>como interface</a:t>
            </a:r>
            <a:r>
              <a:rPr lang="pt-BR" sz="2800" dirty="0"/>
              <a:t>, que não se “encaixa” corretamente </a:t>
            </a:r>
            <a:r>
              <a:rPr lang="pt-BR" sz="2800" dirty="0" smtClean="0"/>
              <a:t>em nenhum </a:t>
            </a:r>
            <a:r>
              <a:rPr lang="pt-BR" sz="2800" dirty="0"/>
              <a:t>objeto do modelo, sem </a:t>
            </a:r>
            <a:r>
              <a:rPr lang="pt-BR" sz="2800" dirty="0" smtClean="0"/>
              <a:t>encapsular estado</a:t>
            </a:r>
            <a:r>
              <a:rPr lang="pt-BR" sz="2800" dirty="0"/>
              <a:t>. [Evans 2003</a:t>
            </a:r>
            <a:r>
              <a:rPr lang="pt-BR" sz="2800" dirty="0" smtClean="0"/>
              <a:t>]</a:t>
            </a:r>
            <a:endParaRPr lang="pt-BR" sz="2800" dirty="0"/>
          </a:p>
        </p:txBody>
      </p:sp>
      <p:pic>
        <p:nvPicPr>
          <p:cNvPr id="430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6517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“Conforme a complexidade dos sistemas aumentam, a tarefa de desenvolver software, cresce exponencialmente” </a:t>
            </a:r>
          </a:p>
          <a:p>
            <a:pPr algn="r"/>
            <a:r>
              <a:rPr lang="pt-BR" sz="2800" dirty="0" smtClean="0"/>
              <a:t>Martin Fowler</a:t>
            </a:r>
          </a:p>
        </p:txBody>
      </p:sp>
      <p:pic>
        <p:nvPicPr>
          <p:cNvPr id="81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4394201"/>
            <a:ext cx="370184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564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Regras </a:t>
            </a:r>
            <a:r>
              <a:rPr lang="pt-BR" sz="2800" dirty="0"/>
              <a:t>para construir um serviço: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</a:t>
            </a:r>
            <a:r>
              <a:rPr lang="pt-BR" sz="2800" dirty="0" err="1"/>
              <a:t>Stateless</a:t>
            </a:r>
            <a:endParaRPr lang="pt-BR" sz="2800" dirty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Deve ter algum significado no domínio</a:t>
            </a:r>
          </a:p>
          <a:p>
            <a:pPr algn="just"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40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5249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55788"/>
            <a:ext cx="9372601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Entenda o </a:t>
            </a:r>
            <a:r>
              <a:rPr lang="pt-BR" sz="2800" dirty="0"/>
              <a:t>nível de abstração </a:t>
            </a:r>
            <a:r>
              <a:rPr lang="pt-BR" sz="2800" dirty="0" smtClean="0"/>
              <a:t>adequado. Compreenda o domínio </a:t>
            </a:r>
            <a:r>
              <a:rPr lang="pt-BR" sz="2800" dirty="0"/>
              <a:t>do problema a ser </a:t>
            </a:r>
            <a:r>
              <a:rPr lang="pt-BR" sz="2800" dirty="0" smtClean="0"/>
              <a:t>modelado </a:t>
            </a:r>
            <a:r>
              <a:rPr lang="pt-BR" sz="2800" dirty="0"/>
              <a:t>com  </a:t>
            </a:r>
            <a:r>
              <a:rPr lang="pt-BR" sz="2800" dirty="0" smtClean="0"/>
              <a:t>a ajuda </a:t>
            </a:r>
            <a:r>
              <a:rPr lang="pt-BR" sz="2800" dirty="0"/>
              <a:t>de um especialista no tema.</a:t>
            </a:r>
          </a:p>
        </p:txBody>
      </p:sp>
      <p:pic>
        <p:nvPicPr>
          <p:cNvPr id="450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8954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9909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855788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Verifique </a:t>
            </a:r>
            <a:r>
              <a:rPr lang="pt-BR" sz="2800" dirty="0"/>
              <a:t>a possibilidade de utilizar Test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(TDD)</a:t>
            </a:r>
            <a:endParaRPr lang="pt-BR" sz="2800" dirty="0"/>
          </a:p>
        </p:txBody>
      </p:sp>
      <p:pic>
        <p:nvPicPr>
          <p:cNvPr id="471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61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227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É </a:t>
            </a:r>
            <a:r>
              <a:rPr lang="pt-BR" sz="2800" dirty="0"/>
              <a:t>uma abordagem evolucionária </a:t>
            </a:r>
            <a:r>
              <a:rPr lang="pt-BR" sz="2800" dirty="0" smtClean="0"/>
              <a:t>de desenvolvimento </a:t>
            </a:r>
            <a:r>
              <a:rPr lang="pt-BR" sz="2800" dirty="0"/>
              <a:t>que combina </a:t>
            </a:r>
            <a:r>
              <a:rPr lang="pt-BR" sz="2800" i="1" dirty="0" err="1"/>
              <a:t>test-first</a:t>
            </a:r>
            <a:r>
              <a:rPr lang="pt-BR" sz="2800" dirty="0"/>
              <a:t>, ou </a:t>
            </a:r>
            <a:r>
              <a:rPr lang="pt-BR" sz="2800" dirty="0" smtClean="0"/>
              <a:t>seja, testar </a:t>
            </a:r>
            <a:r>
              <a:rPr lang="pt-BR" sz="2800" dirty="0"/>
              <a:t>um requisito sem ter a implementação final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e </a:t>
            </a:r>
            <a:r>
              <a:rPr lang="pt-BR" sz="2800" i="1" dirty="0" err="1"/>
              <a:t>refactoring</a:t>
            </a:r>
            <a:r>
              <a:rPr lang="pt-BR" sz="2800" i="1" dirty="0"/>
              <a:t>.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Beck 2003</a:t>
            </a:r>
            <a:r>
              <a:rPr lang="en-US" sz="2800" dirty="0"/>
              <a:t>; </a:t>
            </a:r>
            <a:r>
              <a:rPr lang="en-US" sz="2800" dirty="0" err="1">
                <a:hlinkClick r:id="rId4"/>
              </a:rPr>
              <a:t>Astels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 smtClean="0">
                <a:hlinkClick r:id="rId4"/>
              </a:rPr>
              <a:t>2003</a:t>
            </a:r>
            <a:r>
              <a:rPr lang="en-US" sz="2800" dirty="0" smtClean="0"/>
              <a:t>). </a:t>
            </a:r>
            <a:endParaRPr lang="pt-BR" sz="2800" dirty="0"/>
          </a:p>
        </p:txBody>
      </p:sp>
      <p:pic>
        <p:nvPicPr>
          <p:cNvPr id="481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4018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O </a:t>
            </a:r>
            <a:r>
              <a:rPr lang="pt-BR" sz="2800" dirty="0"/>
              <a:t>principal objetivo do TDD não é a validação </a:t>
            </a:r>
            <a:r>
              <a:rPr lang="pt-BR" sz="2800" dirty="0" smtClean="0"/>
              <a:t>e sim a especificação</a:t>
            </a:r>
            <a:r>
              <a:rPr lang="pt-BR" sz="2800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800" b="1" dirty="0" smtClean="0"/>
              <a:t>TDD </a:t>
            </a:r>
            <a:r>
              <a:rPr lang="pt-BR" sz="2800" b="1" dirty="0"/>
              <a:t>= </a:t>
            </a:r>
            <a:r>
              <a:rPr lang="pt-BR" sz="2800" b="1" dirty="0" err="1"/>
              <a:t>Refactoring</a:t>
            </a:r>
            <a:r>
              <a:rPr lang="pt-BR" sz="2800" b="1" dirty="0"/>
              <a:t> + Test </a:t>
            </a:r>
            <a:r>
              <a:rPr lang="pt-BR" sz="2800" b="1" dirty="0" err="1"/>
              <a:t>First</a:t>
            </a:r>
            <a:r>
              <a:rPr lang="pt-BR" sz="2800" b="1" dirty="0"/>
              <a:t> </a:t>
            </a:r>
            <a:r>
              <a:rPr lang="pt-BR" sz="2800" b="1" dirty="0" err="1"/>
              <a:t>Development</a:t>
            </a:r>
            <a:endParaRPr lang="pt-BR" sz="2800" b="1" dirty="0"/>
          </a:p>
          <a:p>
            <a:pPr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584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748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</p:txBody>
      </p:sp>
      <p:pic>
        <p:nvPicPr>
          <p:cNvPr id="501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2" descr="http://www.agiledata.org/images/tdd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421593"/>
            <a:ext cx="2774951" cy="53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7410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Fizz</a:t>
            </a:r>
            <a:r>
              <a:rPr lang="pt-BR" dirty="0" smtClean="0"/>
              <a:t> </a:t>
            </a:r>
            <a:r>
              <a:rPr lang="pt-BR" dirty="0" err="1" smtClean="0"/>
              <a:t>Buzz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4338"/>
            <a:ext cx="114161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Pattern</a:t>
            </a:r>
            <a:endParaRPr lang="pt-BR" sz="2800" dirty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://www.udidahan.com/2007/04/21/domain-model-pattern/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Design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4"/>
              </a:rPr>
              <a:t>http://thinkddd.com/assets/2/Domain_Driven_Design_-_Step_by_Step.pdf</a:t>
            </a:r>
            <a:endParaRPr lang="pt-BR" sz="2800" dirty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1204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402590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8711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22438"/>
            <a:ext cx="996315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Services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http://msdn.microsoft.com/en-us/magazine/dd419654.aspx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4"/>
              </a:rPr>
              <a:t>http://stochastyk.blogspot.com.br/2008/05/domain-services-in-domain-driven-design.html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0" y="407592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9994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4921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Models</a:t>
            </a:r>
            <a:endParaRPr lang="pt-BR" sz="2800" dirty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>
                <a:hlinkClick r:id="rId3"/>
              </a:rPr>
              <a:t>http://pic.dhe.ibm.com/infocenter/idm/v2r2/index.jsp?topic=%2Fcom.ibm.datatools.logical.ui.doc%2Ftopics%2Fcdommod.html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4042569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2412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Persistência de dados</a:t>
            </a:r>
          </a:p>
          <a:p>
            <a:pPr algn="just"/>
            <a:r>
              <a:rPr lang="pt-BR" sz="2800" dirty="0" smtClean="0"/>
              <a:t>Grande conjunto de dados</a:t>
            </a:r>
          </a:p>
          <a:p>
            <a:pPr algn="just"/>
            <a:r>
              <a:rPr lang="pt-BR" sz="2800" dirty="0" smtClean="0"/>
              <a:t>Grande volume de usuários</a:t>
            </a:r>
          </a:p>
          <a:p>
            <a:pPr algn="just"/>
            <a:r>
              <a:rPr lang="pt-BR" sz="2800" dirty="0" smtClean="0"/>
              <a:t>Acesso concorrente a dados</a:t>
            </a:r>
          </a:p>
          <a:p>
            <a:pPr algn="just"/>
            <a:r>
              <a:rPr lang="pt-BR" sz="2800" dirty="0" smtClean="0"/>
              <a:t>Interfaces de usuário (GUI)</a:t>
            </a:r>
          </a:p>
          <a:p>
            <a:pPr algn="just"/>
            <a:r>
              <a:rPr lang="pt-BR" sz="2800" dirty="0" smtClean="0"/>
              <a:t>Integração com outras aplicações AE</a:t>
            </a:r>
          </a:p>
          <a:p>
            <a:pPr algn="just"/>
            <a:r>
              <a:rPr lang="pt-BR" sz="2800" dirty="0" smtClean="0"/>
              <a:t>Complexidade dos processo de negócio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pic>
        <p:nvPicPr>
          <p:cNvPr id="92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AE</a:t>
            </a:r>
          </a:p>
        </p:txBody>
      </p:sp>
    </p:spTree>
    <p:extLst>
      <p:ext uri="{BB962C8B-B14F-4D97-AF65-F5344CB8AC3E}">
        <p14:creationId xmlns:p14="http://schemas.microsoft.com/office/powerpoint/2010/main" val="759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ISOLANDO O DOMÍNIO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9007476" y="825501"/>
            <a:ext cx="2398713" cy="2398713"/>
            <a:chOff x="4297588" y="3123329"/>
            <a:chExt cx="2398855" cy="2398855"/>
          </a:xfrm>
        </p:grpSpPr>
        <p:sp>
          <p:nvSpPr>
            <p:cNvPr id="6" name="Elipse 5"/>
            <p:cNvSpPr/>
            <p:nvPr/>
          </p:nvSpPr>
          <p:spPr>
            <a:xfrm>
              <a:off x="4297588" y="3123329"/>
              <a:ext cx="2398855" cy="2398855"/>
            </a:xfrm>
            <a:prstGeom prst="ellipse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Elipse 4"/>
            <p:cNvSpPr/>
            <p:nvPr/>
          </p:nvSpPr>
          <p:spPr>
            <a:xfrm>
              <a:off x="4648447" y="3474188"/>
              <a:ext cx="1697137" cy="169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Padrões para isolar o domínio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smtClean="0">
                  <a:solidFill>
                    <a:sysClr val="window" lastClr="FFFFFF"/>
                  </a:solidFill>
                  <a:latin typeface="Calibri"/>
                </a:rPr>
                <a:t>Repository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Object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Relational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Mapping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Injeção de Dependência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7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033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Realiza </a:t>
            </a:r>
            <a:r>
              <a:rPr lang="pt-BR" sz="2800" dirty="0"/>
              <a:t>a mediação entre o domínio e o camada  de mapeamento de dados, agindo como uma coleção de objetos em memória. Clientes interagem com o repositório, solicitando, incluindo, alterando e excluindo objetos. 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324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Repositórios </a:t>
            </a:r>
            <a:r>
              <a:rPr lang="pt-BR" sz="2800" dirty="0"/>
              <a:t>atingem o objetivo de existir uma separação clara entre o domínio e a camada de acesso a dados.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09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endParaRPr lang="pt-BR" sz="2800" b="1" dirty="0" smtClean="0"/>
          </a:p>
        </p:txBody>
      </p:sp>
      <p:pic>
        <p:nvPicPr>
          <p:cNvPr id="573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9" y="2638426"/>
            <a:ext cx="6202754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5427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Enriquecendo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8395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Mapeamento </a:t>
            </a:r>
            <a:r>
              <a:rPr lang="pt-BR" sz="2800" dirty="0"/>
              <a:t>objeto-relacional (ou ORM) é uma técnica de </a:t>
            </a:r>
            <a:r>
              <a:rPr lang="pt-BR" sz="2800" dirty="0" smtClean="0"/>
              <a:t>desenvolvimento, </a:t>
            </a:r>
            <a:r>
              <a:rPr lang="pt-BR" sz="2800" dirty="0"/>
              <a:t>utilizada para reduzir a impedância da programação orientada aos objetos utilizando bancos de dados relacionais. </a:t>
            </a:r>
            <a:endParaRPr lang="pt-BR" sz="2800" b="1" dirty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93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7889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tabelas do banco de dados são representadas através de classes e os registros de cada tabela são representados como instâncias das classes correspondentes</a:t>
            </a:r>
            <a:r>
              <a:rPr lang="pt-BR" sz="2800" b="1" dirty="0"/>
              <a:t>.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221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 smtClean="0"/>
              <a:t>Relacionamentos </a:t>
            </a:r>
            <a:r>
              <a:rPr lang="pt-BR" sz="2800" b="1" dirty="0"/>
              <a:t>entre objetos:</a:t>
            </a:r>
            <a:r>
              <a:rPr lang="pt-BR" sz="2800" dirty="0"/>
              <a:t> O relacionamento entre objetos, ao contrário do modelo relacional, onde as entidades se relacionam através de chaves estrangeiras(</a:t>
            </a:r>
            <a:r>
              <a:rPr lang="pt-BR" sz="2800" dirty="0" err="1"/>
              <a:t>FKs</a:t>
            </a:r>
            <a:r>
              <a:rPr lang="pt-BR" sz="2800" dirty="0"/>
              <a:t>), é feito apenas referenciando objetos uns aos outros.</a:t>
            </a:r>
            <a:endParaRPr lang="pt-BR" b="1" dirty="0" smtClean="0"/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5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Espaço Reservado para Conteúdo 1"/>
          <p:cNvSpPr>
            <a:spLocks noGrp="1"/>
          </p:cNvSpPr>
          <p:nvPr>
            <p:ph idx="1"/>
          </p:nvPr>
        </p:nvSpPr>
        <p:spPr>
          <a:xfrm>
            <a:off x="548198" y="1577975"/>
            <a:ext cx="4167753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de referência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17" y="2429446"/>
            <a:ext cx="6254060" cy="33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59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82347"/>
            <a:ext cx="10658476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/>
              <a:t>Tipos de dados: </a:t>
            </a:r>
            <a:r>
              <a:rPr lang="pt-BR" sz="2800" dirty="0"/>
              <a:t>O tipo de dados estão diretamente relacionados com os tipos oferecidos pela linguagem de programação escolhida.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9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Sistemas de pagamento</a:t>
            </a:r>
          </a:p>
          <a:p>
            <a:pPr algn="just"/>
            <a:r>
              <a:rPr lang="pt-BR" sz="2800" dirty="0" smtClean="0"/>
              <a:t>Análise de custos</a:t>
            </a:r>
          </a:p>
          <a:p>
            <a:pPr algn="just"/>
            <a:r>
              <a:rPr lang="pt-BR" sz="2800" dirty="0" err="1" smtClean="0"/>
              <a:t>ERPs</a:t>
            </a:r>
            <a:endParaRPr lang="pt-BR" sz="2800" dirty="0" smtClean="0"/>
          </a:p>
          <a:p>
            <a:pPr algn="just"/>
            <a:r>
              <a:rPr lang="pt-BR" sz="2800" dirty="0" smtClean="0"/>
              <a:t>Cotações de valores</a:t>
            </a:r>
          </a:p>
          <a:p>
            <a:pPr algn="just"/>
            <a:r>
              <a:rPr lang="pt-BR" sz="2800" dirty="0" smtClean="0"/>
              <a:t>Operações do mercado financeiro</a:t>
            </a:r>
          </a:p>
          <a:p>
            <a:pPr algn="just"/>
            <a:r>
              <a:rPr lang="pt-BR" sz="2800" dirty="0" smtClean="0"/>
              <a:t>Cadeia de suprimentos</a:t>
            </a:r>
          </a:p>
        </p:txBody>
      </p:sp>
      <p:pic>
        <p:nvPicPr>
          <p:cNvPr id="102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AE</a:t>
            </a:r>
          </a:p>
        </p:txBody>
      </p:sp>
    </p:spTree>
    <p:extLst>
      <p:ext uri="{BB962C8B-B14F-4D97-AF65-F5344CB8AC3E}">
        <p14:creationId xmlns:p14="http://schemas.microsoft.com/office/powerpoint/2010/main" val="9965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2446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r>
              <a:rPr lang="pt-BR" sz="2800" b="1" dirty="0" smtClean="0"/>
              <a:t>Herança</a:t>
            </a:r>
            <a:r>
              <a:rPr lang="pt-BR" sz="2800" b="1" dirty="0"/>
              <a:t>: </a:t>
            </a:r>
            <a:r>
              <a:rPr lang="pt-BR" sz="2800" dirty="0"/>
              <a:t>Assim como no mundo real, onde o filho herda características do pai além de incluir novas, o modelo OO reflete da mesma maneira, é um comportamento que não existe no modelo relacional.  </a:t>
            </a:r>
          </a:p>
          <a:p>
            <a:pPr algn="just"/>
            <a:endParaRPr lang="pt-BR" sz="2800" dirty="0"/>
          </a:p>
        </p:txBody>
      </p:sp>
      <p:pic>
        <p:nvPicPr>
          <p:cNvPr id="645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376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4" name="Picture 2" descr="http://www.agiledata.org/images/mappingOrder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6" y="2492376"/>
            <a:ext cx="491172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9902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7003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684588" y="2463801"/>
          <a:ext cx="4572000" cy="3629021"/>
        </p:xfrm>
        <a:graphic>
          <a:graphicData uri="http://schemas.openxmlformats.org/drawingml/2006/table">
            <a:tbl>
              <a:tblPr/>
              <a:tblGrid>
                <a:gridCol w="2212258"/>
                <a:gridCol w="2359742"/>
              </a:tblGrid>
              <a:tr h="213472"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Property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Column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Order.getTotalTax()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Order.orderItems.position(orderItem)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OrderItem.ItemSequence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OrderItem.item.number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OrderItem.ItemNo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effectLst/>
                        </a:rPr>
                        <a:t>OrderItem.LastUpdate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17" name="Rectangle 1"/>
          <p:cNvSpPr>
            <a:spLocks noChangeArrowheads="1"/>
          </p:cNvSpPr>
          <p:nvPr/>
        </p:nvSpPr>
        <p:spPr bwMode="auto">
          <a:xfrm>
            <a:off x="3516313" y="16441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/>
              <a:t>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41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Frameworks ORM</a:t>
            </a:r>
          </a:p>
          <a:p>
            <a:pPr algn="just"/>
            <a:r>
              <a:rPr lang="pt-BR" sz="2800" dirty="0" err="1" smtClean="0"/>
              <a:t>NHibernate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http://nhforge.org/Default.aspx</a:t>
            </a:r>
            <a:endParaRPr lang="pt-BR" sz="2800" dirty="0"/>
          </a:p>
          <a:p>
            <a:pPr algn="just"/>
            <a:r>
              <a:rPr lang="pt-BR" sz="2800" dirty="0" err="1"/>
              <a:t>Entity</a:t>
            </a:r>
            <a:r>
              <a:rPr lang="pt-BR" sz="2800" dirty="0"/>
              <a:t> Framework: </a:t>
            </a:r>
            <a:r>
              <a:rPr lang="pt-BR" sz="2800" dirty="0">
                <a:hlinkClick r:id="rId4"/>
              </a:rPr>
              <a:t>http://blogs.msdn.com/b/adonet/</a:t>
            </a:r>
            <a:endParaRPr lang="pt-BR" sz="2800" dirty="0"/>
          </a:p>
          <a:p>
            <a:pPr algn="just"/>
            <a:r>
              <a:rPr lang="pt-BR" sz="2800" dirty="0" err="1"/>
              <a:t>Subsonic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http://subsonicproject.com/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5747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861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err="1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6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</p:spTree>
    <p:extLst>
      <p:ext uri="{BB962C8B-B14F-4D97-AF65-F5344CB8AC3E}">
        <p14:creationId xmlns:p14="http://schemas.microsoft.com/office/powerpoint/2010/main" val="27581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  <p:pic>
        <p:nvPicPr>
          <p:cNvPr id="1026" name="Picture 2" descr="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29" y="1878150"/>
            <a:ext cx="37623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0351" y="1445406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http://msdn.microsoft.com/en-us/data/aa937709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8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 padrão que visa manter o nível acoplamento baixo entre os módulos de um sistema. </a:t>
            </a:r>
          </a:p>
        </p:txBody>
      </p:sp>
      <p:pic>
        <p:nvPicPr>
          <p:cNvPr id="706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0509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Dependência </a:t>
            </a:r>
            <a:r>
              <a:rPr lang="pt-BR" sz="2800" dirty="0"/>
              <a:t>entre os módulos não são definidas programaticamente, mas sim através da configuração de uma infra estrutura de software, o </a:t>
            </a:r>
            <a:r>
              <a:rPr lang="pt-BR" sz="2800" i="1" dirty="0"/>
              <a:t>container</a:t>
            </a:r>
            <a:r>
              <a:rPr lang="pt-BR" sz="2800" dirty="0"/>
              <a:t>.</a:t>
            </a:r>
          </a:p>
        </p:txBody>
      </p:sp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774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51013"/>
            <a:ext cx="109779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986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Processadores de texto</a:t>
            </a:r>
          </a:p>
          <a:p>
            <a:pPr algn="just"/>
            <a:r>
              <a:rPr lang="pt-BR" sz="2800" dirty="0" smtClean="0"/>
              <a:t>Sistemas embarcados</a:t>
            </a:r>
          </a:p>
          <a:p>
            <a:pPr algn="just"/>
            <a:r>
              <a:rPr lang="pt-BR" sz="2800" dirty="0" smtClean="0"/>
              <a:t>Jogos</a:t>
            </a:r>
          </a:p>
        </p:txBody>
      </p:sp>
      <p:pic>
        <p:nvPicPr>
          <p:cNvPr id="112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aplicações não AE</a:t>
            </a:r>
          </a:p>
        </p:txBody>
      </p:sp>
    </p:spTree>
    <p:extLst>
      <p:ext uri="{BB962C8B-B14F-4D97-AF65-F5344CB8AC3E}">
        <p14:creationId xmlns:p14="http://schemas.microsoft.com/office/powerpoint/2010/main" val="11561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0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Frameworks Injeção de dependência</a:t>
            </a:r>
          </a:p>
          <a:p>
            <a:pPr algn="just"/>
            <a:r>
              <a:rPr lang="pt-BR" sz="2800" dirty="0" smtClean="0"/>
              <a:t>Windsor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http://www.castleproject.org/container/</a:t>
            </a:r>
            <a:endParaRPr lang="pt-BR" sz="2800" dirty="0"/>
          </a:p>
          <a:p>
            <a:pPr algn="just"/>
            <a:r>
              <a:rPr lang="pt-BR" sz="2800" dirty="0" err="1"/>
              <a:t>Ninject</a:t>
            </a:r>
            <a:r>
              <a:rPr lang="pt-BR" sz="2800" dirty="0"/>
              <a:t>: </a:t>
            </a:r>
            <a:r>
              <a:rPr lang="pt-BR" sz="2800" dirty="0">
                <a:hlinkClick r:id="rId4"/>
              </a:rPr>
              <a:t>http://ninject.org/</a:t>
            </a:r>
            <a:endParaRPr lang="pt-BR" sz="2800" dirty="0"/>
          </a:p>
          <a:p>
            <a:pPr algn="just"/>
            <a:r>
              <a:rPr lang="pt-BR" sz="2800" dirty="0" err="1"/>
              <a:t>Unity:</a:t>
            </a:r>
            <a:r>
              <a:rPr lang="pt-BR" sz="2800" dirty="0" err="1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://unity.codeplex.com/http://unity.codeplex.com</a:t>
            </a:r>
            <a:endParaRPr lang="pt-BR" sz="2800" dirty="0"/>
          </a:p>
          <a:p>
            <a:pPr algn="just"/>
            <a:r>
              <a:rPr lang="pt-BR" sz="2800" dirty="0" err="1"/>
              <a:t>StructureMap</a:t>
            </a:r>
            <a:r>
              <a:rPr lang="pt-BR" sz="2800" dirty="0"/>
              <a:t>: </a:t>
            </a:r>
            <a:r>
              <a:rPr lang="pt-BR" sz="2800" dirty="0">
                <a:hlinkClick r:id="rId6"/>
              </a:rPr>
              <a:t>http://structuremap.net/structuremap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4756" name="Picture 5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7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1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3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7700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27188"/>
            <a:ext cx="97778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err="1" smtClean="0"/>
              <a:t>Dependency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injection</a:t>
            </a:r>
            <a:endParaRPr lang="pt-BR" sz="2800" b="1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msdn.microsoft.com/en-us/magazine/cc163739.aspx</a:t>
            </a:r>
            <a:endParaRPr lang="pt-BR" sz="2800" dirty="0" smtClean="0"/>
          </a:p>
          <a:p>
            <a:pPr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beginners guide to Dependency Injection</a:t>
            </a:r>
          </a:p>
          <a:p>
            <a:pPr>
              <a:defRPr/>
            </a:pPr>
            <a:r>
              <a:rPr lang="pt-BR" sz="2800" dirty="0" smtClean="0">
                <a:hlinkClick r:id="rId4"/>
              </a:rPr>
              <a:t>http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www.theserverside.com/news/1321158/A-beginners-guide-to-Dependency-Injection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3729038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6720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INTERAÇÃO COM O USUÁRIO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" name="Grupo 16"/>
          <p:cNvGrpSpPr>
            <a:grpSpLocks/>
          </p:cNvGrpSpPr>
          <p:nvPr/>
        </p:nvGrpSpPr>
        <p:grpSpPr bwMode="auto">
          <a:xfrm>
            <a:off x="9012238" y="827088"/>
            <a:ext cx="2398712" cy="2398712"/>
            <a:chOff x="691310" y="3123329"/>
            <a:chExt cx="2398855" cy="2398855"/>
          </a:xfrm>
        </p:grpSpPr>
        <p:sp>
          <p:nvSpPr>
            <p:cNvPr id="9" name="Elipse 8"/>
            <p:cNvSpPr/>
            <p:nvPr/>
          </p:nvSpPr>
          <p:spPr>
            <a:xfrm>
              <a:off x="691310" y="3123329"/>
              <a:ext cx="2398855" cy="2398855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ipse 4"/>
            <p:cNvSpPr/>
            <p:nvPr/>
          </p:nvSpPr>
          <p:spPr>
            <a:xfrm>
              <a:off x="1042168" y="3474187"/>
              <a:ext cx="1697139" cy="1697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Interação com o usuário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MVP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MVC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en-US" sz="140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9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smtClean="0"/>
              <a:t>MVC(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arquitetura/padrão que possibilita a separação do sistema em camadas bem definidas, cujo principal objetivo, é separar a lógica de negócio da lógica de apresentação.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78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</a:t>
            </a:r>
            <a:r>
              <a:rPr lang="pt-BR" dirty="0" smtClean="0"/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2" descr="http://mbanagouro.net/site/wp-content/uploads/2012/02/mvc-pipe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10384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86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MVC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98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8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r>
              <a:rPr lang="pt-BR" sz="2800" b="1" dirty="0" err="1" smtClean="0"/>
              <a:t>Controller</a:t>
            </a:r>
            <a:r>
              <a:rPr lang="pt-BR" sz="2800" b="1" dirty="0"/>
              <a:t>:</a:t>
            </a:r>
            <a:r>
              <a:rPr lang="pt-BR" sz="2800" dirty="0"/>
              <a:t> Controla todo o fluxo de informação entre as camadas. Recebe as requisições dos usuários, define quem trata a informação e como ela será exibida.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09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741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MVP(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Presenter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variação do padrão MVC(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controler</a:t>
            </a:r>
            <a:r>
              <a:rPr lang="pt-BR" sz="2800" dirty="0"/>
              <a:t>), mas orientado aos eventos de página.</a:t>
            </a:r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separar a </a:t>
            </a:r>
            <a:r>
              <a:rPr lang="pt-BR" sz="2800" dirty="0" smtClean="0"/>
              <a:t>camada </a:t>
            </a:r>
            <a:r>
              <a:rPr lang="pt-BR" sz="2800" dirty="0"/>
              <a:t>de apresentação da lógica de negócio.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19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318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mtClean="0"/>
          </a:p>
        </p:txBody>
      </p:sp>
      <p:pic>
        <p:nvPicPr>
          <p:cNvPr id="122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42511453"/>
              </p:ext>
            </p:extLst>
          </p:nvPr>
        </p:nvGraphicFramePr>
        <p:xfrm>
          <a:off x="2165648" y="1484784"/>
          <a:ext cx="7778452" cy="489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AE</a:t>
            </a:r>
          </a:p>
        </p:txBody>
      </p:sp>
    </p:spTree>
    <p:extLst>
      <p:ext uri="{BB962C8B-B14F-4D97-AF65-F5344CB8AC3E}">
        <p14:creationId xmlns:p14="http://schemas.microsoft.com/office/powerpoint/2010/main" val="18509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MVP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29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MVP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2565400"/>
            <a:ext cx="5057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/>
              <p14:cNvContentPartPr/>
              <p14:nvPr/>
            </p14:nvContentPartPr>
            <p14:xfrm>
              <a:off x="7584480" y="1233000"/>
              <a:ext cx="4417560" cy="501228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80160" y="1224000"/>
                <a:ext cx="4430880" cy="50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09" y="1579563"/>
            <a:ext cx="10746192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39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946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36738"/>
            <a:ext cx="10749367" cy="4525962"/>
          </a:xfrm>
        </p:spPr>
        <p:txBody>
          <a:bodyPr/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Presenter</a:t>
            </a:r>
            <a:r>
              <a:rPr lang="pt-BR" sz="2800" b="1" dirty="0"/>
              <a:t>:</a:t>
            </a:r>
            <a:r>
              <a:rPr lang="pt-BR" sz="2800" dirty="0"/>
              <a:t> realiza a interação entre a </a:t>
            </a:r>
            <a:r>
              <a:rPr lang="pt-BR" sz="2800" dirty="0" err="1"/>
              <a:t>view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r>
              <a:rPr lang="pt-BR" sz="2800" dirty="0"/>
              <a:t>. Retorna dados do repositório, persiste, e formata os dados para envio para a camada </a:t>
            </a:r>
            <a:r>
              <a:rPr lang="pt-BR" sz="2800" dirty="0" err="1"/>
              <a:t>view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b="1" dirty="0" smtClean="0"/>
          </a:p>
          <a:p>
            <a:pPr algn="just"/>
            <a:endParaRPr lang="pt-BR" sz="2800" b="1" dirty="0"/>
          </a:p>
          <a:p>
            <a:pPr algn="just"/>
            <a:endParaRPr lang="pt-BR" b="1" dirty="0" smtClean="0"/>
          </a:p>
        </p:txBody>
      </p:sp>
      <p:pic>
        <p:nvPicPr>
          <p:cNvPr id="849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9518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0160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smtClean="0"/>
              <a:t>Preencham a pesquisa de satisfação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Preencha a pesquisa aqui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60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 descr="http://www.cartoonstock.com/newscartoons/cartoonists/cwl/lowres/cwln1240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33600"/>
            <a:ext cx="3694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3280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08138"/>
            <a:ext cx="106350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rgbClr val="000066"/>
                </a:solidFill>
              </a:rPr>
              <a:t>Se gostaram, divulguem</a:t>
            </a:r>
          </a:p>
          <a:p>
            <a:pPr>
              <a:defRPr/>
            </a:pPr>
            <a:r>
              <a:rPr lang="pt-BR" sz="2400" b="1" dirty="0" smtClean="0"/>
              <a:t>Site: </a:t>
            </a:r>
            <a:r>
              <a:rPr lang="pt-BR" sz="2400" dirty="0" smtClean="0"/>
              <a:t>www.mbcorp.com.br</a:t>
            </a:r>
          </a:p>
          <a:p>
            <a:pPr>
              <a:defRPr/>
            </a:pPr>
            <a:r>
              <a:rPr lang="pt-BR" sz="2400" b="1" dirty="0" err="1" smtClean="0"/>
              <a:t>Twitter</a:t>
            </a:r>
            <a:r>
              <a:rPr lang="pt-BR" sz="2400" b="1" dirty="0" smtClean="0"/>
              <a:t>:</a:t>
            </a:r>
            <a:r>
              <a:rPr lang="pt-BR" sz="2400" dirty="0" smtClean="0"/>
              <a:t>@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err="1" smtClean="0"/>
              <a:t>Facebook</a:t>
            </a:r>
            <a:r>
              <a:rPr lang="pt-BR" sz="2400" b="1" dirty="0" smtClean="0"/>
              <a:t>: 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smtClean="0"/>
              <a:t>MSN:</a:t>
            </a:r>
            <a:r>
              <a:rPr lang="pt-BR" sz="2400" dirty="0" smtClean="0"/>
              <a:t>fabiomargarito</a:t>
            </a:r>
          </a:p>
          <a:p>
            <a:pPr>
              <a:defRPr/>
            </a:pPr>
            <a:r>
              <a:rPr lang="pt-BR" sz="2400" b="1" dirty="0" smtClean="0"/>
              <a:t>E-mail.:</a:t>
            </a:r>
            <a:r>
              <a:rPr lang="pt-BR" sz="2400" dirty="0" smtClean="0"/>
              <a:t> fabio.barros@mbcorp.com.br</a:t>
            </a:r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70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2" descr="https://encrypted-tbn2.google.com/images?q=tbn:ANd9GcS-M1-1ThzvekEX451iYoQsaWB59cSftgx8D2OADlocZZzEFYwg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448175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2820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2808288"/>
            <a:ext cx="10749367" cy="162401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Divisão em camadas, é a organização de um sistema em grupos funcionais que interagem sequencialmente e hierarquicamente.</a:t>
            </a:r>
          </a:p>
        </p:txBody>
      </p:sp>
      <p:pic>
        <p:nvPicPr>
          <p:cNvPr id="133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em camadas</a:t>
            </a:r>
          </a:p>
        </p:txBody>
      </p:sp>
    </p:spTree>
    <p:extLst>
      <p:ext uri="{BB962C8B-B14F-4D97-AF65-F5344CB8AC3E}">
        <p14:creationId xmlns:p14="http://schemas.microsoft.com/office/powerpoint/2010/main" val="1550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2068</Words>
  <Application>Microsoft Office PowerPoint</Application>
  <PresentationFormat>Widescreen</PresentationFormat>
  <Paragraphs>538</Paragraphs>
  <Slides>86</Slides>
  <Notes>86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2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Fundamentos em Arquitetura de Software</vt:lpstr>
      <vt:lpstr>MÓDULO 3</vt:lpstr>
      <vt:lpstr>PATTERNS OF ENTERPRISE APPLICATIONS</vt:lpstr>
      <vt:lpstr>Definições</vt:lpstr>
      <vt:lpstr>Características das AE</vt:lpstr>
      <vt:lpstr>Exemplos de AE</vt:lpstr>
      <vt:lpstr>Exemplos de aplicações não AE</vt:lpstr>
      <vt:lpstr>Evolução das AE</vt:lpstr>
      <vt:lpstr>Organizando em camadas</vt:lpstr>
      <vt:lpstr>As três principais camadas</vt:lpstr>
      <vt:lpstr>As três principais camadas</vt:lpstr>
      <vt:lpstr>As três principais camadas</vt:lpstr>
      <vt:lpstr>As três principais camadas</vt:lpstr>
      <vt:lpstr>Exemplo do uso em WEB</vt:lpstr>
      <vt:lpstr>Camadas lógicas e físicas</vt:lpstr>
      <vt:lpstr>Exemplo Camada Física</vt:lpstr>
      <vt:lpstr>Leitura complementar</vt:lpstr>
      <vt:lpstr>Podcast</vt:lpstr>
      <vt:lpstr>CONCORRÊNCIA</vt:lpstr>
      <vt:lpstr>Definições</vt:lpstr>
      <vt:lpstr>Problemas – Leitura Suja</vt:lpstr>
      <vt:lpstr>Problemas – Exclusão</vt:lpstr>
      <vt:lpstr>Solução</vt:lpstr>
      <vt:lpstr>Bloqueio Pessimista</vt:lpstr>
      <vt:lpstr>Bloqueio Otimista</vt:lpstr>
      <vt:lpstr>Bloqueio Otimista</vt:lpstr>
      <vt:lpstr>Solução de colisões</vt:lpstr>
      <vt:lpstr>Bloqueio Extremamente Otimista</vt:lpstr>
      <vt:lpstr>Escolha da estratégia</vt:lpstr>
      <vt:lpstr>Leitura complementar</vt:lpstr>
      <vt:lpstr>DESENVOLVENDO COM PADRÕES EMPRESARIAIS</vt:lpstr>
      <vt:lpstr>Como usar os padrões?</vt:lpstr>
      <vt:lpstr>DESENVOLVENDO COM PADRÕES EMPRESARIAIS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Fizz Buzz</vt:lpstr>
      <vt:lpstr>Leitura complementar</vt:lpstr>
      <vt:lpstr>Leitura complementar</vt:lpstr>
      <vt:lpstr>Leitura complementar</vt:lpstr>
      <vt:lpstr>ISOLANDO O DOMÍNIO</vt:lpstr>
      <vt:lpstr>Isolando o domínio</vt:lpstr>
      <vt:lpstr>Isolando o domínio</vt:lpstr>
      <vt:lpstr>Isolando o domínio</vt:lpstr>
      <vt:lpstr>Enriquecendo o aplicativo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Utilizando o NHibernate</vt:lpstr>
      <vt:lpstr>Por que não o EF 4.1?</vt:lpstr>
      <vt:lpstr>Por que não o EF 4.1?</vt:lpstr>
      <vt:lpstr>Isolando o domínio</vt:lpstr>
      <vt:lpstr>Isolando o domínio</vt:lpstr>
      <vt:lpstr>Isolando o domínio</vt:lpstr>
      <vt:lpstr>Isolando o domínio</vt:lpstr>
      <vt:lpstr>Isolando o domínio</vt:lpstr>
      <vt:lpstr>Leitura complementar</vt:lpstr>
      <vt:lpstr>INTERAÇÃO COM O USUÁRIO</vt:lpstr>
      <vt:lpstr>Interação com o usuário</vt:lpstr>
      <vt:lpstr>Interação com o usuário</vt:lpstr>
      <vt:lpstr>Interação com o usuário</vt:lpstr>
      <vt:lpstr>Interação com o usuário</vt:lpstr>
      <vt:lpstr>MVC</vt:lpstr>
      <vt:lpstr>Interação com o usuário</vt:lpstr>
      <vt:lpstr>Interação com o usuário</vt:lpstr>
      <vt:lpstr>Interação com o usuário</vt:lpstr>
      <vt:lpstr>Interação com o usuário</vt:lpstr>
      <vt:lpstr>MVP</vt:lpstr>
      <vt:lpstr>Para encerrar...</vt:lpstr>
      <vt:lpstr>Para encerrar...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2014-10-27T00:25:10Z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