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6"/>
  </p:notesMasterIdLst>
  <p:handoutMasterIdLst>
    <p:handoutMasterId r:id="rId97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358" r:id="rId41"/>
    <p:sldId id="362" r:id="rId42"/>
    <p:sldId id="363" r:id="rId43"/>
    <p:sldId id="364" r:id="rId44"/>
    <p:sldId id="365" r:id="rId45"/>
    <p:sldId id="366" r:id="rId46"/>
    <p:sldId id="367" r:id="rId47"/>
    <p:sldId id="426" r:id="rId48"/>
    <p:sldId id="427" r:id="rId49"/>
    <p:sldId id="428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409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14" r:id="rId90"/>
    <p:sldId id="415" r:id="rId91"/>
    <p:sldId id="407" r:id="rId92"/>
    <p:sldId id="429" r:id="rId93"/>
    <p:sldId id="408" r:id="rId94"/>
    <p:sldId id="334" r:id="rId95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29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65" autoAdjust="0"/>
  </p:normalViewPr>
  <p:slideViewPr>
    <p:cSldViewPr snapToGrid="0">
      <p:cViewPr>
        <p:scale>
          <a:sx n="75" d="100"/>
          <a:sy n="75" d="100"/>
        </p:scale>
        <p:origin x="883" y="6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D96D-EE08-4676-B252-D2D8DA81DAF8}">
      <dsp:nvSpPr>
        <dsp:cNvPr id="0" name=""/>
        <dsp:cNvSpPr/>
      </dsp:nvSpPr>
      <dsp:spPr>
        <a:xfrm>
          <a:off x="2515483" y="244"/>
          <a:ext cx="1490185" cy="1490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Criar um teste</a:t>
          </a:r>
          <a:endParaRPr lang="pt-BR" sz="1600" kern="1200" dirty="0"/>
        </a:p>
      </dsp:txBody>
      <dsp:txXfrm>
        <a:off x="2733716" y="218477"/>
        <a:ext cx="1053719" cy="1053719"/>
      </dsp:txXfrm>
    </dsp:sp>
    <dsp:sp modelId="{F9DF094C-F8FC-4837-AE8D-BC8A4973C1E7}">
      <dsp:nvSpPr>
        <dsp:cNvPr id="0" name=""/>
        <dsp:cNvSpPr/>
      </dsp:nvSpPr>
      <dsp:spPr>
        <a:xfrm rot="2700000">
          <a:off x="3845767" y="1277374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3863192" y="1335892"/>
        <a:ext cx="277640" cy="301763"/>
      </dsp:txXfrm>
    </dsp:sp>
    <dsp:sp modelId="{24839DFE-D1DA-41EC-BD3F-4408797FA3B1}">
      <dsp:nvSpPr>
        <dsp:cNvPr id="0" name=""/>
        <dsp:cNvSpPr/>
      </dsp:nvSpPr>
      <dsp:spPr>
        <a:xfrm>
          <a:off x="4098371" y="1583132"/>
          <a:ext cx="1490185" cy="149018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 Rodar o teste</a:t>
          </a:r>
          <a:endParaRPr lang="pt-BR" sz="1600" kern="1200" dirty="0"/>
        </a:p>
      </dsp:txBody>
      <dsp:txXfrm>
        <a:off x="4316604" y="1801365"/>
        <a:ext cx="1053719" cy="1053719"/>
      </dsp:txXfrm>
    </dsp:sp>
    <dsp:sp modelId="{0FA284E9-2FB6-4FAA-847E-A7E1101931A8}">
      <dsp:nvSpPr>
        <dsp:cNvPr id="0" name=""/>
        <dsp:cNvSpPr/>
      </dsp:nvSpPr>
      <dsp:spPr>
        <a:xfrm rot="8100000">
          <a:off x="3861642" y="2860262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963205" y="2918780"/>
        <a:ext cx="277640" cy="301763"/>
      </dsp:txXfrm>
    </dsp:sp>
    <dsp:sp modelId="{755E8FAB-1DB2-4EA3-A03A-7A6F1F79DEE6}">
      <dsp:nvSpPr>
        <dsp:cNvPr id="0" name=""/>
        <dsp:cNvSpPr/>
      </dsp:nvSpPr>
      <dsp:spPr>
        <a:xfrm>
          <a:off x="2515483" y="3166020"/>
          <a:ext cx="1490185" cy="149018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Realizar </a:t>
          </a:r>
          <a:r>
            <a:rPr lang="pt-BR" sz="1600" kern="1200" dirty="0" err="1" smtClean="0"/>
            <a:t>refactoring</a:t>
          </a:r>
          <a:endParaRPr lang="pt-BR" sz="1600" kern="1200" dirty="0"/>
        </a:p>
      </dsp:txBody>
      <dsp:txXfrm>
        <a:off x="2733716" y="3384253"/>
        <a:ext cx="1053719" cy="1053719"/>
      </dsp:txXfrm>
    </dsp:sp>
    <dsp:sp modelId="{CF486008-9BC7-4557-9CE7-3F2DF53F750C}">
      <dsp:nvSpPr>
        <dsp:cNvPr id="0" name=""/>
        <dsp:cNvSpPr/>
      </dsp:nvSpPr>
      <dsp:spPr>
        <a:xfrm rot="13500000">
          <a:off x="2278755" y="2876137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2380318" y="3018793"/>
        <a:ext cx="277640" cy="301763"/>
      </dsp:txXfrm>
    </dsp:sp>
    <dsp:sp modelId="{4E423C09-9D7A-4C68-BDDF-102C9A10763A}">
      <dsp:nvSpPr>
        <dsp:cNvPr id="0" name=""/>
        <dsp:cNvSpPr/>
      </dsp:nvSpPr>
      <dsp:spPr>
        <a:xfrm>
          <a:off x="932595" y="1583132"/>
          <a:ext cx="1490185" cy="149018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Rodar o teste</a:t>
          </a:r>
          <a:endParaRPr lang="pt-BR" sz="1600" kern="1200" dirty="0"/>
        </a:p>
      </dsp:txBody>
      <dsp:txXfrm>
        <a:off x="1150828" y="1801365"/>
        <a:ext cx="1053719" cy="1053719"/>
      </dsp:txXfrm>
    </dsp:sp>
    <dsp:sp modelId="{3D437D27-BD42-409B-B4F2-68999AFBAC89}">
      <dsp:nvSpPr>
        <dsp:cNvPr id="0" name=""/>
        <dsp:cNvSpPr/>
      </dsp:nvSpPr>
      <dsp:spPr>
        <a:xfrm rot="18900000">
          <a:off x="2262880" y="1293249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280305" y="1435905"/>
        <a:ext cx="277640" cy="301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20/08/2014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28881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&lt;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 smtClean="0">
                <a:sym typeface="Arial" panose="020B0604020202020204" pitchFamily="34" charset="0"/>
              </a:rPr>
              <a:t>&gt;&lt;center&gt;&lt;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&gt;Meu Texto&lt;/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&gt;&lt;/center&gt;&lt;/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>
                <a:sym typeface="Arial" panose="020B0604020202020204" pitchFamily="34" charset="0"/>
              </a:rPr>
              <a:t>&gt;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42" y="1979614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 de Chegada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</a:t>
            </a:r>
            <a:r>
              <a:rPr lang="pt-BR" sz="3000" b="1" dirty="0" smtClean="0">
                <a:sym typeface="Arial" panose="020B0604020202020204" pitchFamily="34" charset="0"/>
              </a:rPr>
              <a:t>passe </a:t>
            </a:r>
            <a:r>
              <a:rPr lang="pt-BR" sz="3000" b="1" dirty="0">
                <a:sym typeface="Arial" panose="020B0604020202020204" pitchFamily="34" charset="0"/>
              </a:rPr>
              <a:t>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smtClean="0">
                <a:sym typeface="Arial" panose="020B0604020202020204" pitchFamily="34" charset="0"/>
              </a:rPr>
              <a:t>Colunas deveriam </a:t>
            </a:r>
            <a:r>
              <a:rPr lang="pt-BR" sz="3000" b="1" dirty="0">
                <a:sym typeface="Arial" panose="020B0604020202020204" pitchFamily="34" charset="0"/>
              </a:rPr>
              <a:t>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smtClean="0">
                <a:sym typeface="Arial" panose="020B0604020202020204" pitchFamily="34" charset="0"/>
              </a:rPr>
              <a:t>endentação,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 smtClean="0">
                <a:sym typeface="Arial" panose="020B0604020202020204" pitchFamily="34" charset="0"/>
              </a:rPr>
              <a:t>funcionario.eHElegivelParaBeneficio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Endentação: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err="1"/>
              <a:t>qui</a:t>
            </a:r>
            <a:r>
              <a:rPr lang="pt-BR" sz="2800" dirty="0"/>
              <a:t>, 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smtClean="0">
                <a:sym typeface="Arial" panose="020B0604020202020204" pitchFamily="34" charset="0"/>
              </a:rPr>
              <a:t>Field*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9314" y="1879600"/>
            <a:ext cx="11805920" cy="4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Empresa possui o método adicionar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Após extrair método  no método adicionar ação, a visibilidade não ficou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adequada: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Hide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Nomes de métodos da classe Carteira, não estão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adequados: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Rename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Operação está violando encapsulamento 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Encapsulate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Field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Carteira possui uma responsabilidade que não lhe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pertece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calcular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corretagem: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+ Move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1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2347</Words>
  <Application>Microsoft Office PowerPoint</Application>
  <PresentationFormat>Widescreen</PresentationFormat>
  <Paragraphs>588</Paragraphs>
  <Slides>93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01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Padrões Comportamentais</vt:lpstr>
      <vt:lpstr>Padrões Comportamentais</vt:lpstr>
      <vt:lpstr>Padrões Comportamentais</vt:lpstr>
      <vt:lpstr>Aviso de Chegada de Arquivos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2014-08-27T20:04:02Z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