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5"/>
  </p:notesMasterIdLst>
  <p:handoutMasterIdLst>
    <p:handoutMasterId r:id="rId96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08" r:id="rId93"/>
    <p:sldId id="334" r:id="rId94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865" autoAdjust="0"/>
  </p:normalViewPr>
  <p:slideViewPr>
    <p:cSldViewPr snapToGrid="0">
      <p:cViewPr>
        <p:scale>
          <a:sx n="120" d="100"/>
          <a:sy n="120" d="100"/>
        </p:scale>
        <p:origin x="-955" y="-6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05/07/2014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05/07/2014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</a:t>
            </a:r>
            <a:r>
              <a:rPr lang="pt-BR" sz="2800" dirty="0" smtClean="0">
                <a:sym typeface="Arial" panose="020B0604020202020204" pitchFamily="34" charset="0"/>
              </a:rPr>
              <a:t>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2792414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 de Chegada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err="1"/>
              <a:t>qui</a:t>
            </a:r>
            <a:r>
              <a:rPr lang="pt-BR" sz="2800" dirty="0"/>
              <a:t>, 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Interface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2256</Words>
  <Application>Microsoft Office PowerPoint</Application>
  <PresentationFormat>Widescreen</PresentationFormat>
  <Paragraphs>582</Paragraphs>
  <Slides>92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100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Aviso de Chegada de Arquivos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2014-07-05T16:33:43Z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