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9"/>
  </p:notesMasterIdLst>
  <p:handoutMasterIdLst>
    <p:handoutMasterId r:id="rId90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41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415" r:id="rId33"/>
    <p:sldId id="364" r:id="rId34"/>
    <p:sldId id="417" r:id="rId35"/>
    <p:sldId id="416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4" r:id="rId44"/>
    <p:sldId id="375" r:id="rId45"/>
    <p:sldId id="376" r:id="rId46"/>
    <p:sldId id="377" r:id="rId47"/>
    <p:sldId id="422" r:id="rId48"/>
    <p:sldId id="378" r:id="rId49"/>
    <p:sldId id="379" r:id="rId50"/>
    <p:sldId id="380" r:id="rId51"/>
    <p:sldId id="418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426" r:id="rId68"/>
    <p:sldId id="397" r:id="rId69"/>
    <p:sldId id="398" r:id="rId70"/>
    <p:sldId id="399" r:id="rId71"/>
    <p:sldId id="400" r:id="rId72"/>
    <p:sldId id="401" r:id="rId73"/>
    <p:sldId id="402" r:id="rId74"/>
    <p:sldId id="419" r:id="rId75"/>
    <p:sldId id="404" r:id="rId76"/>
    <p:sldId id="405" r:id="rId77"/>
    <p:sldId id="406" r:id="rId78"/>
    <p:sldId id="407" r:id="rId79"/>
    <p:sldId id="420" r:id="rId80"/>
    <p:sldId id="408" r:id="rId81"/>
    <p:sldId id="409" r:id="rId82"/>
    <p:sldId id="410" r:id="rId83"/>
    <p:sldId id="411" r:id="rId84"/>
    <p:sldId id="421" r:id="rId85"/>
    <p:sldId id="412" r:id="rId86"/>
    <p:sldId id="413" r:id="rId87"/>
    <p:sldId id="334" r:id="rId8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26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51" autoAdjust="0"/>
  </p:normalViewPr>
  <p:slideViewPr>
    <p:cSldViewPr snapToGrid="0">
      <p:cViewPr varScale="1">
        <p:scale>
          <a:sx n="62" d="100"/>
          <a:sy n="62" d="100"/>
        </p:scale>
        <p:origin x="86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32C0-BF1B-43DD-A5C5-F683029DBE7E}">
      <dsp:nvSpPr>
        <dsp:cNvPr id="0" name=""/>
        <dsp:cNvSpPr/>
      </dsp:nvSpPr>
      <dsp:spPr>
        <a:xfrm>
          <a:off x="0" y="1527"/>
          <a:ext cx="7778452" cy="48615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95285-F86F-4E33-9453-7359B418B70B}">
      <dsp:nvSpPr>
        <dsp:cNvPr id="0" name=""/>
        <dsp:cNvSpPr/>
      </dsp:nvSpPr>
      <dsp:spPr>
        <a:xfrm>
          <a:off x="987863" y="3373146"/>
          <a:ext cx="202239" cy="202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E27F-2223-4926-AAAD-184A21841333}">
      <dsp:nvSpPr>
        <dsp:cNvPr id="0" name=""/>
        <dsp:cNvSpPr/>
      </dsp:nvSpPr>
      <dsp:spPr>
        <a:xfrm>
          <a:off x="1088983" y="3474266"/>
          <a:ext cx="1812379" cy="140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63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Antes de 90. Aplicações monolíticas</a:t>
          </a:r>
          <a:endParaRPr lang="pt-BR" sz="1600" kern="1200" dirty="0"/>
        </a:p>
      </dsp:txBody>
      <dsp:txXfrm>
        <a:off x="1088983" y="3474266"/>
        <a:ext cx="1812379" cy="1404982"/>
      </dsp:txXfrm>
    </dsp:sp>
    <dsp:sp modelId="{D966BC61-5EC1-470B-AA68-AB96D91026D3}">
      <dsp:nvSpPr>
        <dsp:cNvPr id="0" name=""/>
        <dsp:cNvSpPr/>
      </dsp:nvSpPr>
      <dsp:spPr>
        <a:xfrm>
          <a:off x="2773018" y="2051781"/>
          <a:ext cx="365587" cy="36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234B-7B40-47BF-98FB-F90506970B14}">
      <dsp:nvSpPr>
        <dsp:cNvPr id="0" name=""/>
        <dsp:cNvSpPr/>
      </dsp:nvSpPr>
      <dsp:spPr>
        <a:xfrm>
          <a:off x="2955811" y="2234575"/>
          <a:ext cx="1866828" cy="264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Início dos anos 90. Aplicações </a:t>
          </a:r>
          <a:r>
            <a:rPr lang="pt-BR" sz="1600" kern="1200" dirty="0" err="1" smtClean="0"/>
            <a:t>Client</a:t>
          </a:r>
          <a:r>
            <a:rPr lang="pt-BR" sz="1600" kern="1200" dirty="0" smtClean="0"/>
            <a:t>-Server(Duas camadas)</a:t>
          </a:r>
          <a:endParaRPr lang="pt-BR" sz="1600" kern="1200" dirty="0"/>
        </a:p>
      </dsp:txBody>
      <dsp:txXfrm>
        <a:off x="2955811" y="2234575"/>
        <a:ext cx="1866828" cy="2644673"/>
      </dsp:txXfrm>
    </dsp:sp>
    <dsp:sp modelId="{C39BCCC8-7870-4A1B-91C4-96DD5EC0CD51}">
      <dsp:nvSpPr>
        <dsp:cNvPr id="0" name=""/>
        <dsp:cNvSpPr/>
      </dsp:nvSpPr>
      <dsp:spPr>
        <a:xfrm>
          <a:off x="4919870" y="1247684"/>
          <a:ext cx="505599" cy="505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3EDB-6AAA-42D9-813A-DA157AA7A4FE}">
      <dsp:nvSpPr>
        <dsp:cNvPr id="0" name=""/>
        <dsp:cNvSpPr/>
      </dsp:nvSpPr>
      <dsp:spPr>
        <a:xfrm>
          <a:off x="5172670" y="1500484"/>
          <a:ext cx="1866828" cy="3378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0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 da orientação a objetos e o surgimento de aplicações em n camadas, web e </a:t>
          </a:r>
          <a:r>
            <a:rPr lang="pt-BR" sz="1600" kern="1200" dirty="0" err="1" smtClean="0"/>
            <a:t>smart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client</a:t>
          </a:r>
          <a:endParaRPr lang="pt-BR" sz="1600" kern="1200" dirty="0"/>
        </a:p>
      </dsp:txBody>
      <dsp:txXfrm>
        <a:off x="5172670" y="1500484"/>
        <a:ext cx="1866828" cy="3378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E376B-FDDC-4C08-9332-EF55C96421D0}">
      <dsp:nvSpPr>
        <dsp:cNvPr id="0" name=""/>
        <dsp:cNvSpPr/>
      </dsp:nvSpPr>
      <dsp:spPr>
        <a:xfrm>
          <a:off x="2460019" y="18"/>
          <a:ext cx="2261885" cy="22618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791264" y="331263"/>
        <a:ext cx="1599395" cy="1599395"/>
      </dsp:txXfrm>
    </dsp:sp>
    <dsp:sp modelId="{5F53B3C8-5FAF-4C3E-89C4-0895C4F389EC}">
      <dsp:nvSpPr>
        <dsp:cNvPr id="0" name=""/>
        <dsp:cNvSpPr/>
      </dsp:nvSpPr>
      <dsp:spPr>
        <a:xfrm rot="3600011">
          <a:off x="4130974" y="2203858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75942" y="2278648"/>
        <a:ext cx="419704" cy="458032"/>
      </dsp:txXfrm>
    </dsp:sp>
    <dsp:sp modelId="{1ACA9203-18E6-45C2-8D59-4B84DEC551D9}">
      <dsp:nvSpPr>
        <dsp:cNvPr id="0" name=""/>
        <dsp:cNvSpPr/>
      </dsp:nvSpPr>
      <dsp:spPr>
        <a:xfrm>
          <a:off x="4156591" y="2938590"/>
          <a:ext cx="2261885" cy="22618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sp:txBody>
      <dsp:txXfrm>
        <a:off x="4487836" y="3269835"/>
        <a:ext cx="1599395" cy="1599395"/>
      </dsp:txXfrm>
    </dsp:sp>
    <dsp:sp modelId="{DA5CB2E4-52DF-46DF-BECA-1C11D99D94DB}">
      <dsp:nvSpPr>
        <dsp:cNvPr id="0" name=""/>
        <dsp:cNvSpPr/>
      </dsp:nvSpPr>
      <dsp:spPr>
        <a:xfrm rot="10800000">
          <a:off x="3308147" y="3687840"/>
          <a:ext cx="59956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3488017" y="3840517"/>
        <a:ext cx="419697" cy="458032"/>
      </dsp:txXfrm>
    </dsp:sp>
    <dsp:sp modelId="{98D7CBD3-620B-421F-BC6C-8C3DD2D014B7}">
      <dsp:nvSpPr>
        <dsp:cNvPr id="0" name=""/>
        <dsp:cNvSpPr/>
      </dsp:nvSpPr>
      <dsp:spPr>
        <a:xfrm>
          <a:off x="763446" y="2938590"/>
          <a:ext cx="2261885" cy="2261885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094691" y="3269835"/>
        <a:ext cx="1599395" cy="1599395"/>
      </dsp:txXfrm>
    </dsp:sp>
    <dsp:sp modelId="{12F77265-5F94-4FD4-827E-A086AEAF5CD5}">
      <dsp:nvSpPr>
        <dsp:cNvPr id="0" name=""/>
        <dsp:cNvSpPr/>
      </dsp:nvSpPr>
      <dsp:spPr>
        <a:xfrm rot="17999989">
          <a:off x="2434402" y="2233250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79370" y="2463814"/>
        <a:ext cx="419704" cy="45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12/07/2014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435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12/07/2014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http://www.agiledata.org/essays/concurrencyControl.html</a:t>
            </a:r>
            <a:endParaRPr lang="pt-BR" sz="2800" dirty="0" smtClean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2758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2070</Words>
  <Application>Microsoft Office PowerPoint</Application>
  <PresentationFormat>Widescreen</PresentationFormat>
  <Paragraphs>539</Paragraphs>
  <Slides>86</Slides>
  <Notes>86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2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2014-07-12T15:14:51Z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