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2"/>
  </p:notesMasterIdLst>
  <p:sldIdLst>
    <p:sldId id="265" r:id="rId2"/>
    <p:sldId id="268" r:id="rId3"/>
    <p:sldId id="270" r:id="rId4"/>
    <p:sldId id="275" r:id="rId5"/>
    <p:sldId id="276"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Lst>
  <p:sldSz cx="109728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0542"/>
  </p:normalViewPr>
  <p:slideViewPr>
    <p:cSldViewPr snapToGrid="0" snapToObjects="1">
      <p:cViewPr varScale="1">
        <p:scale>
          <a:sx n="86" d="100"/>
          <a:sy n="86" d="100"/>
        </p:scale>
        <p:origin x="19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6BE2DF-170C-884A-9430-7AF85B11DEFF}" type="datetimeFigureOut">
              <a:rPr lang="en-US" smtClean="0"/>
              <a:t>4/4/21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20D752-53C5-9541-8858-083479BEA71E}" type="slidenum">
              <a:rPr lang="en-US" smtClean="0"/>
              <a:t>‹#›</a:t>
            </a:fld>
            <a:endParaRPr lang="en-US"/>
          </a:p>
        </p:txBody>
      </p:sp>
    </p:spTree>
    <p:extLst>
      <p:ext uri="{BB962C8B-B14F-4D97-AF65-F5344CB8AC3E}">
        <p14:creationId xmlns:p14="http://schemas.microsoft.com/office/powerpoint/2010/main" val="3851025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D1EFDEBE-1428-304E-844B-2F54932C357A}"/>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As you might have guessed, the data in the dictionary will be stored in a binary tree, with each node containing both a record of information and the key that's attached to that information. In this example, the dictionary currently has only 9 of the 50 states, but that's enough to illustrate the idea.</a:t>
            </a:r>
          </a:p>
        </p:txBody>
      </p:sp>
      <p:sp>
        <p:nvSpPr>
          <p:cNvPr id="53251" name="Rectangle 2">
            <a:extLst>
              <a:ext uri="{FF2B5EF4-FFF2-40B4-BE49-F238E27FC236}">
                <a16:creationId xmlns:a16="http://schemas.microsoft.com/office/drawing/2014/main" id="{A14B483B-7F34-2643-B3E1-D61E1A0B7016}"/>
              </a:ext>
            </a:extLst>
          </p:cNvPr>
          <p:cNvSpPr>
            <a:spLocks noGrp="1" noRot="1" noChangeAspect="1" noChangeArrowheads="1" noTextEdit="1"/>
          </p:cNvSpPr>
          <p:nvPr>
            <p:ph type="sldImg" idx="1"/>
          </p:nvPr>
        </p:nvSpPr>
        <p:spPr>
          <a:xfrm>
            <a:off x="695325" y="711200"/>
            <a:ext cx="5467350" cy="3416300"/>
          </a:xfr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6" name="Text Box 1">
            <a:extLst>
              <a:ext uri="{FF2B5EF4-FFF2-40B4-BE49-F238E27FC236}">
                <a16:creationId xmlns:a16="http://schemas.microsoft.com/office/drawing/2014/main" id="{6A22AFF4-FBCD-D642-A589-D0313CB0A51A}"/>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Removing an item requires three steps. We can look at the steps in detail in a moment, but first let's go through this outline so that you know roughly what to expect.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1. Find the item that you want to remove.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2. Some items are harder to remove than others. In particular, an item with two children is particularly hard to remove. So, in this second step we sometimes take an item that is hard to remove, and exchange it with an item that is easier to remove.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3. Finally, once the item is in a spot that is easy to remove, we remove it.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Let's look at the three steps in detail.</a:t>
            </a:r>
          </a:p>
        </p:txBody>
      </p:sp>
      <p:sp>
        <p:nvSpPr>
          <p:cNvPr id="72707" name="Rectangle 2">
            <a:extLst>
              <a:ext uri="{FF2B5EF4-FFF2-40B4-BE49-F238E27FC236}">
                <a16:creationId xmlns:a16="http://schemas.microsoft.com/office/drawing/2014/main" id="{D1A7CABC-AB43-174D-9803-E11EFF4D5ED3}"/>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a:extLst>
              <a:ext uri="{FF2B5EF4-FFF2-40B4-BE49-F238E27FC236}">
                <a16:creationId xmlns:a16="http://schemas.microsoft.com/office/drawing/2014/main" id="{BA9C9244-A342-704B-AE92-65B6314D96C6}"/>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As an example, let's remove Florida.  (It's way too hot to be part of the union anyway). First we find it, which is easy enough by using the usual method to search for a key.</a:t>
            </a:r>
          </a:p>
        </p:txBody>
      </p:sp>
      <p:sp>
        <p:nvSpPr>
          <p:cNvPr id="73731" name="Rectangle 2">
            <a:extLst>
              <a:ext uri="{FF2B5EF4-FFF2-40B4-BE49-F238E27FC236}">
                <a16:creationId xmlns:a16="http://schemas.microsoft.com/office/drawing/2014/main" id="{6991B32B-0A6B-7B41-9F22-59DC7AADAAC8}"/>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Text Box 1">
            <a:extLst>
              <a:ext uri="{FF2B5EF4-FFF2-40B4-BE49-F238E27FC236}">
                <a16:creationId xmlns:a16="http://schemas.microsoft.com/office/drawing/2014/main" id="{AA7FC88B-BC65-EB44-83AC-096CCAE7129E}"/>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In the second step we need to swap Florida with another item that is easier to remove. The reason that we need to do this swap is because of a problem that occurs if we just try to remove Florida...</a:t>
            </a:r>
          </a:p>
        </p:txBody>
      </p:sp>
      <p:sp>
        <p:nvSpPr>
          <p:cNvPr id="74755" name="Rectangle 2">
            <a:extLst>
              <a:ext uri="{FF2B5EF4-FFF2-40B4-BE49-F238E27FC236}">
                <a16:creationId xmlns:a16="http://schemas.microsoft.com/office/drawing/2014/main" id="{36FF2418-C4CC-0B41-83C4-26E578ABD5D4}"/>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Text Box 1">
            <a:extLst>
              <a:ext uri="{FF2B5EF4-FFF2-40B4-BE49-F238E27FC236}">
                <a16:creationId xmlns:a16="http://schemas.microsoft.com/office/drawing/2014/main" id="{373AAD74-DD12-CF4F-B3A8-6406B14A2505}"/>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We end up breaking the tree into two separate parts.</a:t>
            </a:r>
          </a:p>
        </p:txBody>
      </p:sp>
      <p:sp>
        <p:nvSpPr>
          <p:cNvPr id="75779" name="Rectangle 2">
            <a:extLst>
              <a:ext uri="{FF2B5EF4-FFF2-40B4-BE49-F238E27FC236}">
                <a16:creationId xmlns:a16="http://schemas.microsoft.com/office/drawing/2014/main" id="{8B4E25FF-BAA1-AF4B-B4F9-35FF52155CDD}"/>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Text Box 1">
            <a:extLst>
              <a:ext uri="{FF2B5EF4-FFF2-40B4-BE49-F238E27FC236}">
                <a16:creationId xmlns:a16="http://schemas.microsoft.com/office/drawing/2014/main" id="{9EB28C9F-B67D-A84F-A05D-F122CDA8737E}"/>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In general it is hard to recombine these two parts into a single tree. So, our goal is to find another item that is easier to remove, and copy that other item spot that we are trying to remove.</a:t>
            </a:r>
          </a:p>
        </p:txBody>
      </p:sp>
      <p:sp>
        <p:nvSpPr>
          <p:cNvPr id="76803" name="Rectangle 2">
            <a:extLst>
              <a:ext uri="{FF2B5EF4-FFF2-40B4-BE49-F238E27FC236}">
                <a16:creationId xmlns:a16="http://schemas.microsoft.com/office/drawing/2014/main" id="{FF229BFB-C6E8-8044-8424-4399A862B816}"/>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Text Box 1">
            <a:extLst>
              <a:ext uri="{FF2B5EF4-FFF2-40B4-BE49-F238E27FC236}">
                <a16:creationId xmlns:a16="http://schemas.microsoft.com/office/drawing/2014/main" id="{95BEAF57-DD3D-D645-9378-71E5594B3C69}"/>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In general, there are two items that we could copy on top of Florida. In the book you'll see that one of these items is in the left subtree. In this lecture I'll use the other one, from the right subtree. In an actual program you can follow either approach.</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Anyway, the approach we'll take here is to copy the smallest item in the right subtree onto Florida. To find that smallest item, step onto the right subtree (Oklahoma), and then race as far left as you can -- onto Iowa.</a:t>
            </a:r>
          </a:p>
        </p:txBody>
      </p:sp>
      <p:sp>
        <p:nvSpPr>
          <p:cNvPr id="77827" name="Rectangle 2">
            <a:extLst>
              <a:ext uri="{FF2B5EF4-FFF2-40B4-BE49-F238E27FC236}">
                <a16:creationId xmlns:a16="http://schemas.microsoft.com/office/drawing/2014/main" id="{9C0536A3-F1EA-1848-A371-13B19DF4C380}"/>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50" name="Text Box 1">
            <a:extLst>
              <a:ext uri="{FF2B5EF4-FFF2-40B4-BE49-F238E27FC236}">
                <a16:creationId xmlns:a16="http://schemas.microsoft.com/office/drawing/2014/main" id="{BA18E660-6F65-8B48-871D-240E4994B262}"/>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Copy Iowa on top of the item that we are removing.</a:t>
            </a:r>
          </a:p>
        </p:txBody>
      </p:sp>
      <p:sp>
        <p:nvSpPr>
          <p:cNvPr id="78851" name="Rectangle 2">
            <a:extLst>
              <a:ext uri="{FF2B5EF4-FFF2-40B4-BE49-F238E27FC236}">
                <a16:creationId xmlns:a16="http://schemas.microsoft.com/office/drawing/2014/main" id="{0CD498E4-65B5-8242-83AF-81D0A86ECF4C}"/>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Text Box 1">
            <a:extLst>
              <a:ext uri="{FF2B5EF4-FFF2-40B4-BE49-F238E27FC236}">
                <a16:creationId xmlns:a16="http://schemas.microsoft.com/office/drawing/2014/main" id="{85FAB4ED-F3A9-4A4E-ADCA-9E7C8D334FDC}"/>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We have eliminated Florida, but now we have two copies of Iowa. If you've ever been to Iowa, you know that one Iowa is more than enough, so next we must remove the extra Iowa...</a:t>
            </a:r>
          </a:p>
        </p:txBody>
      </p:sp>
      <p:sp>
        <p:nvSpPr>
          <p:cNvPr id="79875" name="Rectangle 2">
            <a:extLst>
              <a:ext uri="{FF2B5EF4-FFF2-40B4-BE49-F238E27FC236}">
                <a16:creationId xmlns:a16="http://schemas.microsoft.com/office/drawing/2014/main" id="{BDBCD35D-3634-9E44-82AF-381509ED2E4E}"/>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Text Box 1">
            <a:extLst>
              <a:ext uri="{FF2B5EF4-FFF2-40B4-BE49-F238E27FC236}">
                <a16:creationId xmlns:a16="http://schemas.microsoft.com/office/drawing/2014/main" id="{6A15D288-A48D-834A-B106-9AD4B2C0802A}"/>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Note that the extra Iowa had one child (Kazakhstan), so that child is reconnected to the parent.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Here's a good question for you: Remember that it's hard to remove nodes with two children.  How do you know that the smallest item in the right subtree does not have two children?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Answer: Since it is the smallest item, it can't have a left child because that left child would be even smaller.</a:t>
            </a:r>
          </a:p>
        </p:txBody>
      </p:sp>
      <p:sp>
        <p:nvSpPr>
          <p:cNvPr id="80899" name="Rectangle 2">
            <a:extLst>
              <a:ext uri="{FF2B5EF4-FFF2-40B4-BE49-F238E27FC236}">
                <a16:creationId xmlns:a16="http://schemas.microsoft.com/office/drawing/2014/main" id="{59B69544-1279-794D-A6C1-AA7057768222}"/>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Text Box 1">
            <a:extLst>
              <a:ext uri="{FF2B5EF4-FFF2-40B4-BE49-F238E27FC236}">
                <a16:creationId xmlns:a16="http://schemas.microsoft.com/office/drawing/2014/main" id="{30147BA3-2BAA-C14D-8DF5-2DE6591AC194}"/>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In fact, the guarantee that the smallest item has at most one child is one of the reasons why I selected the smallest item. There's a second reason, can you think of it?</a:t>
            </a:r>
          </a:p>
        </p:txBody>
      </p:sp>
      <p:sp>
        <p:nvSpPr>
          <p:cNvPr id="81923" name="Rectangle 2">
            <a:extLst>
              <a:ext uri="{FF2B5EF4-FFF2-40B4-BE49-F238E27FC236}">
                <a16:creationId xmlns:a16="http://schemas.microsoft.com/office/drawing/2014/main" id="{E5F1FB77-7EF2-5F42-8B94-370486C4C5A6}"/>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a:extLst>
              <a:ext uri="{FF2B5EF4-FFF2-40B4-BE49-F238E27FC236}">
                <a16:creationId xmlns:a16="http://schemas.microsoft.com/office/drawing/2014/main" id="{7FFAD8E0-97E8-9A40-B1A6-621848C9506C}"/>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 second rule is the mirror image of the first rule: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2. Every key to the right of a node is alphabetically after the key of the node.</a:t>
            </a:r>
          </a:p>
        </p:txBody>
      </p:sp>
      <p:sp>
        <p:nvSpPr>
          <p:cNvPr id="56323" name="Rectangle 2">
            <a:extLst>
              <a:ext uri="{FF2B5EF4-FFF2-40B4-BE49-F238E27FC236}">
                <a16:creationId xmlns:a16="http://schemas.microsoft.com/office/drawing/2014/main" id="{9AB22F30-CB38-1B43-BA28-1590204C9DF5}"/>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Text Box 1">
            <a:extLst>
              <a:ext uri="{FF2B5EF4-FFF2-40B4-BE49-F238E27FC236}">
                <a16:creationId xmlns:a16="http://schemas.microsoft.com/office/drawing/2014/main" id="{1044F318-E556-404A-8D8A-0217EB37EF80}"/>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 second reason is that I am take this smallest item and place it in Florida's location. In order to maintain the binary search tree storage rules, this item must be smaller than anything that remains in the right subtree--therefore I must choose the smallest item in the right subtree.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82947" name="Rectangle 2">
            <a:extLst>
              <a:ext uri="{FF2B5EF4-FFF2-40B4-BE49-F238E27FC236}">
                <a16:creationId xmlns:a16="http://schemas.microsoft.com/office/drawing/2014/main" id="{528488D0-C61C-7B43-A9D5-8020882365E7}"/>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Text Box 1">
            <a:extLst>
              <a:ext uri="{FF2B5EF4-FFF2-40B4-BE49-F238E27FC236}">
                <a16:creationId xmlns:a16="http://schemas.microsoft.com/office/drawing/2014/main" id="{6F037A73-9654-4C49-A234-DFBB5C253733}"/>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Once a tree is organized according to the storage rule of a binary search tree, it is easy to find any particular key, following this algorithm.</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 algorithm starts at the root and repeatedly executes these steps.</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1. First check to see if we found the key we were looking for. If so, then we can stop and return the associated information.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2. On the other hand, if the key at the current node is larger than the key that we're searching for, then we'll continue our search by moving leftward.</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3. And if the key at the current node is smaller than the key that we're searching for, then we'll continue our search by moving rightward.</a:t>
            </a:r>
          </a:p>
        </p:txBody>
      </p:sp>
      <p:sp>
        <p:nvSpPr>
          <p:cNvPr id="58371" name="Rectangle 2">
            <a:extLst>
              <a:ext uri="{FF2B5EF4-FFF2-40B4-BE49-F238E27FC236}">
                <a16:creationId xmlns:a16="http://schemas.microsoft.com/office/drawing/2014/main" id="{3849CFEA-AFD6-F845-99DF-CA983DB74DF3}"/>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Text Box 1">
            <a:extLst>
              <a:ext uri="{FF2B5EF4-FFF2-40B4-BE49-F238E27FC236}">
                <a16:creationId xmlns:a16="http://schemas.microsoft.com/office/drawing/2014/main" id="{692F9045-1890-874E-8E7A-70639D8210CA}"/>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Adding a new node requires two steps, the first of which is similar to searching. In this first step we pretend that we are trying to find the key. Of course, we won't find the key, because it is not yet in the tree. So eventually we will reach a spot where there is no "next node" to step onto. At this point we stop and add the new node.</a:t>
            </a:r>
          </a:p>
        </p:txBody>
      </p:sp>
      <p:sp>
        <p:nvSpPr>
          <p:cNvPr id="63491" name="Rectangle 2">
            <a:extLst>
              <a:ext uri="{FF2B5EF4-FFF2-40B4-BE49-F238E27FC236}">
                <a16:creationId xmlns:a16="http://schemas.microsoft.com/office/drawing/2014/main" id="{543EFAD4-A1B4-1549-97E8-D389DC8C37D7}"/>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Text Box 1">
            <a:extLst>
              <a:ext uri="{FF2B5EF4-FFF2-40B4-BE49-F238E27FC236}">
                <a16:creationId xmlns:a16="http://schemas.microsoft.com/office/drawing/2014/main" id="{445EE18E-78EF-9449-90CB-9BB4F5780ADF}"/>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For example, suppose that Iowa wants to join our dictionary. We start by pretending to search for Iowa, beginning at the root...</a:t>
            </a:r>
          </a:p>
        </p:txBody>
      </p:sp>
      <p:sp>
        <p:nvSpPr>
          <p:cNvPr id="64515" name="Rectangle 2">
            <a:extLst>
              <a:ext uri="{FF2B5EF4-FFF2-40B4-BE49-F238E27FC236}">
                <a16:creationId xmlns:a16="http://schemas.microsoft.com/office/drawing/2014/main" id="{D04B62D2-79AA-5B4B-8520-C53E779C9BE9}"/>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Text Box 1">
            <a:extLst>
              <a:ext uri="{FF2B5EF4-FFF2-40B4-BE49-F238E27FC236}">
                <a16:creationId xmlns:a16="http://schemas.microsoft.com/office/drawing/2014/main" id="{0F390795-F576-9549-839C-8D7FED3F300D}"/>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...and from Massachusetts we </a:t>
            </a:r>
            <a:r>
              <a:rPr lang="en-GB" altLang="en-US" u="sng">
                <a:latin typeface="Arial" panose="020B0604020202020204" pitchFamily="34" charset="0"/>
                <a:ea typeface="Arial Unicode MS" panose="020B0604020202020204" pitchFamily="34" charset="-128"/>
                <a:cs typeface="Arial Unicode MS" panose="020B0604020202020204" pitchFamily="34" charset="-128"/>
              </a:rPr>
              <a:t>would</a:t>
            </a:r>
            <a:r>
              <a:rPr lang="en-GB" altLang="en-US">
                <a:latin typeface="Arial" panose="020B0604020202020204" pitchFamily="34" charset="0"/>
                <a:ea typeface="Arial Unicode MS" panose="020B0604020202020204" pitchFamily="34" charset="-128"/>
                <a:cs typeface="Arial Unicode MS" panose="020B0604020202020204" pitchFamily="34" charset="-128"/>
              </a:rPr>
              <a:t> move left again, if we could. But there is no node here. So we stop...</a:t>
            </a:r>
          </a:p>
        </p:txBody>
      </p:sp>
      <p:sp>
        <p:nvSpPr>
          <p:cNvPr id="68611" name="Rectangle 2">
            <a:extLst>
              <a:ext uri="{FF2B5EF4-FFF2-40B4-BE49-F238E27FC236}">
                <a16:creationId xmlns:a16="http://schemas.microsoft.com/office/drawing/2014/main" id="{5594804B-1725-E241-9B0B-53D59294F33D}"/>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Text Box 1">
            <a:extLst>
              <a:ext uri="{FF2B5EF4-FFF2-40B4-BE49-F238E27FC236}">
                <a16:creationId xmlns:a16="http://schemas.microsoft.com/office/drawing/2014/main" id="{3F0E013B-381B-BF40-87D2-2C8FB4FD8E3C}"/>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...and this is the location for Iowa.</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Later, when we are searching for Iowa, we will follow the same path down to Massachusetts. We will step left from Massachusetts, and there we find our goal of Iowa.</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Important note: New nodes are always added at the leaves.</a:t>
            </a:r>
          </a:p>
        </p:txBody>
      </p:sp>
      <p:sp>
        <p:nvSpPr>
          <p:cNvPr id="69635" name="Rectangle 2">
            <a:extLst>
              <a:ext uri="{FF2B5EF4-FFF2-40B4-BE49-F238E27FC236}">
                <a16:creationId xmlns:a16="http://schemas.microsoft.com/office/drawing/2014/main" id="{86CFBF9B-D9E3-2A4E-9D00-E8062ACD3E1B}"/>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Text Box 1">
            <a:extLst>
              <a:ext uri="{FF2B5EF4-FFF2-40B4-BE49-F238E27FC236}">
                <a16:creationId xmlns:a16="http://schemas.microsoft.com/office/drawing/2014/main" id="{296C3C9F-2FB8-AB4C-A9C1-CBBB0BD0785B}"/>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One more example: Where would you add the new state of Kazakhstan?...</a:t>
            </a:r>
          </a:p>
        </p:txBody>
      </p:sp>
      <p:sp>
        <p:nvSpPr>
          <p:cNvPr id="70659" name="Rectangle 2">
            <a:extLst>
              <a:ext uri="{FF2B5EF4-FFF2-40B4-BE49-F238E27FC236}">
                <a16:creationId xmlns:a16="http://schemas.microsoft.com/office/drawing/2014/main" id="{827AE40D-EA20-8346-AB05-AC4AADA560AA}"/>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Text Box 1">
            <a:extLst>
              <a:ext uri="{FF2B5EF4-FFF2-40B4-BE49-F238E27FC236}">
                <a16:creationId xmlns:a16="http://schemas.microsoft.com/office/drawing/2014/main" id="{28BDC393-75E3-A74F-A247-CD8469299C95}"/>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If you followed the algorithm, then you saw that Kazakhstan is added as the right child of Iowa.</a:t>
            </a:r>
          </a:p>
        </p:txBody>
      </p:sp>
      <p:sp>
        <p:nvSpPr>
          <p:cNvPr id="71683" name="Rectangle 2">
            <a:extLst>
              <a:ext uri="{FF2B5EF4-FFF2-40B4-BE49-F238E27FC236}">
                <a16:creationId xmlns:a16="http://schemas.microsoft.com/office/drawing/2014/main" id="{75D4D6E3-3640-D74B-9B62-E240408AD642}"/>
              </a:ext>
            </a:extLst>
          </p:cNvPr>
          <p:cNvSpPr>
            <a:spLocks noGrp="1" noRot="1" noChangeAspect="1" noChangeArrowheads="1" noTextEdit="1"/>
          </p:cNvSpPr>
          <p:nvPr>
            <p:ph type="sldImg" idx="1"/>
          </p:nvPr>
        </p:nvSpPr>
        <p:spPr>
          <a:xfrm>
            <a:off x="695325" y="692150"/>
            <a:ext cx="5467350" cy="3416300"/>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122363"/>
            <a:ext cx="8229600" cy="23876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1600" y="3602038"/>
            <a:ext cx="8229600" cy="1655762"/>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5FA707-C61A-2947-A39F-35D489A48539}" type="datetimeFigureOut">
              <a:rPr lang="en-US" smtClean="0"/>
              <a:t>4/4/21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2DFC-9F13-B048-BE41-2ECD60A74B7E}" type="slidenum">
              <a:rPr lang="en-US" smtClean="0"/>
              <a:t>‹#›</a:t>
            </a:fld>
            <a:endParaRPr lang="en-US"/>
          </a:p>
        </p:txBody>
      </p:sp>
    </p:spTree>
    <p:extLst>
      <p:ext uri="{BB962C8B-B14F-4D97-AF65-F5344CB8AC3E}">
        <p14:creationId xmlns:p14="http://schemas.microsoft.com/office/powerpoint/2010/main" val="3897422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FA707-C61A-2947-A39F-35D489A48539}" type="datetimeFigureOut">
              <a:rPr lang="en-US" smtClean="0"/>
              <a:t>4/4/21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2DFC-9F13-B048-BE41-2ECD60A74B7E}" type="slidenum">
              <a:rPr lang="en-US" smtClean="0"/>
              <a:t>‹#›</a:t>
            </a:fld>
            <a:endParaRPr lang="en-US"/>
          </a:p>
        </p:txBody>
      </p:sp>
    </p:spTree>
    <p:extLst>
      <p:ext uri="{BB962C8B-B14F-4D97-AF65-F5344CB8AC3E}">
        <p14:creationId xmlns:p14="http://schemas.microsoft.com/office/powerpoint/2010/main" val="388030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52410" y="365125"/>
            <a:ext cx="236601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54380" y="365125"/>
            <a:ext cx="696087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FA707-C61A-2947-A39F-35D489A48539}" type="datetimeFigureOut">
              <a:rPr lang="en-US" smtClean="0"/>
              <a:t>4/4/21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2DFC-9F13-B048-BE41-2ECD60A74B7E}" type="slidenum">
              <a:rPr lang="en-US" smtClean="0"/>
              <a:t>‹#›</a:t>
            </a:fld>
            <a:endParaRPr lang="en-US"/>
          </a:p>
        </p:txBody>
      </p:sp>
    </p:spTree>
    <p:extLst>
      <p:ext uri="{BB962C8B-B14F-4D97-AF65-F5344CB8AC3E}">
        <p14:creationId xmlns:p14="http://schemas.microsoft.com/office/powerpoint/2010/main" val="312218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65761" y="342902"/>
            <a:ext cx="9324976" cy="1141413"/>
          </a:xfrm>
        </p:spPr>
        <p:txBody>
          <a:bodyPr/>
          <a:lstStyle/>
          <a:p>
            <a:r>
              <a:rPr lang="en-US"/>
              <a:t>Click to edit Master title style</a:t>
            </a:r>
          </a:p>
        </p:txBody>
      </p:sp>
      <p:sp>
        <p:nvSpPr>
          <p:cNvPr id="3" name="Text Placeholder 2"/>
          <p:cNvSpPr>
            <a:spLocks noGrp="1"/>
          </p:cNvSpPr>
          <p:nvPr>
            <p:ph type="body" sz="half" idx="1"/>
          </p:nvPr>
        </p:nvSpPr>
        <p:spPr>
          <a:xfrm>
            <a:off x="822961" y="1981201"/>
            <a:ext cx="4570096" cy="4113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5575936" y="1981201"/>
            <a:ext cx="4572000" cy="4113213"/>
          </a:xfrm>
        </p:spPr>
        <p:txBody>
          <a:bodyPr/>
          <a:lstStyle/>
          <a:p>
            <a:pPr lvl="0"/>
            <a:endParaRPr lang="en-US" noProof="0"/>
          </a:p>
        </p:txBody>
      </p:sp>
    </p:spTree>
    <p:extLst>
      <p:ext uri="{BB962C8B-B14F-4D97-AF65-F5344CB8AC3E}">
        <p14:creationId xmlns:p14="http://schemas.microsoft.com/office/powerpoint/2010/main" val="3855750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FA707-C61A-2947-A39F-35D489A48539}" type="datetimeFigureOut">
              <a:rPr lang="en-US" smtClean="0"/>
              <a:t>4/4/21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2DFC-9F13-B048-BE41-2ECD60A74B7E}" type="slidenum">
              <a:rPr lang="en-US" smtClean="0"/>
              <a:t>‹#›</a:t>
            </a:fld>
            <a:endParaRPr lang="en-US"/>
          </a:p>
        </p:txBody>
      </p:sp>
    </p:spTree>
    <p:extLst>
      <p:ext uri="{BB962C8B-B14F-4D97-AF65-F5344CB8AC3E}">
        <p14:creationId xmlns:p14="http://schemas.microsoft.com/office/powerpoint/2010/main" val="362563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48665" y="1709739"/>
            <a:ext cx="9464040" cy="2852737"/>
          </a:xfrm>
        </p:spPr>
        <p:txBody>
          <a:bodyPr anchor="b"/>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748665" y="4589464"/>
            <a:ext cx="9464040" cy="1500187"/>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5FA707-C61A-2947-A39F-35D489A48539}" type="datetimeFigureOut">
              <a:rPr lang="en-US" smtClean="0"/>
              <a:t>4/4/21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BF2DFC-9F13-B048-BE41-2ECD60A74B7E}" type="slidenum">
              <a:rPr lang="en-US" smtClean="0"/>
              <a:t>‹#›</a:t>
            </a:fld>
            <a:endParaRPr lang="en-US"/>
          </a:p>
        </p:txBody>
      </p:sp>
    </p:spTree>
    <p:extLst>
      <p:ext uri="{BB962C8B-B14F-4D97-AF65-F5344CB8AC3E}">
        <p14:creationId xmlns:p14="http://schemas.microsoft.com/office/powerpoint/2010/main" val="44165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54380" y="1825625"/>
            <a:ext cx="4663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54980" y="1825625"/>
            <a:ext cx="466344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5FA707-C61A-2947-A39F-35D489A48539}" type="datetimeFigureOut">
              <a:rPr lang="en-US" smtClean="0"/>
              <a:t>4/4/21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F2DFC-9F13-B048-BE41-2ECD60A74B7E}" type="slidenum">
              <a:rPr lang="en-US" smtClean="0"/>
              <a:t>‹#›</a:t>
            </a:fld>
            <a:endParaRPr lang="en-US"/>
          </a:p>
        </p:txBody>
      </p:sp>
    </p:spTree>
    <p:extLst>
      <p:ext uri="{BB962C8B-B14F-4D97-AF65-F5344CB8AC3E}">
        <p14:creationId xmlns:p14="http://schemas.microsoft.com/office/powerpoint/2010/main" val="58501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55809" y="365126"/>
            <a:ext cx="946404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755810" y="1681163"/>
            <a:ext cx="464200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755810" y="2505075"/>
            <a:ext cx="46420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554980" y="1681163"/>
            <a:ext cx="4664869"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5554980" y="2505075"/>
            <a:ext cx="4664869"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5FA707-C61A-2947-A39F-35D489A48539}" type="datetimeFigureOut">
              <a:rPr lang="en-US" smtClean="0"/>
              <a:t>4/4/21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BF2DFC-9F13-B048-BE41-2ECD60A74B7E}" type="slidenum">
              <a:rPr lang="en-US" smtClean="0"/>
              <a:t>‹#›</a:t>
            </a:fld>
            <a:endParaRPr lang="en-US"/>
          </a:p>
        </p:txBody>
      </p:sp>
    </p:spTree>
    <p:extLst>
      <p:ext uri="{BB962C8B-B14F-4D97-AF65-F5344CB8AC3E}">
        <p14:creationId xmlns:p14="http://schemas.microsoft.com/office/powerpoint/2010/main" val="126204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5FA707-C61A-2947-A39F-35D489A48539}" type="datetimeFigureOut">
              <a:rPr lang="en-US" smtClean="0"/>
              <a:t>4/4/21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BF2DFC-9F13-B048-BE41-2ECD60A74B7E}" type="slidenum">
              <a:rPr lang="en-US" smtClean="0"/>
              <a:t>‹#›</a:t>
            </a:fld>
            <a:endParaRPr lang="en-US"/>
          </a:p>
        </p:txBody>
      </p:sp>
    </p:spTree>
    <p:extLst>
      <p:ext uri="{BB962C8B-B14F-4D97-AF65-F5344CB8AC3E}">
        <p14:creationId xmlns:p14="http://schemas.microsoft.com/office/powerpoint/2010/main" val="2525998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5FA707-C61A-2947-A39F-35D489A48539}" type="datetimeFigureOut">
              <a:rPr lang="en-US" smtClean="0"/>
              <a:t>4/4/21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BF2DFC-9F13-B048-BE41-2ECD60A74B7E}" type="slidenum">
              <a:rPr lang="en-US" smtClean="0"/>
              <a:t>‹#›</a:t>
            </a:fld>
            <a:endParaRPr lang="en-US"/>
          </a:p>
        </p:txBody>
      </p:sp>
    </p:spTree>
    <p:extLst>
      <p:ext uri="{BB962C8B-B14F-4D97-AF65-F5344CB8AC3E}">
        <p14:creationId xmlns:p14="http://schemas.microsoft.com/office/powerpoint/2010/main" val="2594879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10" y="457200"/>
            <a:ext cx="3539013" cy="1600200"/>
          </a:xfrm>
        </p:spPr>
        <p:txBody>
          <a:bodyPr anchor="b"/>
          <a:lstStyle>
            <a:lvl1pPr>
              <a:defRPr sz="2880"/>
            </a:lvl1pPr>
          </a:lstStyle>
          <a:p>
            <a:r>
              <a:rPr lang="en-US"/>
              <a:t>Click to edit Master title style</a:t>
            </a:r>
            <a:endParaRPr lang="en-US" dirty="0"/>
          </a:p>
        </p:txBody>
      </p:sp>
      <p:sp>
        <p:nvSpPr>
          <p:cNvPr id="3" name="Content Placeholder 2"/>
          <p:cNvSpPr>
            <a:spLocks noGrp="1"/>
          </p:cNvSpPr>
          <p:nvPr>
            <p:ph idx="1"/>
          </p:nvPr>
        </p:nvSpPr>
        <p:spPr>
          <a:xfrm>
            <a:off x="4664869" y="987426"/>
            <a:ext cx="5554980" cy="487362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55810" y="2057400"/>
            <a:ext cx="3539013"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5FA707-C61A-2947-A39F-35D489A48539}" type="datetimeFigureOut">
              <a:rPr lang="en-US" smtClean="0"/>
              <a:t>4/4/21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F2DFC-9F13-B048-BE41-2ECD60A74B7E}" type="slidenum">
              <a:rPr lang="en-US" smtClean="0"/>
              <a:t>‹#›</a:t>
            </a:fld>
            <a:endParaRPr lang="en-US"/>
          </a:p>
        </p:txBody>
      </p:sp>
    </p:spTree>
    <p:extLst>
      <p:ext uri="{BB962C8B-B14F-4D97-AF65-F5344CB8AC3E}">
        <p14:creationId xmlns:p14="http://schemas.microsoft.com/office/powerpoint/2010/main" val="166872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5810" y="457200"/>
            <a:ext cx="3539013" cy="1600200"/>
          </a:xfrm>
        </p:spPr>
        <p:txBody>
          <a:bodyPr anchor="b"/>
          <a:lstStyle>
            <a:lvl1pPr>
              <a:defRPr sz="2880"/>
            </a:lvl1pPr>
          </a:lstStyle>
          <a:p>
            <a:r>
              <a:rPr lang="en-US"/>
              <a:t>Click to edit Master title style</a:t>
            </a:r>
            <a:endParaRPr lang="en-US" dirty="0"/>
          </a:p>
        </p:txBody>
      </p:sp>
      <p:sp>
        <p:nvSpPr>
          <p:cNvPr id="3" name="Picture Placeholder 2"/>
          <p:cNvSpPr>
            <a:spLocks noGrp="1" noChangeAspect="1"/>
          </p:cNvSpPr>
          <p:nvPr>
            <p:ph type="pic" idx="1"/>
          </p:nvPr>
        </p:nvSpPr>
        <p:spPr>
          <a:xfrm>
            <a:off x="4664869" y="987426"/>
            <a:ext cx="5554980" cy="4873625"/>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endParaRPr lang="en-US" dirty="0"/>
          </a:p>
        </p:txBody>
      </p:sp>
      <p:sp>
        <p:nvSpPr>
          <p:cNvPr id="4" name="Text Placeholder 3"/>
          <p:cNvSpPr>
            <a:spLocks noGrp="1"/>
          </p:cNvSpPr>
          <p:nvPr>
            <p:ph type="body" sz="half" idx="2"/>
          </p:nvPr>
        </p:nvSpPr>
        <p:spPr>
          <a:xfrm>
            <a:off x="755810" y="2057400"/>
            <a:ext cx="3539013"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5FA707-C61A-2947-A39F-35D489A48539}" type="datetimeFigureOut">
              <a:rPr lang="en-US" smtClean="0"/>
              <a:t>4/4/21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BF2DFC-9F13-B048-BE41-2ECD60A74B7E}" type="slidenum">
              <a:rPr lang="en-US" smtClean="0"/>
              <a:t>‹#›</a:t>
            </a:fld>
            <a:endParaRPr lang="en-US"/>
          </a:p>
        </p:txBody>
      </p:sp>
    </p:spTree>
    <p:extLst>
      <p:ext uri="{BB962C8B-B14F-4D97-AF65-F5344CB8AC3E}">
        <p14:creationId xmlns:p14="http://schemas.microsoft.com/office/powerpoint/2010/main" val="2230517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4380" y="365126"/>
            <a:ext cx="946404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54380" y="1825625"/>
            <a:ext cx="946404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4380" y="6356351"/>
            <a:ext cx="2468880" cy="365125"/>
          </a:xfrm>
          <a:prstGeom prst="rect">
            <a:avLst/>
          </a:prstGeom>
        </p:spPr>
        <p:txBody>
          <a:bodyPr vert="horz" lIns="91440" tIns="45720" rIns="91440" bIns="45720" rtlCol="0" anchor="ctr"/>
          <a:lstStyle>
            <a:lvl1pPr algn="l">
              <a:defRPr sz="1080">
                <a:solidFill>
                  <a:schemeClr val="tx1">
                    <a:tint val="75000"/>
                  </a:schemeClr>
                </a:solidFill>
              </a:defRPr>
            </a:lvl1pPr>
          </a:lstStyle>
          <a:p>
            <a:fld id="{685FA707-C61A-2947-A39F-35D489A48539}" type="datetimeFigureOut">
              <a:rPr lang="en-US" smtClean="0"/>
              <a:t>4/4/21</a:t>
            </a:fld>
            <a:endParaRPr lang="en-US"/>
          </a:p>
        </p:txBody>
      </p:sp>
      <p:sp>
        <p:nvSpPr>
          <p:cNvPr id="5" name="Footer Placeholder 4"/>
          <p:cNvSpPr>
            <a:spLocks noGrp="1"/>
          </p:cNvSpPr>
          <p:nvPr>
            <p:ph type="ftr" sz="quarter" idx="3"/>
          </p:nvPr>
        </p:nvSpPr>
        <p:spPr>
          <a:xfrm>
            <a:off x="3634740" y="6356351"/>
            <a:ext cx="370332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49540" y="6356351"/>
            <a:ext cx="2468880" cy="365125"/>
          </a:xfrm>
          <a:prstGeom prst="rect">
            <a:avLst/>
          </a:prstGeom>
        </p:spPr>
        <p:txBody>
          <a:bodyPr vert="horz" lIns="91440" tIns="45720" rIns="91440" bIns="45720" rtlCol="0" anchor="ctr"/>
          <a:lstStyle>
            <a:lvl1pPr algn="r">
              <a:defRPr sz="1080">
                <a:solidFill>
                  <a:schemeClr val="tx1">
                    <a:tint val="75000"/>
                  </a:schemeClr>
                </a:solidFill>
              </a:defRPr>
            </a:lvl1pPr>
          </a:lstStyle>
          <a:p>
            <a:fld id="{54BF2DFC-9F13-B048-BE41-2ECD60A74B7E}" type="slidenum">
              <a:rPr lang="en-US" smtClean="0"/>
              <a:t>‹#›</a:t>
            </a:fld>
            <a:endParaRPr lang="en-US"/>
          </a:p>
        </p:txBody>
      </p:sp>
    </p:spTree>
    <p:extLst>
      <p:ext uri="{BB962C8B-B14F-4D97-AF65-F5344CB8AC3E}">
        <p14:creationId xmlns:p14="http://schemas.microsoft.com/office/powerpoint/2010/main" val="26825007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emf"/><Relationship Id="rId11" Type="http://schemas.openxmlformats.org/officeDocument/2006/relationships/image" Target="../media/image9.emf"/><Relationship Id="rId5" Type="http://schemas.openxmlformats.org/officeDocument/2006/relationships/image" Target="../media/image3.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_rels/slide10.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2.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2.emf"/><Relationship Id="rId9" Type="http://schemas.openxmlformats.org/officeDocument/2006/relationships/image" Target="../media/image9.emf"/></Relationships>
</file>

<file path=ppt/slides/_rels/slide11.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2.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2.emf"/><Relationship Id="rId9" Type="http://schemas.openxmlformats.org/officeDocument/2006/relationships/image" Target="../media/image9.emf"/></Relationships>
</file>

<file path=ppt/slides/_rels/slide12.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2.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2.emf"/><Relationship Id="rId9" Type="http://schemas.openxmlformats.org/officeDocument/2006/relationships/image" Target="../media/image9.emf"/></Relationships>
</file>

<file path=ppt/slides/_rels/slide13.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_rels/slide14.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2.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2.emf"/><Relationship Id="rId9" Type="http://schemas.openxmlformats.org/officeDocument/2006/relationships/image" Target="../media/image9.emf"/></Relationships>
</file>

<file path=ppt/slides/_rels/slide15.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2.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2.emf"/><Relationship Id="rId9" Type="http://schemas.openxmlformats.org/officeDocument/2006/relationships/image" Target="../media/image9.emf"/></Relationships>
</file>

<file path=ppt/slides/_rels/slide1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2.emf"/><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_rels/slide1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_rels/slide18.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2.emf"/><Relationship Id="rId2" Type="http://schemas.openxmlformats.org/officeDocument/2006/relationships/notesSlide" Target="../notesSlides/notesSlide18.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_rels/slide19.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2.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2.emf"/><Relationship Id="rId9" Type="http://schemas.openxmlformats.org/officeDocument/2006/relationships/image" Target="../media/image9.emf"/></Relationships>
</file>

<file path=ppt/slides/_rels/slide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2.emf"/><Relationship Id="rId9" Type="http://schemas.openxmlformats.org/officeDocument/2006/relationships/image" Target="../media/image9.emf"/></Relationships>
</file>

<file path=ppt/slides/_rels/slide2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2.emf"/><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10.emf"/><Relationship Id="rId5" Type="http://schemas.openxmlformats.org/officeDocument/2006/relationships/image" Target="../media/image4.emf"/><Relationship Id="rId10" Type="http://schemas.openxmlformats.org/officeDocument/2006/relationships/image" Target="../media/image8.emf"/><Relationship Id="rId4" Type="http://schemas.openxmlformats.org/officeDocument/2006/relationships/image" Target="../media/image2.emf"/><Relationship Id="rId9" Type="http://schemas.openxmlformats.org/officeDocument/2006/relationships/image" Target="../media/image7.emf"/></Relationships>
</file>

<file path=ppt/slides/_rels/slide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2.emf"/><Relationship Id="rId9" Type="http://schemas.openxmlformats.org/officeDocument/2006/relationships/image" Target="../media/image9.emf"/></Relationships>
</file>

<file path=ppt/slides/_rels/slide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2.emf"/><Relationship Id="rId9" Type="http://schemas.openxmlformats.org/officeDocument/2006/relationships/image" Target="../media/image9.emf"/></Relationships>
</file>

<file path=ppt/slides/_rels/slide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2.emf"/><Relationship Id="rId9" Type="http://schemas.openxmlformats.org/officeDocument/2006/relationships/image" Target="../media/image9.emf"/></Relationships>
</file>

<file path=ppt/slides/_rels/slide6.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2.emf"/><Relationship Id="rId9" Type="http://schemas.openxmlformats.org/officeDocument/2006/relationships/image" Target="../media/image9.emf"/></Relationships>
</file>

<file path=ppt/slides/_rels/slide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2.emf"/><Relationship Id="rId9" Type="http://schemas.openxmlformats.org/officeDocument/2006/relationships/image" Target="../media/image9.emf"/></Relationships>
</file>

<file path=ppt/slides/_rels/slide8.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2.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2.emf"/><Relationship Id="rId9" Type="http://schemas.openxmlformats.org/officeDocument/2006/relationships/image" Target="../media/image9.emf"/></Relationships>
</file>

<file path=ppt/slides/_rels/slide9.xml.rels><?xml version="1.0" encoding="UTF-8" standalone="yes"?>
<Relationships xmlns="http://schemas.openxmlformats.org/package/2006/relationships"><Relationship Id="rId8" Type="http://schemas.openxmlformats.org/officeDocument/2006/relationships/image" Target="../media/image6.emf"/><Relationship Id="rId13" Type="http://schemas.openxmlformats.org/officeDocument/2006/relationships/image" Target="../media/image12.emf"/><Relationship Id="rId3" Type="http://schemas.openxmlformats.org/officeDocument/2006/relationships/image" Target="../media/image1.emf"/><Relationship Id="rId7" Type="http://schemas.openxmlformats.org/officeDocument/2006/relationships/image" Target="../media/image5.emf"/><Relationship Id="rId12"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3.emf"/><Relationship Id="rId11" Type="http://schemas.openxmlformats.org/officeDocument/2006/relationships/image" Target="../media/image8.emf"/><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image" Target="../media/image2.emf"/><Relationship Id="rId9"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Line 1">
            <a:extLst>
              <a:ext uri="{FF2B5EF4-FFF2-40B4-BE49-F238E27FC236}">
                <a16:creationId xmlns:a16="http://schemas.microsoft.com/office/drawing/2014/main" id="{09F9D117-7F7F-5F4C-8513-160B7E8D9EB2}"/>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10243" name="Group 2">
            <a:extLst>
              <a:ext uri="{FF2B5EF4-FFF2-40B4-BE49-F238E27FC236}">
                <a16:creationId xmlns:a16="http://schemas.microsoft.com/office/drawing/2014/main" id="{B850C8B3-E399-3E4E-8DC5-E7CBB2CFA3A4}"/>
              </a:ext>
            </a:extLst>
          </p:cNvPr>
          <p:cNvGrpSpPr>
            <a:grpSpLocks/>
          </p:cNvGrpSpPr>
          <p:nvPr/>
        </p:nvGrpSpPr>
        <p:grpSpPr bwMode="auto">
          <a:xfrm>
            <a:off x="5197795" y="3033238"/>
            <a:ext cx="1501617" cy="2867502"/>
            <a:chOff x="2678" y="1883"/>
            <a:chExt cx="1051" cy="2007"/>
          </a:xfrm>
        </p:grpSpPr>
        <p:sp>
          <p:nvSpPr>
            <p:cNvPr id="10265" name="Line 3">
              <a:extLst>
                <a:ext uri="{FF2B5EF4-FFF2-40B4-BE49-F238E27FC236}">
                  <a16:creationId xmlns:a16="http://schemas.microsoft.com/office/drawing/2014/main" id="{2E84ABBF-3465-E04F-BAFD-29C0653600B9}"/>
                </a:ext>
              </a:extLst>
            </p:cNvPr>
            <p:cNvSpPr>
              <a:spLocks noChangeShapeType="1"/>
            </p:cNvSpPr>
            <p:nvPr/>
          </p:nvSpPr>
          <p:spPr bwMode="auto">
            <a:xfrm>
              <a:off x="2928" y="2870"/>
              <a:ext cx="461" cy="682"/>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10266" name="Group 4">
              <a:extLst>
                <a:ext uri="{FF2B5EF4-FFF2-40B4-BE49-F238E27FC236}">
                  <a16:creationId xmlns:a16="http://schemas.microsoft.com/office/drawing/2014/main" id="{DA127A15-5084-2643-B762-426782A4F26D}"/>
                </a:ext>
              </a:extLst>
            </p:cNvPr>
            <p:cNvGrpSpPr>
              <a:grpSpLocks/>
            </p:cNvGrpSpPr>
            <p:nvPr/>
          </p:nvGrpSpPr>
          <p:grpSpPr bwMode="auto">
            <a:xfrm>
              <a:off x="2678" y="1883"/>
              <a:ext cx="683" cy="1132"/>
              <a:chOff x="2678" y="1883"/>
              <a:chExt cx="683" cy="1132"/>
            </a:xfrm>
          </p:grpSpPr>
          <p:sp>
            <p:nvSpPr>
              <p:cNvPr id="10269" name="Line 5">
                <a:extLst>
                  <a:ext uri="{FF2B5EF4-FFF2-40B4-BE49-F238E27FC236}">
                    <a16:creationId xmlns:a16="http://schemas.microsoft.com/office/drawing/2014/main" id="{9530D763-3871-1049-BFA3-4099ECC5F3A8}"/>
                  </a:ext>
                </a:extLst>
              </p:cNvPr>
              <p:cNvSpPr>
                <a:spLocks noChangeShapeType="1"/>
              </p:cNvSpPr>
              <p:nvPr/>
            </p:nvSpPr>
            <p:spPr bwMode="auto">
              <a:xfrm flipH="1">
                <a:off x="290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10270" name="Picture 6">
                <a:extLst>
                  <a:ext uri="{FF2B5EF4-FFF2-40B4-BE49-F238E27FC236}">
                    <a16:creationId xmlns:a16="http://schemas.microsoft.com/office/drawing/2014/main" id="{692D244C-26C8-1F4C-A74A-BAD9074CB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1" name="AutoShape 7">
                <a:extLst>
                  <a:ext uri="{FF2B5EF4-FFF2-40B4-BE49-F238E27FC236}">
                    <a16:creationId xmlns:a16="http://schemas.microsoft.com/office/drawing/2014/main" id="{69A32F89-7ECC-A848-B9D5-B11EA9DE75A1}"/>
                  </a:ext>
                </a:extLst>
              </p:cNvPr>
              <p:cNvSpPr>
                <a:spLocks noChangeArrowheads="1"/>
              </p:cNvSpPr>
              <p:nvPr/>
            </p:nvSpPr>
            <p:spPr bwMode="auto">
              <a:xfrm>
                <a:off x="272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10267" name="Picture 8">
              <a:extLst>
                <a:ext uri="{FF2B5EF4-FFF2-40B4-BE49-F238E27FC236}">
                  <a16:creationId xmlns:a16="http://schemas.microsoft.com/office/drawing/2014/main" id="{0EE11358-2801-1640-9645-6F196FA34F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3" y="3350"/>
              <a:ext cx="636"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8" name="AutoShape 9">
              <a:extLst>
                <a:ext uri="{FF2B5EF4-FFF2-40B4-BE49-F238E27FC236}">
                  <a16:creationId xmlns:a16="http://schemas.microsoft.com/office/drawing/2014/main" id="{9FD70938-6D0A-9241-96B7-2E875F2DD8E0}"/>
                </a:ext>
              </a:extLst>
            </p:cNvPr>
            <p:cNvSpPr>
              <a:spLocks noChangeArrowheads="1"/>
            </p:cNvSpPr>
            <p:nvPr/>
          </p:nvSpPr>
          <p:spPr bwMode="auto">
            <a:xfrm>
              <a:off x="3101" y="3453"/>
              <a:ext cx="536"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grpSp>
      <p:pic>
        <p:nvPicPr>
          <p:cNvPr id="10244" name="Picture 10">
            <a:extLst>
              <a:ext uri="{FF2B5EF4-FFF2-40B4-BE49-F238E27FC236}">
                <a16:creationId xmlns:a16="http://schemas.microsoft.com/office/drawing/2014/main" id="{66C1043E-EBF2-F246-8FB6-B46D5ECE00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5" name="AutoShape 11">
            <a:extLst>
              <a:ext uri="{FF2B5EF4-FFF2-40B4-BE49-F238E27FC236}">
                <a16:creationId xmlns:a16="http://schemas.microsoft.com/office/drawing/2014/main" id="{0086D176-791E-AE41-8120-20207A3A8311}"/>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10246" name="Line 12">
            <a:extLst>
              <a:ext uri="{FF2B5EF4-FFF2-40B4-BE49-F238E27FC236}">
                <a16:creationId xmlns:a16="http://schemas.microsoft.com/office/drawing/2014/main" id="{9A6601F9-7E99-884F-A2E7-CBAB13D7E300}"/>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10247" name="Line 13">
            <a:extLst>
              <a:ext uri="{FF2B5EF4-FFF2-40B4-BE49-F238E27FC236}">
                <a16:creationId xmlns:a16="http://schemas.microsoft.com/office/drawing/2014/main" id="{EAE49789-05B3-7148-B676-7A764EB14D61}"/>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10248" name="Line 14">
            <a:extLst>
              <a:ext uri="{FF2B5EF4-FFF2-40B4-BE49-F238E27FC236}">
                <a16:creationId xmlns:a16="http://schemas.microsoft.com/office/drawing/2014/main" id="{274D6A3D-5670-4E45-A3ED-99C95A87D16A}"/>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10249" name="Line 15">
            <a:extLst>
              <a:ext uri="{FF2B5EF4-FFF2-40B4-BE49-F238E27FC236}">
                <a16:creationId xmlns:a16="http://schemas.microsoft.com/office/drawing/2014/main" id="{13C58DB1-AF39-3D47-94AA-958A0940349A}"/>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10250" name="Line 16">
            <a:extLst>
              <a:ext uri="{FF2B5EF4-FFF2-40B4-BE49-F238E27FC236}">
                <a16:creationId xmlns:a16="http://schemas.microsoft.com/office/drawing/2014/main" id="{41ECDE4B-EEFC-4D49-9B14-6CC3A41255E1}"/>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10251" name="Rectangle 17">
            <a:extLst>
              <a:ext uri="{FF2B5EF4-FFF2-40B4-BE49-F238E27FC236}">
                <a16:creationId xmlns:a16="http://schemas.microsoft.com/office/drawing/2014/main" id="{28071259-97C4-3A43-B14A-CC0656A72EBD}"/>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A Binary Search Tree of States</a:t>
            </a:r>
          </a:p>
        </p:txBody>
      </p:sp>
      <p:sp>
        <p:nvSpPr>
          <p:cNvPr id="10252" name="Rectangle 18">
            <a:extLst>
              <a:ext uri="{FF2B5EF4-FFF2-40B4-BE49-F238E27FC236}">
                <a16:creationId xmlns:a16="http://schemas.microsoft.com/office/drawing/2014/main" id="{21D2E875-EF47-D04F-ABBD-1976A901A5C4}"/>
              </a:ext>
            </a:extLst>
          </p:cNvPr>
          <p:cNvSpPr>
            <a:spLocks noGrp="1" noChangeArrowheads="1"/>
          </p:cNvSpPr>
          <p:nvPr>
            <p:ph type="body" sz="half" idx="1"/>
          </p:nvPr>
        </p:nvSpPr>
        <p:spPr>
          <a:xfrm>
            <a:off x="736072" y="2785549"/>
            <a:ext cx="4636549" cy="3991928"/>
          </a:xfrm>
        </p:spPr>
        <p:txBody>
          <a:bodyPr/>
          <a:lstStyle/>
          <a:p>
            <a:pPr marL="0" indent="0">
              <a:lnSpc>
                <a:spcPct val="95000"/>
              </a:lnSpc>
              <a:spcBef>
                <a:spcPts val="630"/>
              </a:spcBef>
              <a:buNone/>
              <a:tabLst>
                <a:tab pos="512922" algn="l"/>
                <a:tab pos="1335882" algn="l"/>
                <a:tab pos="2158842" algn="l"/>
                <a:tab pos="2981802" algn="l"/>
                <a:tab pos="3804762" algn="l"/>
                <a:tab pos="4627722" algn="l"/>
                <a:tab pos="5450682" algn="l"/>
                <a:tab pos="6273642" algn="l"/>
                <a:tab pos="7096602" algn="l"/>
                <a:tab pos="7919562" algn="l"/>
                <a:tab pos="8742522" algn="l"/>
              </a:tabLst>
            </a:pPr>
            <a:r>
              <a:rPr lang="en-GB" altLang="en-US" dirty="0"/>
              <a:t>a binary tree, with each node containing an </a:t>
            </a:r>
            <a:r>
              <a:rPr lang="en-GB" altLang="en-US" b="1" u="sng" dirty="0">
                <a:solidFill>
                  <a:srgbClr val="FF8000"/>
                </a:solidFill>
              </a:rPr>
              <a:t>item</a:t>
            </a:r>
            <a:r>
              <a:rPr lang="en-GB" altLang="en-US" dirty="0"/>
              <a:t> and a </a:t>
            </a:r>
            <a:r>
              <a:rPr lang="en-GB" altLang="en-US" b="1" u="sng" dirty="0">
                <a:solidFill>
                  <a:srgbClr val="FF8000"/>
                </a:solidFill>
              </a:rPr>
              <a:t>key</a:t>
            </a:r>
            <a:r>
              <a:rPr lang="en-GB" altLang="en-US" dirty="0"/>
              <a:t>.</a:t>
            </a:r>
          </a:p>
        </p:txBody>
      </p:sp>
      <p:pic>
        <p:nvPicPr>
          <p:cNvPr id="10253" name="Picture 19">
            <a:extLst>
              <a:ext uri="{FF2B5EF4-FFF2-40B4-BE49-F238E27FC236}">
                <a16:creationId xmlns:a16="http://schemas.microsoft.com/office/drawing/2014/main" id="{F5EE7005-D71A-0D4C-BA2F-9F61C3D19A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4" name="Picture 20">
            <a:extLst>
              <a:ext uri="{FF2B5EF4-FFF2-40B4-BE49-F238E27FC236}">
                <a16:creationId xmlns:a16="http://schemas.microsoft.com/office/drawing/2014/main" id="{398E2775-080C-5D45-B3FD-711539E909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5" name="Picture 21">
            <a:extLst>
              <a:ext uri="{FF2B5EF4-FFF2-40B4-BE49-F238E27FC236}">
                <a16:creationId xmlns:a16="http://schemas.microsoft.com/office/drawing/2014/main" id="{1E62ADBD-7449-7D4F-99EB-036089E5B0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702" y="1467327"/>
            <a:ext cx="1084421"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6" name="Picture 22">
            <a:extLst>
              <a:ext uri="{FF2B5EF4-FFF2-40B4-BE49-F238E27FC236}">
                <a16:creationId xmlns:a16="http://schemas.microsoft.com/office/drawing/2014/main" id="{FCFF3117-FA47-D148-8926-90032222A3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7" name="Picture 23">
            <a:extLst>
              <a:ext uri="{FF2B5EF4-FFF2-40B4-BE49-F238E27FC236}">
                <a16:creationId xmlns:a16="http://schemas.microsoft.com/office/drawing/2014/main" id="{B5B24E00-4C4D-7747-A116-85A7929078D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8" name="Picture 24">
            <a:extLst>
              <a:ext uri="{FF2B5EF4-FFF2-40B4-BE49-F238E27FC236}">
                <a16:creationId xmlns:a16="http://schemas.microsoft.com/office/drawing/2014/main" id="{0E35042D-4B7F-5B43-BE11-7FFF985675D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9" name="AutoShape 25">
            <a:extLst>
              <a:ext uri="{FF2B5EF4-FFF2-40B4-BE49-F238E27FC236}">
                <a16:creationId xmlns:a16="http://schemas.microsoft.com/office/drawing/2014/main" id="{AB84BA9A-954D-6D4F-A385-8EDC6F456315}"/>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10260" name="AutoShape 26">
            <a:extLst>
              <a:ext uri="{FF2B5EF4-FFF2-40B4-BE49-F238E27FC236}">
                <a16:creationId xmlns:a16="http://schemas.microsoft.com/office/drawing/2014/main" id="{73348A94-B72D-0240-B5D1-450197FF8E66}"/>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10261" name="Text Box 27">
            <a:extLst>
              <a:ext uri="{FF2B5EF4-FFF2-40B4-BE49-F238E27FC236}">
                <a16:creationId xmlns:a16="http://schemas.microsoft.com/office/drawing/2014/main" id="{77FD72A9-A6E2-7C4B-858D-0521C5BD28B4}"/>
              </a:ext>
            </a:extLst>
          </p:cNvPr>
          <p:cNvSpPr txBox="1">
            <a:spLocks noChangeArrowheads="1"/>
          </p:cNvSpPr>
          <p:nvPr/>
        </p:nvSpPr>
        <p:spPr bwMode="auto">
          <a:xfrm rot="3840000">
            <a:off x="7237333" y="1827709"/>
            <a:ext cx="710089" cy="2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Florida</a:t>
            </a:r>
          </a:p>
        </p:txBody>
      </p:sp>
      <p:sp>
        <p:nvSpPr>
          <p:cNvPr id="10262" name="AutoShape 28">
            <a:extLst>
              <a:ext uri="{FF2B5EF4-FFF2-40B4-BE49-F238E27FC236}">
                <a16:creationId xmlns:a16="http://schemas.microsoft.com/office/drawing/2014/main" id="{952293C4-0960-FD4F-8A20-8C5CF6B8A5B8}"/>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10263" name="AutoShape 29">
            <a:extLst>
              <a:ext uri="{FF2B5EF4-FFF2-40B4-BE49-F238E27FC236}">
                <a16:creationId xmlns:a16="http://schemas.microsoft.com/office/drawing/2014/main" id="{1219F40B-CD6C-8348-98E5-019E3FCCB2DA}"/>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sp>
        <p:nvSpPr>
          <p:cNvPr id="10264" name="Text Box 30">
            <a:extLst>
              <a:ext uri="{FF2B5EF4-FFF2-40B4-BE49-F238E27FC236}">
                <a16:creationId xmlns:a16="http://schemas.microsoft.com/office/drawing/2014/main" id="{A3965E75-83C2-3145-83A5-9F38AA7F27CE}"/>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sp>
        <p:nvSpPr>
          <p:cNvPr id="2" name="TextBox 1">
            <a:extLst>
              <a:ext uri="{FF2B5EF4-FFF2-40B4-BE49-F238E27FC236}">
                <a16:creationId xmlns:a16="http://schemas.microsoft.com/office/drawing/2014/main" id="{5AE5B16A-8F0A-1D4F-B719-3BB11532B61D}"/>
              </a:ext>
            </a:extLst>
          </p:cNvPr>
          <p:cNvSpPr txBox="1"/>
          <p:nvPr/>
        </p:nvSpPr>
        <p:spPr>
          <a:xfrm>
            <a:off x="13026452" y="4287187"/>
            <a:ext cx="184731" cy="369332"/>
          </a:xfrm>
          <a:prstGeom prst="rect">
            <a:avLst/>
          </a:prstGeom>
          <a:noFill/>
        </p:spPr>
        <p:txBody>
          <a:bodyPr wrap="none" rtlCol="0">
            <a:spAutoFit/>
          </a:bodyPr>
          <a:lstStyle/>
          <a:p>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Line 1">
            <a:extLst>
              <a:ext uri="{FF2B5EF4-FFF2-40B4-BE49-F238E27FC236}">
                <a16:creationId xmlns:a16="http://schemas.microsoft.com/office/drawing/2014/main" id="{7066E158-86ED-634C-955C-C4D0273BA4AC}"/>
              </a:ext>
            </a:extLst>
          </p:cNvPr>
          <p:cNvSpPr>
            <a:spLocks noChangeShapeType="1"/>
          </p:cNvSpPr>
          <p:nvPr/>
        </p:nvSpPr>
        <p:spPr bwMode="auto">
          <a:xfrm>
            <a:off x="5640705"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29699" name="Group 2">
            <a:extLst>
              <a:ext uri="{FF2B5EF4-FFF2-40B4-BE49-F238E27FC236}">
                <a16:creationId xmlns:a16="http://schemas.microsoft.com/office/drawing/2014/main" id="{40AD35AB-3C3C-4C4F-84C2-7F263355398E}"/>
              </a:ext>
            </a:extLst>
          </p:cNvPr>
          <p:cNvGrpSpPr>
            <a:grpSpLocks/>
          </p:cNvGrpSpPr>
          <p:nvPr/>
        </p:nvGrpSpPr>
        <p:grpSpPr bwMode="auto">
          <a:xfrm>
            <a:off x="5283519" y="3033237"/>
            <a:ext cx="975837" cy="1617344"/>
            <a:chOff x="2738" y="1883"/>
            <a:chExt cx="683" cy="1132"/>
          </a:xfrm>
        </p:grpSpPr>
        <p:sp>
          <p:nvSpPr>
            <p:cNvPr id="29730" name="Line 3">
              <a:extLst>
                <a:ext uri="{FF2B5EF4-FFF2-40B4-BE49-F238E27FC236}">
                  <a16:creationId xmlns:a16="http://schemas.microsoft.com/office/drawing/2014/main" id="{C810590C-F641-7F4C-8535-99EDD7FC7ACF}"/>
                </a:ext>
              </a:extLst>
            </p:cNvPr>
            <p:cNvSpPr>
              <a:spLocks noChangeShapeType="1"/>
            </p:cNvSpPr>
            <p:nvPr/>
          </p:nvSpPr>
          <p:spPr bwMode="auto">
            <a:xfrm flipH="1">
              <a:off x="296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29731" name="Picture 4">
              <a:extLst>
                <a:ext uri="{FF2B5EF4-FFF2-40B4-BE49-F238E27FC236}">
                  <a16:creationId xmlns:a16="http://schemas.microsoft.com/office/drawing/2014/main" id="{96D6DC89-73B3-F84E-805F-5C3AD0D86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32" name="AutoShape 5">
              <a:extLst>
                <a:ext uri="{FF2B5EF4-FFF2-40B4-BE49-F238E27FC236}">
                  <a16:creationId xmlns:a16="http://schemas.microsoft.com/office/drawing/2014/main" id="{ABB67AF1-0293-984C-A921-DF504932123D}"/>
                </a:ext>
              </a:extLst>
            </p:cNvPr>
            <p:cNvSpPr>
              <a:spLocks noChangeArrowheads="1"/>
            </p:cNvSpPr>
            <p:nvPr/>
          </p:nvSpPr>
          <p:spPr bwMode="auto">
            <a:xfrm>
              <a:off x="278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29700" name="Picture 6">
            <a:extLst>
              <a:ext uri="{FF2B5EF4-FFF2-40B4-BE49-F238E27FC236}">
                <a16:creationId xmlns:a16="http://schemas.microsoft.com/office/drawing/2014/main" id="{DC56B4B2-F45D-5D4D-9EFD-A103BBD876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49"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AutoShape 7">
            <a:extLst>
              <a:ext uri="{FF2B5EF4-FFF2-40B4-BE49-F238E27FC236}">
                <a16:creationId xmlns:a16="http://schemas.microsoft.com/office/drawing/2014/main" id="{9F53420D-2BEF-B348-9707-23D040D52006}"/>
              </a:ext>
            </a:extLst>
          </p:cNvPr>
          <p:cNvSpPr>
            <a:spLocks noChangeArrowheads="1"/>
          </p:cNvSpPr>
          <p:nvPr/>
        </p:nvSpPr>
        <p:spPr bwMode="auto">
          <a:xfrm>
            <a:off x="5887880"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29702" name="Line 8">
            <a:extLst>
              <a:ext uri="{FF2B5EF4-FFF2-40B4-BE49-F238E27FC236}">
                <a16:creationId xmlns:a16="http://schemas.microsoft.com/office/drawing/2014/main" id="{3D3D4161-0D80-9941-906A-79F483CF5866}"/>
              </a:ext>
            </a:extLst>
          </p:cNvPr>
          <p:cNvSpPr>
            <a:spLocks noChangeShapeType="1"/>
          </p:cNvSpPr>
          <p:nvPr/>
        </p:nvSpPr>
        <p:spPr bwMode="auto">
          <a:xfrm>
            <a:off x="7105176" y="4746308"/>
            <a:ext cx="590073" cy="87010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9703" name="Line 9">
            <a:extLst>
              <a:ext uri="{FF2B5EF4-FFF2-40B4-BE49-F238E27FC236}">
                <a16:creationId xmlns:a16="http://schemas.microsoft.com/office/drawing/2014/main" id="{92E8ACE2-42DD-B046-AC15-C1C1493683B4}"/>
              </a:ext>
            </a:extLst>
          </p:cNvPr>
          <p:cNvSpPr>
            <a:spLocks noChangeShapeType="1"/>
          </p:cNvSpPr>
          <p:nvPr/>
        </p:nvSpPr>
        <p:spPr bwMode="auto">
          <a:xfrm flipH="1">
            <a:off x="6910866" y="4059081"/>
            <a:ext cx="441483" cy="72723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9704" name="Line 10">
            <a:extLst>
              <a:ext uri="{FF2B5EF4-FFF2-40B4-BE49-F238E27FC236}">
                <a16:creationId xmlns:a16="http://schemas.microsoft.com/office/drawing/2014/main" id="{E036301E-590F-CA48-9ED1-E7DD93EBE5B2}"/>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9705" name="Line 11">
            <a:extLst>
              <a:ext uri="{FF2B5EF4-FFF2-40B4-BE49-F238E27FC236}">
                <a16:creationId xmlns:a16="http://schemas.microsoft.com/office/drawing/2014/main" id="{949EC01D-D5F1-2C4B-BAF7-8A940A0214F4}"/>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9706" name="Line 12">
            <a:extLst>
              <a:ext uri="{FF2B5EF4-FFF2-40B4-BE49-F238E27FC236}">
                <a16:creationId xmlns:a16="http://schemas.microsoft.com/office/drawing/2014/main" id="{93D71212-8820-3A43-A5B2-8976BF16BD20}"/>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9707" name="Line 13">
            <a:extLst>
              <a:ext uri="{FF2B5EF4-FFF2-40B4-BE49-F238E27FC236}">
                <a16:creationId xmlns:a16="http://schemas.microsoft.com/office/drawing/2014/main" id="{6067A14C-4B9C-D24A-A60C-E6EF7F7D6168}"/>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9708" name="Line 14">
            <a:extLst>
              <a:ext uri="{FF2B5EF4-FFF2-40B4-BE49-F238E27FC236}">
                <a16:creationId xmlns:a16="http://schemas.microsoft.com/office/drawing/2014/main" id="{B45EF783-1CBB-A74D-99AD-26F2E94666A2}"/>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9709" name="Line 15">
            <a:extLst>
              <a:ext uri="{FF2B5EF4-FFF2-40B4-BE49-F238E27FC236}">
                <a16:creationId xmlns:a16="http://schemas.microsoft.com/office/drawing/2014/main" id="{C24C5552-76D6-0145-ABA9-24133BAA6FF5}"/>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9710" name="Rectangle 16">
            <a:extLst>
              <a:ext uri="{FF2B5EF4-FFF2-40B4-BE49-F238E27FC236}">
                <a16:creationId xmlns:a16="http://schemas.microsoft.com/office/drawing/2014/main" id="{86833893-361D-9749-8692-4224D77CC11B}"/>
              </a:ext>
            </a:extLst>
          </p:cNvPr>
          <p:cNvSpPr>
            <a:spLocks noGrp="1" noChangeArrowheads="1"/>
          </p:cNvSpPr>
          <p:nvPr>
            <p:ph type="title"/>
          </p:nvPr>
        </p:nvSpPr>
        <p:spPr>
          <a:xfrm>
            <a:off x="1645920" y="555784"/>
            <a:ext cx="6995160" cy="1221581"/>
          </a:xfrm>
        </p:spPr>
        <p:txBody>
          <a:bodyPr>
            <a:normAutofit fontScale="90000"/>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Removing an Item with a    Given Key</a:t>
            </a:r>
          </a:p>
        </p:txBody>
      </p:sp>
      <p:sp>
        <p:nvSpPr>
          <p:cNvPr id="30737" name="Rectangle 17">
            <a:extLst>
              <a:ext uri="{FF2B5EF4-FFF2-40B4-BE49-F238E27FC236}">
                <a16:creationId xmlns:a16="http://schemas.microsoft.com/office/drawing/2014/main" id="{1B332A22-5247-4A41-A114-5118F5AC7FA3}"/>
              </a:ext>
            </a:extLst>
          </p:cNvPr>
          <p:cNvSpPr>
            <a:spLocks noGrp="1" noChangeArrowheads="1"/>
          </p:cNvSpPr>
          <p:nvPr>
            <p:ph type="body" sz="half" idx="1"/>
          </p:nvPr>
        </p:nvSpPr>
        <p:spPr>
          <a:xfrm>
            <a:off x="944381" y="2125981"/>
            <a:ext cx="4596314" cy="3991928"/>
          </a:xfrm>
        </p:spPr>
        <p:txBody>
          <a:bodyPr/>
          <a:lstStyle/>
          <a:p>
            <a:pPr marL="411480" indent="-411480">
              <a:lnSpc>
                <a:spcPct val="95000"/>
              </a:lnSpc>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a:t>Find the item.</a:t>
            </a:r>
          </a:p>
          <a:p>
            <a:pPr marL="411480" indent="-411480">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a:t>If necessary, swap the item with one that is easier to remove.</a:t>
            </a:r>
          </a:p>
          <a:p>
            <a:pPr marL="411480" indent="-411480">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a:t>Remove the item.</a:t>
            </a:r>
          </a:p>
        </p:txBody>
      </p:sp>
      <p:pic>
        <p:nvPicPr>
          <p:cNvPr id="29712" name="Picture 18">
            <a:extLst>
              <a:ext uri="{FF2B5EF4-FFF2-40B4-BE49-F238E27FC236}">
                <a16:creationId xmlns:a16="http://schemas.microsoft.com/office/drawing/2014/main" id="{8C0EB624-B445-8241-BED2-CAEA0B2703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3" name="Picture 19">
            <a:extLst>
              <a:ext uri="{FF2B5EF4-FFF2-40B4-BE49-F238E27FC236}">
                <a16:creationId xmlns:a16="http://schemas.microsoft.com/office/drawing/2014/main" id="{4766E2C6-B563-A347-8A5C-B8264CECA6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4" name="Picture 20">
            <a:extLst>
              <a:ext uri="{FF2B5EF4-FFF2-40B4-BE49-F238E27FC236}">
                <a16:creationId xmlns:a16="http://schemas.microsoft.com/office/drawing/2014/main" id="{8E360AFE-0444-DB47-B48B-DFD01B5330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5" name="Picture 21">
            <a:extLst>
              <a:ext uri="{FF2B5EF4-FFF2-40B4-BE49-F238E27FC236}">
                <a16:creationId xmlns:a16="http://schemas.microsoft.com/office/drawing/2014/main" id="{D308AE50-BE7D-7742-BE5C-71552DFE84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702" y="1467327"/>
            <a:ext cx="1084421"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16" name="Picture 22">
            <a:extLst>
              <a:ext uri="{FF2B5EF4-FFF2-40B4-BE49-F238E27FC236}">
                <a16:creationId xmlns:a16="http://schemas.microsoft.com/office/drawing/2014/main" id="{C33B44C9-ACC3-8043-9E76-AC3EA285EB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7" name="AutoShape 23">
            <a:extLst>
              <a:ext uri="{FF2B5EF4-FFF2-40B4-BE49-F238E27FC236}">
                <a16:creationId xmlns:a16="http://schemas.microsoft.com/office/drawing/2014/main" id="{619E83E3-1FAC-9E4C-BD83-34DA2C92B31C}"/>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29718" name="AutoShape 24">
            <a:extLst>
              <a:ext uri="{FF2B5EF4-FFF2-40B4-BE49-F238E27FC236}">
                <a16:creationId xmlns:a16="http://schemas.microsoft.com/office/drawing/2014/main" id="{383F92C8-1502-1245-AB6C-0254AB4E5F2E}"/>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29719" name="AutoShape 25">
            <a:extLst>
              <a:ext uri="{FF2B5EF4-FFF2-40B4-BE49-F238E27FC236}">
                <a16:creationId xmlns:a16="http://schemas.microsoft.com/office/drawing/2014/main" id="{BCBC5998-3A6D-8245-9DB1-F2FA1C8F9A46}"/>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29720" name="Text Box 26">
            <a:extLst>
              <a:ext uri="{FF2B5EF4-FFF2-40B4-BE49-F238E27FC236}">
                <a16:creationId xmlns:a16="http://schemas.microsoft.com/office/drawing/2014/main" id="{A84B409E-EB03-7D4D-A5B7-4DAF22354D68}"/>
              </a:ext>
            </a:extLst>
          </p:cNvPr>
          <p:cNvSpPr txBox="1">
            <a:spLocks noChangeArrowheads="1"/>
          </p:cNvSpPr>
          <p:nvPr/>
        </p:nvSpPr>
        <p:spPr bwMode="auto">
          <a:xfrm rot="3840000">
            <a:off x="7237333" y="1827709"/>
            <a:ext cx="710089" cy="2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Florida</a:t>
            </a:r>
          </a:p>
        </p:txBody>
      </p:sp>
      <p:sp>
        <p:nvSpPr>
          <p:cNvPr id="29721" name="Text Box 27">
            <a:extLst>
              <a:ext uri="{FF2B5EF4-FFF2-40B4-BE49-F238E27FC236}">
                <a16:creationId xmlns:a16="http://schemas.microsoft.com/office/drawing/2014/main" id="{3D703CDF-21E5-EF4C-A062-3AD0ECF7486E}"/>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29722" name="Picture 28">
            <a:extLst>
              <a:ext uri="{FF2B5EF4-FFF2-40B4-BE49-F238E27FC236}">
                <a16:creationId xmlns:a16="http://schemas.microsoft.com/office/drawing/2014/main" id="{3D5699CE-DA74-5C4F-89E2-4D36B5637D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23" name="Picture 29">
            <a:extLst>
              <a:ext uri="{FF2B5EF4-FFF2-40B4-BE49-F238E27FC236}">
                <a16:creationId xmlns:a16="http://schemas.microsoft.com/office/drawing/2014/main" id="{B368BD2A-49F4-CD4E-A7C1-A6C72EB5F8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4" name="AutoShape 30">
            <a:extLst>
              <a:ext uri="{FF2B5EF4-FFF2-40B4-BE49-F238E27FC236}">
                <a16:creationId xmlns:a16="http://schemas.microsoft.com/office/drawing/2014/main" id="{6BBFDACF-7137-6049-B630-EC19FC5BEA11}"/>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29725" name="AutoShape 31">
            <a:extLst>
              <a:ext uri="{FF2B5EF4-FFF2-40B4-BE49-F238E27FC236}">
                <a16:creationId xmlns:a16="http://schemas.microsoft.com/office/drawing/2014/main" id="{A1FDB7BA-F0FF-ED48-B99B-CE1CDF006F1E}"/>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pic>
        <p:nvPicPr>
          <p:cNvPr id="29726" name="Picture 32">
            <a:extLst>
              <a:ext uri="{FF2B5EF4-FFF2-40B4-BE49-F238E27FC236}">
                <a16:creationId xmlns:a16="http://schemas.microsoft.com/office/drawing/2014/main" id="{2AD3EFDC-6672-F941-A0BB-E26C4BD1C5D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5129" y="4531995"/>
            <a:ext cx="631508" cy="49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7" name="AutoShape 33">
            <a:extLst>
              <a:ext uri="{FF2B5EF4-FFF2-40B4-BE49-F238E27FC236}">
                <a16:creationId xmlns:a16="http://schemas.microsoft.com/office/drawing/2014/main" id="{7D84168F-7BF8-514B-995A-85552F87B05C}"/>
              </a:ext>
            </a:extLst>
          </p:cNvPr>
          <p:cNvSpPr>
            <a:spLocks noChangeArrowheads="1"/>
          </p:cNvSpPr>
          <p:nvPr/>
        </p:nvSpPr>
        <p:spPr bwMode="auto">
          <a:xfrm>
            <a:off x="6787992" y="4627723"/>
            <a:ext cx="48804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Iowa</a:t>
            </a:r>
          </a:p>
        </p:txBody>
      </p:sp>
      <p:pic>
        <p:nvPicPr>
          <p:cNvPr id="29728" name="Picture 34">
            <a:extLst>
              <a:ext uri="{FF2B5EF4-FFF2-40B4-BE49-F238E27FC236}">
                <a16:creationId xmlns:a16="http://schemas.microsoft.com/office/drawing/2014/main" id="{E94AEDC5-6817-584E-840A-0EB6491E7FB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00889" y="5307807"/>
            <a:ext cx="1301592" cy="884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9" name="AutoShape 35">
            <a:extLst>
              <a:ext uri="{FF2B5EF4-FFF2-40B4-BE49-F238E27FC236}">
                <a16:creationId xmlns:a16="http://schemas.microsoft.com/office/drawing/2014/main" id="{46956131-AEA7-7048-929D-AE97049C237C}"/>
              </a:ext>
            </a:extLst>
          </p:cNvPr>
          <p:cNvSpPr>
            <a:spLocks noChangeArrowheads="1"/>
          </p:cNvSpPr>
          <p:nvPr/>
        </p:nvSpPr>
        <p:spPr bwMode="auto">
          <a:xfrm rot="1680000">
            <a:off x="7268571" y="5587464"/>
            <a:ext cx="917648"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Kazakhstan</a:t>
            </a:r>
          </a:p>
        </p:txBody>
      </p:sp>
    </p:spTree>
  </p:cSld>
  <p:clrMapOvr>
    <a:masterClrMapping/>
  </p:clrMapOvr>
  <p:transition>
    <p:pull dir="l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30737">
                                            <p:txEl>
                                              <p:pRg st="0" end="0"/>
                                            </p:txEl>
                                          </p:spTgt>
                                        </p:tgtEl>
                                        <p:attrNameLst>
                                          <p:attrName>style.visibility</p:attrName>
                                        </p:attrNameLst>
                                      </p:cBhvr>
                                      <p:to>
                                        <p:strVal val="visible"/>
                                      </p:to>
                                    </p:set>
                                    <p:animEffect transition="in" filter="randombar(vertical)">
                                      <p:cBhvr>
                                        <p:cTn id="7" dur="500"/>
                                        <p:tgtEl>
                                          <p:spTgt spid="3073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0737">
                                            <p:txEl>
                                              <p:pRg st="1" end="1"/>
                                            </p:txEl>
                                          </p:spTgt>
                                        </p:tgtEl>
                                        <p:attrNameLst>
                                          <p:attrName>style.visibility</p:attrName>
                                        </p:attrNameLst>
                                      </p:cBhvr>
                                      <p:to>
                                        <p:strVal val="visible"/>
                                      </p:to>
                                    </p:set>
                                    <p:animEffect transition="in" filter="randombar(vertical)">
                                      <p:cBhvr>
                                        <p:cTn id="12" dur="500"/>
                                        <p:tgtEl>
                                          <p:spTgt spid="3073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30737">
                                            <p:txEl>
                                              <p:pRg st="2" end="2"/>
                                            </p:txEl>
                                          </p:spTgt>
                                        </p:tgtEl>
                                        <p:attrNameLst>
                                          <p:attrName>style.visibility</p:attrName>
                                        </p:attrNameLst>
                                      </p:cBhvr>
                                      <p:to>
                                        <p:strVal val="visible"/>
                                      </p:to>
                                    </p:set>
                                    <p:animEffect transition="in" filter="randombar(vertical)">
                                      <p:cBhvr>
                                        <p:cTn id="17" dur="500"/>
                                        <p:tgtEl>
                                          <p:spTgt spid="3073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Line 1">
            <a:extLst>
              <a:ext uri="{FF2B5EF4-FFF2-40B4-BE49-F238E27FC236}">
                <a16:creationId xmlns:a16="http://schemas.microsoft.com/office/drawing/2014/main" id="{FFB283E4-011F-7747-9859-B790E1A6720E}"/>
              </a:ext>
            </a:extLst>
          </p:cNvPr>
          <p:cNvSpPr>
            <a:spLocks noChangeShapeType="1"/>
          </p:cNvSpPr>
          <p:nvPr/>
        </p:nvSpPr>
        <p:spPr bwMode="auto">
          <a:xfrm>
            <a:off x="5640705"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30723" name="Group 2">
            <a:extLst>
              <a:ext uri="{FF2B5EF4-FFF2-40B4-BE49-F238E27FC236}">
                <a16:creationId xmlns:a16="http://schemas.microsoft.com/office/drawing/2014/main" id="{94B4A2E9-1F90-1748-AACE-1C8BBE705DAD}"/>
              </a:ext>
            </a:extLst>
          </p:cNvPr>
          <p:cNvGrpSpPr>
            <a:grpSpLocks/>
          </p:cNvGrpSpPr>
          <p:nvPr/>
        </p:nvGrpSpPr>
        <p:grpSpPr bwMode="auto">
          <a:xfrm>
            <a:off x="5283519" y="3033237"/>
            <a:ext cx="975837" cy="1617344"/>
            <a:chOff x="2738" y="1883"/>
            <a:chExt cx="683" cy="1132"/>
          </a:xfrm>
        </p:grpSpPr>
        <p:sp>
          <p:nvSpPr>
            <p:cNvPr id="30754" name="Line 3">
              <a:extLst>
                <a:ext uri="{FF2B5EF4-FFF2-40B4-BE49-F238E27FC236}">
                  <a16:creationId xmlns:a16="http://schemas.microsoft.com/office/drawing/2014/main" id="{ADC9F26C-A736-9C48-918F-A148610B4261}"/>
                </a:ext>
              </a:extLst>
            </p:cNvPr>
            <p:cNvSpPr>
              <a:spLocks noChangeShapeType="1"/>
            </p:cNvSpPr>
            <p:nvPr/>
          </p:nvSpPr>
          <p:spPr bwMode="auto">
            <a:xfrm flipH="1">
              <a:off x="296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30755" name="Picture 4">
              <a:extLst>
                <a:ext uri="{FF2B5EF4-FFF2-40B4-BE49-F238E27FC236}">
                  <a16:creationId xmlns:a16="http://schemas.microsoft.com/office/drawing/2014/main" id="{48C7DA66-7860-B444-9918-3CABD3D5B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6" name="AutoShape 5">
              <a:extLst>
                <a:ext uri="{FF2B5EF4-FFF2-40B4-BE49-F238E27FC236}">
                  <a16:creationId xmlns:a16="http://schemas.microsoft.com/office/drawing/2014/main" id="{70847BBD-4208-4C4F-A623-898D3C3CCE6E}"/>
                </a:ext>
              </a:extLst>
            </p:cNvPr>
            <p:cNvSpPr>
              <a:spLocks noChangeArrowheads="1"/>
            </p:cNvSpPr>
            <p:nvPr/>
          </p:nvSpPr>
          <p:spPr bwMode="auto">
            <a:xfrm>
              <a:off x="278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30724" name="Picture 6">
            <a:extLst>
              <a:ext uri="{FF2B5EF4-FFF2-40B4-BE49-F238E27FC236}">
                <a16:creationId xmlns:a16="http://schemas.microsoft.com/office/drawing/2014/main" id="{42D6CAFE-A77F-FA45-9C96-A65DDF83E7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49"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AutoShape 7">
            <a:extLst>
              <a:ext uri="{FF2B5EF4-FFF2-40B4-BE49-F238E27FC236}">
                <a16:creationId xmlns:a16="http://schemas.microsoft.com/office/drawing/2014/main" id="{5028CCBF-DBCA-BA4E-AC71-4A4D17A4A5C6}"/>
              </a:ext>
            </a:extLst>
          </p:cNvPr>
          <p:cNvSpPr>
            <a:spLocks noChangeArrowheads="1"/>
          </p:cNvSpPr>
          <p:nvPr/>
        </p:nvSpPr>
        <p:spPr bwMode="auto">
          <a:xfrm>
            <a:off x="5887880"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30726" name="Line 8">
            <a:extLst>
              <a:ext uri="{FF2B5EF4-FFF2-40B4-BE49-F238E27FC236}">
                <a16:creationId xmlns:a16="http://schemas.microsoft.com/office/drawing/2014/main" id="{265EDBFE-A84F-1741-A7E6-F950C728A52E}"/>
              </a:ext>
            </a:extLst>
          </p:cNvPr>
          <p:cNvSpPr>
            <a:spLocks noChangeShapeType="1"/>
          </p:cNvSpPr>
          <p:nvPr/>
        </p:nvSpPr>
        <p:spPr bwMode="auto">
          <a:xfrm>
            <a:off x="7105176" y="4746308"/>
            <a:ext cx="590073" cy="87010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0727" name="Line 9">
            <a:extLst>
              <a:ext uri="{FF2B5EF4-FFF2-40B4-BE49-F238E27FC236}">
                <a16:creationId xmlns:a16="http://schemas.microsoft.com/office/drawing/2014/main" id="{57DAEAF5-50E3-684D-83ED-3A28609915E8}"/>
              </a:ext>
            </a:extLst>
          </p:cNvPr>
          <p:cNvSpPr>
            <a:spLocks noChangeShapeType="1"/>
          </p:cNvSpPr>
          <p:nvPr/>
        </p:nvSpPr>
        <p:spPr bwMode="auto">
          <a:xfrm flipH="1">
            <a:off x="6910866" y="4059081"/>
            <a:ext cx="441483" cy="72723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0728" name="Line 10">
            <a:extLst>
              <a:ext uri="{FF2B5EF4-FFF2-40B4-BE49-F238E27FC236}">
                <a16:creationId xmlns:a16="http://schemas.microsoft.com/office/drawing/2014/main" id="{E4FA593E-D6F6-A045-BB55-9A08DE4B5D31}"/>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0729" name="Line 11">
            <a:extLst>
              <a:ext uri="{FF2B5EF4-FFF2-40B4-BE49-F238E27FC236}">
                <a16:creationId xmlns:a16="http://schemas.microsoft.com/office/drawing/2014/main" id="{1CB22B46-0812-004E-B585-861A89F28FED}"/>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0730" name="Line 12">
            <a:extLst>
              <a:ext uri="{FF2B5EF4-FFF2-40B4-BE49-F238E27FC236}">
                <a16:creationId xmlns:a16="http://schemas.microsoft.com/office/drawing/2014/main" id="{0752C5E6-CE29-7640-A570-C16BEC6C3EAD}"/>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0731" name="Line 13">
            <a:extLst>
              <a:ext uri="{FF2B5EF4-FFF2-40B4-BE49-F238E27FC236}">
                <a16:creationId xmlns:a16="http://schemas.microsoft.com/office/drawing/2014/main" id="{F92B915A-A150-DB44-8C42-76CDF6CBD8E2}"/>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0732" name="Line 14">
            <a:extLst>
              <a:ext uri="{FF2B5EF4-FFF2-40B4-BE49-F238E27FC236}">
                <a16:creationId xmlns:a16="http://schemas.microsoft.com/office/drawing/2014/main" id="{8725D155-9753-6E45-98DA-7C91BDA6BA4B}"/>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0733" name="Line 15">
            <a:extLst>
              <a:ext uri="{FF2B5EF4-FFF2-40B4-BE49-F238E27FC236}">
                <a16:creationId xmlns:a16="http://schemas.microsoft.com/office/drawing/2014/main" id="{5194E2C2-162B-9647-AC88-E765578469B8}"/>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0734" name="Rectangle 16">
            <a:extLst>
              <a:ext uri="{FF2B5EF4-FFF2-40B4-BE49-F238E27FC236}">
                <a16:creationId xmlns:a16="http://schemas.microsoft.com/office/drawing/2014/main" id="{007DB04A-287C-0545-8B6F-B3B06B6333C8}"/>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Removing "Florida"</a:t>
            </a:r>
          </a:p>
        </p:txBody>
      </p:sp>
      <p:sp>
        <p:nvSpPr>
          <p:cNvPr id="30735" name="Rectangle 17">
            <a:extLst>
              <a:ext uri="{FF2B5EF4-FFF2-40B4-BE49-F238E27FC236}">
                <a16:creationId xmlns:a16="http://schemas.microsoft.com/office/drawing/2014/main" id="{30F60B5A-70C0-DC4F-917B-C3EBD0643C8A}"/>
              </a:ext>
            </a:extLst>
          </p:cNvPr>
          <p:cNvSpPr>
            <a:spLocks noGrp="1" noChangeArrowheads="1"/>
          </p:cNvSpPr>
          <p:nvPr>
            <p:ph type="body" sz="half" idx="1"/>
          </p:nvPr>
        </p:nvSpPr>
        <p:spPr>
          <a:xfrm>
            <a:off x="1269419" y="2153127"/>
            <a:ext cx="3551873" cy="3991928"/>
          </a:xfrm>
        </p:spPr>
        <p:txBody>
          <a:bodyPr/>
          <a:lstStyle/>
          <a:p>
            <a:pPr marL="411480" indent="-411480">
              <a:lnSpc>
                <a:spcPct val="95000"/>
              </a:lnSpc>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b="1" u="sng">
                <a:solidFill>
                  <a:srgbClr val="FF8000"/>
                </a:solidFill>
              </a:rPr>
              <a:t>Find</a:t>
            </a:r>
            <a:r>
              <a:rPr lang="en-GB" altLang="en-US"/>
              <a:t> the item.</a:t>
            </a:r>
          </a:p>
        </p:txBody>
      </p:sp>
      <p:pic>
        <p:nvPicPr>
          <p:cNvPr id="30736" name="Picture 18">
            <a:extLst>
              <a:ext uri="{FF2B5EF4-FFF2-40B4-BE49-F238E27FC236}">
                <a16:creationId xmlns:a16="http://schemas.microsoft.com/office/drawing/2014/main" id="{32D84367-691C-104D-854D-031F5A7AB8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7" name="Picture 19">
            <a:extLst>
              <a:ext uri="{FF2B5EF4-FFF2-40B4-BE49-F238E27FC236}">
                <a16:creationId xmlns:a16="http://schemas.microsoft.com/office/drawing/2014/main" id="{E686391A-4734-5742-8E6C-5F2595BEAC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8" name="Picture 20">
            <a:extLst>
              <a:ext uri="{FF2B5EF4-FFF2-40B4-BE49-F238E27FC236}">
                <a16:creationId xmlns:a16="http://schemas.microsoft.com/office/drawing/2014/main" id="{C0BC918F-CE2D-E742-BBEC-06E757D455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9" name="Picture 21">
            <a:extLst>
              <a:ext uri="{FF2B5EF4-FFF2-40B4-BE49-F238E27FC236}">
                <a16:creationId xmlns:a16="http://schemas.microsoft.com/office/drawing/2014/main" id="{363A48DF-1746-3544-9611-286AA7E36D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702" y="1467327"/>
            <a:ext cx="1084421"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0" name="Picture 22">
            <a:extLst>
              <a:ext uri="{FF2B5EF4-FFF2-40B4-BE49-F238E27FC236}">
                <a16:creationId xmlns:a16="http://schemas.microsoft.com/office/drawing/2014/main" id="{2EB3CBDB-5177-274D-8CD1-CD8EC4DB6A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1" name="AutoShape 23">
            <a:extLst>
              <a:ext uri="{FF2B5EF4-FFF2-40B4-BE49-F238E27FC236}">
                <a16:creationId xmlns:a16="http://schemas.microsoft.com/office/drawing/2014/main" id="{500AFFAB-509F-C945-A9A5-6611B6609518}"/>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30742" name="AutoShape 24">
            <a:extLst>
              <a:ext uri="{FF2B5EF4-FFF2-40B4-BE49-F238E27FC236}">
                <a16:creationId xmlns:a16="http://schemas.microsoft.com/office/drawing/2014/main" id="{0B10D7F2-CFAD-A145-B481-C9DC17D357E4}"/>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30743" name="AutoShape 25">
            <a:extLst>
              <a:ext uri="{FF2B5EF4-FFF2-40B4-BE49-F238E27FC236}">
                <a16:creationId xmlns:a16="http://schemas.microsoft.com/office/drawing/2014/main" id="{D9C7CA5C-4890-E24B-BC7E-BE5EAAC8D494}"/>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30744" name="Text Box 26">
            <a:extLst>
              <a:ext uri="{FF2B5EF4-FFF2-40B4-BE49-F238E27FC236}">
                <a16:creationId xmlns:a16="http://schemas.microsoft.com/office/drawing/2014/main" id="{422F251B-D2E5-D84B-8529-CF1888851AE3}"/>
              </a:ext>
            </a:extLst>
          </p:cNvPr>
          <p:cNvSpPr txBox="1">
            <a:spLocks noChangeArrowheads="1"/>
          </p:cNvSpPr>
          <p:nvPr/>
        </p:nvSpPr>
        <p:spPr bwMode="auto">
          <a:xfrm rot="3840000">
            <a:off x="7237333" y="1827709"/>
            <a:ext cx="710089" cy="2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Florida</a:t>
            </a:r>
          </a:p>
        </p:txBody>
      </p:sp>
      <p:sp>
        <p:nvSpPr>
          <p:cNvPr id="30745" name="Text Box 27">
            <a:extLst>
              <a:ext uri="{FF2B5EF4-FFF2-40B4-BE49-F238E27FC236}">
                <a16:creationId xmlns:a16="http://schemas.microsoft.com/office/drawing/2014/main" id="{6040880C-4C17-CB48-8847-11D3817E314F}"/>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30746" name="Picture 28">
            <a:extLst>
              <a:ext uri="{FF2B5EF4-FFF2-40B4-BE49-F238E27FC236}">
                <a16:creationId xmlns:a16="http://schemas.microsoft.com/office/drawing/2014/main" id="{475D5F9B-750A-FC49-A6DC-71088AC4212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7" name="Picture 29">
            <a:extLst>
              <a:ext uri="{FF2B5EF4-FFF2-40B4-BE49-F238E27FC236}">
                <a16:creationId xmlns:a16="http://schemas.microsoft.com/office/drawing/2014/main" id="{D4ACB9CC-DE39-534E-AED5-36B2016C328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8" name="AutoShape 30">
            <a:extLst>
              <a:ext uri="{FF2B5EF4-FFF2-40B4-BE49-F238E27FC236}">
                <a16:creationId xmlns:a16="http://schemas.microsoft.com/office/drawing/2014/main" id="{DDC62D13-13E0-0A46-AD15-FEFC535BBD79}"/>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30749" name="AutoShape 31">
            <a:extLst>
              <a:ext uri="{FF2B5EF4-FFF2-40B4-BE49-F238E27FC236}">
                <a16:creationId xmlns:a16="http://schemas.microsoft.com/office/drawing/2014/main" id="{465F6D30-F4C1-B744-8C71-D564FEFEE336}"/>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pic>
        <p:nvPicPr>
          <p:cNvPr id="30750" name="Picture 32">
            <a:extLst>
              <a:ext uri="{FF2B5EF4-FFF2-40B4-BE49-F238E27FC236}">
                <a16:creationId xmlns:a16="http://schemas.microsoft.com/office/drawing/2014/main" id="{80714D4B-9C49-7E47-9C8E-889AD678CFE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5129" y="4531995"/>
            <a:ext cx="631508" cy="49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1" name="AutoShape 33">
            <a:extLst>
              <a:ext uri="{FF2B5EF4-FFF2-40B4-BE49-F238E27FC236}">
                <a16:creationId xmlns:a16="http://schemas.microsoft.com/office/drawing/2014/main" id="{1690ABD3-02FF-4B47-85EB-23E0E67A7271}"/>
              </a:ext>
            </a:extLst>
          </p:cNvPr>
          <p:cNvSpPr>
            <a:spLocks noChangeArrowheads="1"/>
          </p:cNvSpPr>
          <p:nvPr/>
        </p:nvSpPr>
        <p:spPr bwMode="auto">
          <a:xfrm>
            <a:off x="6787992" y="4627723"/>
            <a:ext cx="48804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Iowa</a:t>
            </a:r>
          </a:p>
        </p:txBody>
      </p:sp>
      <p:pic>
        <p:nvPicPr>
          <p:cNvPr id="30752" name="Picture 34">
            <a:extLst>
              <a:ext uri="{FF2B5EF4-FFF2-40B4-BE49-F238E27FC236}">
                <a16:creationId xmlns:a16="http://schemas.microsoft.com/office/drawing/2014/main" id="{6AD6D787-0092-134F-A637-DF9410514BE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00889" y="5307807"/>
            <a:ext cx="1301592" cy="884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3" name="AutoShape 35">
            <a:extLst>
              <a:ext uri="{FF2B5EF4-FFF2-40B4-BE49-F238E27FC236}">
                <a16:creationId xmlns:a16="http://schemas.microsoft.com/office/drawing/2014/main" id="{925AB6E5-7E68-3A47-9F5B-78BFA5059355}"/>
              </a:ext>
            </a:extLst>
          </p:cNvPr>
          <p:cNvSpPr>
            <a:spLocks noChangeArrowheads="1"/>
          </p:cNvSpPr>
          <p:nvPr/>
        </p:nvSpPr>
        <p:spPr bwMode="auto">
          <a:xfrm rot="1680000">
            <a:off x="7268571" y="5587464"/>
            <a:ext cx="917648"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Kazakhstan</a:t>
            </a:r>
          </a:p>
        </p:txBody>
      </p:sp>
    </p:spTree>
  </p:cSld>
  <p:clrMapOvr>
    <a:masterClrMapping/>
  </p:clrMapOvr>
  <p:transition>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1">
            <a:extLst>
              <a:ext uri="{FF2B5EF4-FFF2-40B4-BE49-F238E27FC236}">
                <a16:creationId xmlns:a16="http://schemas.microsoft.com/office/drawing/2014/main" id="{BF4FA981-FDCF-334A-A7D9-9667A183A15D}"/>
              </a:ext>
            </a:extLst>
          </p:cNvPr>
          <p:cNvSpPr>
            <a:spLocks noChangeShapeType="1"/>
          </p:cNvSpPr>
          <p:nvPr/>
        </p:nvSpPr>
        <p:spPr bwMode="auto">
          <a:xfrm>
            <a:off x="5640705"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31747" name="Group 2">
            <a:extLst>
              <a:ext uri="{FF2B5EF4-FFF2-40B4-BE49-F238E27FC236}">
                <a16:creationId xmlns:a16="http://schemas.microsoft.com/office/drawing/2014/main" id="{39E80657-C8DC-F047-8016-A9312E10E9EE}"/>
              </a:ext>
            </a:extLst>
          </p:cNvPr>
          <p:cNvGrpSpPr>
            <a:grpSpLocks/>
          </p:cNvGrpSpPr>
          <p:nvPr/>
        </p:nvGrpSpPr>
        <p:grpSpPr bwMode="auto">
          <a:xfrm>
            <a:off x="5283519" y="3033237"/>
            <a:ext cx="975837" cy="1617344"/>
            <a:chOff x="2738" y="1883"/>
            <a:chExt cx="683" cy="1132"/>
          </a:xfrm>
        </p:grpSpPr>
        <p:sp>
          <p:nvSpPr>
            <p:cNvPr id="31780" name="Line 3">
              <a:extLst>
                <a:ext uri="{FF2B5EF4-FFF2-40B4-BE49-F238E27FC236}">
                  <a16:creationId xmlns:a16="http://schemas.microsoft.com/office/drawing/2014/main" id="{1F46C32D-2454-FA4C-BD3C-51A1263D458B}"/>
                </a:ext>
              </a:extLst>
            </p:cNvPr>
            <p:cNvSpPr>
              <a:spLocks noChangeShapeType="1"/>
            </p:cNvSpPr>
            <p:nvPr/>
          </p:nvSpPr>
          <p:spPr bwMode="auto">
            <a:xfrm flipH="1">
              <a:off x="296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31781" name="Picture 4">
              <a:extLst>
                <a:ext uri="{FF2B5EF4-FFF2-40B4-BE49-F238E27FC236}">
                  <a16:creationId xmlns:a16="http://schemas.microsoft.com/office/drawing/2014/main" id="{88F92336-3697-604B-99F1-6198CCB93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82" name="AutoShape 5">
              <a:extLst>
                <a:ext uri="{FF2B5EF4-FFF2-40B4-BE49-F238E27FC236}">
                  <a16:creationId xmlns:a16="http://schemas.microsoft.com/office/drawing/2014/main" id="{8FC834A0-E944-534A-B2C6-1B7148961D52}"/>
                </a:ext>
              </a:extLst>
            </p:cNvPr>
            <p:cNvSpPr>
              <a:spLocks noChangeArrowheads="1"/>
            </p:cNvSpPr>
            <p:nvPr/>
          </p:nvSpPr>
          <p:spPr bwMode="auto">
            <a:xfrm>
              <a:off x="278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31748" name="Picture 6">
            <a:extLst>
              <a:ext uri="{FF2B5EF4-FFF2-40B4-BE49-F238E27FC236}">
                <a16:creationId xmlns:a16="http://schemas.microsoft.com/office/drawing/2014/main" id="{FAF54D8D-2512-5A45-A0C5-6C2EEBAF3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49"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AutoShape 7">
            <a:extLst>
              <a:ext uri="{FF2B5EF4-FFF2-40B4-BE49-F238E27FC236}">
                <a16:creationId xmlns:a16="http://schemas.microsoft.com/office/drawing/2014/main" id="{32F9440F-ED98-4040-8C98-0B70CA39CA68}"/>
              </a:ext>
            </a:extLst>
          </p:cNvPr>
          <p:cNvSpPr>
            <a:spLocks noChangeArrowheads="1"/>
          </p:cNvSpPr>
          <p:nvPr/>
        </p:nvSpPr>
        <p:spPr bwMode="auto">
          <a:xfrm>
            <a:off x="5887880"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31750" name="Line 8">
            <a:extLst>
              <a:ext uri="{FF2B5EF4-FFF2-40B4-BE49-F238E27FC236}">
                <a16:creationId xmlns:a16="http://schemas.microsoft.com/office/drawing/2014/main" id="{5C25E646-A1AF-1240-8CD0-304659DF25F9}"/>
              </a:ext>
            </a:extLst>
          </p:cNvPr>
          <p:cNvSpPr>
            <a:spLocks noChangeShapeType="1"/>
          </p:cNvSpPr>
          <p:nvPr/>
        </p:nvSpPr>
        <p:spPr bwMode="auto">
          <a:xfrm>
            <a:off x="7105176" y="4746308"/>
            <a:ext cx="590073" cy="87010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1751" name="Line 9">
            <a:extLst>
              <a:ext uri="{FF2B5EF4-FFF2-40B4-BE49-F238E27FC236}">
                <a16:creationId xmlns:a16="http://schemas.microsoft.com/office/drawing/2014/main" id="{93327314-12C8-CE4F-B7EE-A1373C0A36C4}"/>
              </a:ext>
            </a:extLst>
          </p:cNvPr>
          <p:cNvSpPr>
            <a:spLocks noChangeShapeType="1"/>
          </p:cNvSpPr>
          <p:nvPr/>
        </p:nvSpPr>
        <p:spPr bwMode="auto">
          <a:xfrm flipH="1">
            <a:off x="6910866" y="4059081"/>
            <a:ext cx="441483" cy="72723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1752" name="Line 10">
            <a:extLst>
              <a:ext uri="{FF2B5EF4-FFF2-40B4-BE49-F238E27FC236}">
                <a16:creationId xmlns:a16="http://schemas.microsoft.com/office/drawing/2014/main" id="{CB76F36E-3181-1F46-81BC-23F3E5BBD645}"/>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1753" name="Line 11">
            <a:extLst>
              <a:ext uri="{FF2B5EF4-FFF2-40B4-BE49-F238E27FC236}">
                <a16:creationId xmlns:a16="http://schemas.microsoft.com/office/drawing/2014/main" id="{794D0323-FF66-C643-B53E-6D1175EF93AD}"/>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1754" name="Line 12">
            <a:extLst>
              <a:ext uri="{FF2B5EF4-FFF2-40B4-BE49-F238E27FC236}">
                <a16:creationId xmlns:a16="http://schemas.microsoft.com/office/drawing/2014/main" id="{2CAA2C9C-B068-6841-B821-52C5F70994DC}"/>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1755" name="Line 13">
            <a:extLst>
              <a:ext uri="{FF2B5EF4-FFF2-40B4-BE49-F238E27FC236}">
                <a16:creationId xmlns:a16="http://schemas.microsoft.com/office/drawing/2014/main" id="{FA71703E-BBD7-3D4A-9396-215533A4D884}"/>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1756" name="Line 14">
            <a:extLst>
              <a:ext uri="{FF2B5EF4-FFF2-40B4-BE49-F238E27FC236}">
                <a16:creationId xmlns:a16="http://schemas.microsoft.com/office/drawing/2014/main" id="{61E5C840-9960-C149-8D33-0859319FF99B}"/>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1757" name="Line 15">
            <a:extLst>
              <a:ext uri="{FF2B5EF4-FFF2-40B4-BE49-F238E27FC236}">
                <a16:creationId xmlns:a16="http://schemas.microsoft.com/office/drawing/2014/main" id="{A4C47747-B6EC-BB47-822A-52F8ACB8C1B0}"/>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1758" name="Rectangle 16">
            <a:extLst>
              <a:ext uri="{FF2B5EF4-FFF2-40B4-BE49-F238E27FC236}">
                <a16:creationId xmlns:a16="http://schemas.microsoft.com/office/drawing/2014/main" id="{867DCDBE-AF9C-384C-B57F-8E74445677A8}"/>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Removing "Florida"</a:t>
            </a:r>
          </a:p>
        </p:txBody>
      </p:sp>
      <p:pic>
        <p:nvPicPr>
          <p:cNvPr id="31759" name="Picture 17">
            <a:extLst>
              <a:ext uri="{FF2B5EF4-FFF2-40B4-BE49-F238E27FC236}">
                <a16:creationId xmlns:a16="http://schemas.microsoft.com/office/drawing/2014/main" id="{DDA8649D-7350-7C4D-916E-B0CF1C48C7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0" name="Picture 18">
            <a:extLst>
              <a:ext uri="{FF2B5EF4-FFF2-40B4-BE49-F238E27FC236}">
                <a16:creationId xmlns:a16="http://schemas.microsoft.com/office/drawing/2014/main" id="{FFDC0518-96F9-3148-8E38-E63C15DA85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1" name="Picture 19">
            <a:extLst>
              <a:ext uri="{FF2B5EF4-FFF2-40B4-BE49-F238E27FC236}">
                <a16:creationId xmlns:a16="http://schemas.microsoft.com/office/drawing/2014/main" id="{51B7D529-D879-574C-AB4B-6BB0C766EBC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2" name="Picture 20">
            <a:extLst>
              <a:ext uri="{FF2B5EF4-FFF2-40B4-BE49-F238E27FC236}">
                <a16:creationId xmlns:a16="http://schemas.microsoft.com/office/drawing/2014/main" id="{6CEC19F2-F826-2A46-9079-6843590831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702" y="1467327"/>
            <a:ext cx="1084421"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3" name="Picture 21">
            <a:extLst>
              <a:ext uri="{FF2B5EF4-FFF2-40B4-BE49-F238E27FC236}">
                <a16:creationId xmlns:a16="http://schemas.microsoft.com/office/drawing/2014/main" id="{CE98A737-2FB4-7047-987F-A8EF119657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64" name="AutoShape 22">
            <a:extLst>
              <a:ext uri="{FF2B5EF4-FFF2-40B4-BE49-F238E27FC236}">
                <a16:creationId xmlns:a16="http://schemas.microsoft.com/office/drawing/2014/main" id="{4A1C8C03-18EF-F64F-AD50-D5698980E89F}"/>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31765" name="AutoShape 23">
            <a:extLst>
              <a:ext uri="{FF2B5EF4-FFF2-40B4-BE49-F238E27FC236}">
                <a16:creationId xmlns:a16="http://schemas.microsoft.com/office/drawing/2014/main" id="{102D4B0E-3668-8F45-8973-0467EA592EE2}"/>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31766" name="AutoShape 24">
            <a:extLst>
              <a:ext uri="{FF2B5EF4-FFF2-40B4-BE49-F238E27FC236}">
                <a16:creationId xmlns:a16="http://schemas.microsoft.com/office/drawing/2014/main" id="{52990288-21D4-5049-B7F6-B95C43A7464E}"/>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31767" name="Text Box 25">
            <a:extLst>
              <a:ext uri="{FF2B5EF4-FFF2-40B4-BE49-F238E27FC236}">
                <a16:creationId xmlns:a16="http://schemas.microsoft.com/office/drawing/2014/main" id="{20F3322D-51AD-0C44-955B-F0342578C9DF}"/>
              </a:ext>
            </a:extLst>
          </p:cNvPr>
          <p:cNvSpPr txBox="1">
            <a:spLocks noChangeArrowheads="1"/>
          </p:cNvSpPr>
          <p:nvPr/>
        </p:nvSpPr>
        <p:spPr bwMode="auto">
          <a:xfrm rot="3840000">
            <a:off x="7237333" y="1827709"/>
            <a:ext cx="710089" cy="2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Florida</a:t>
            </a:r>
          </a:p>
        </p:txBody>
      </p:sp>
      <p:sp>
        <p:nvSpPr>
          <p:cNvPr id="31768" name="Text Box 26">
            <a:extLst>
              <a:ext uri="{FF2B5EF4-FFF2-40B4-BE49-F238E27FC236}">
                <a16:creationId xmlns:a16="http://schemas.microsoft.com/office/drawing/2014/main" id="{DB7B7263-1463-7445-AA2C-DF664562232F}"/>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31769" name="Picture 27">
            <a:extLst>
              <a:ext uri="{FF2B5EF4-FFF2-40B4-BE49-F238E27FC236}">
                <a16:creationId xmlns:a16="http://schemas.microsoft.com/office/drawing/2014/main" id="{74A20048-03C5-DA4B-B78E-9825C926B38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70" name="Picture 28">
            <a:extLst>
              <a:ext uri="{FF2B5EF4-FFF2-40B4-BE49-F238E27FC236}">
                <a16:creationId xmlns:a16="http://schemas.microsoft.com/office/drawing/2014/main" id="{C7148044-3BED-7B48-B96E-2AFF100F779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1" name="AutoShape 29">
            <a:extLst>
              <a:ext uri="{FF2B5EF4-FFF2-40B4-BE49-F238E27FC236}">
                <a16:creationId xmlns:a16="http://schemas.microsoft.com/office/drawing/2014/main" id="{76CB30DC-5FB5-AC46-970D-EED4CE53DAC2}"/>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31772" name="AutoShape 30">
            <a:extLst>
              <a:ext uri="{FF2B5EF4-FFF2-40B4-BE49-F238E27FC236}">
                <a16:creationId xmlns:a16="http://schemas.microsoft.com/office/drawing/2014/main" id="{5D2B60A8-B294-794B-B510-93B5170B18B4}"/>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pic>
        <p:nvPicPr>
          <p:cNvPr id="31773" name="Picture 31">
            <a:extLst>
              <a:ext uri="{FF2B5EF4-FFF2-40B4-BE49-F238E27FC236}">
                <a16:creationId xmlns:a16="http://schemas.microsoft.com/office/drawing/2014/main" id="{F7A68102-008F-3440-8F35-1F683F1FFF8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5129" y="4531995"/>
            <a:ext cx="631508" cy="49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4" name="AutoShape 32">
            <a:extLst>
              <a:ext uri="{FF2B5EF4-FFF2-40B4-BE49-F238E27FC236}">
                <a16:creationId xmlns:a16="http://schemas.microsoft.com/office/drawing/2014/main" id="{F3DC0544-2905-5F46-B087-99E24550D8CA}"/>
              </a:ext>
            </a:extLst>
          </p:cNvPr>
          <p:cNvSpPr>
            <a:spLocks noChangeArrowheads="1"/>
          </p:cNvSpPr>
          <p:nvPr/>
        </p:nvSpPr>
        <p:spPr bwMode="auto">
          <a:xfrm>
            <a:off x="6787992" y="4627723"/>
            <a:ext cx="48804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Iowa</a:t>
            </a:r>
          </a:p>
        </p:txBody>
      </p:sp>
      <p:pic>
        <p:nvPicPr>
          <p:cNvPr id="31775" name="Picture 33">
            <a:extLst>
              <a:ext uri="{FF2B5EF4-FFF2-40B4-BE49-F238E27FC236}">
                <a16:creationId xmlns:a16="http://schemas.microsoft.com/office/drawing/2014/main" id="{E39ECD87-3B67-934C-8F5A-3B31BA5E272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00889" y="5307807"/>
            <a:ext cx="1301592" cy="884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76" name="AutoShape 34">
            <a:extLst>
              <a:ext uri="{FF2B5EF4-FFF2-40B4-BE49-F238E27FC236}">
                <a16:creationId xmlns:a16="http://schemas.microsoft.com/office/drawing/2014/main" id="{8A5EB741-2C90-2C41-B28F-8515DA1DBCD3}"/>
              </a:ext>
            </a:extLst>
          </p:cNvPr>
          <p:cNvSpPr>
            <a:spLocks noChangeArrowheads="1"/>
          </p:cNvSpPr>
          <p:nvPr/>
        </p:nvSpPr>
        <p:spPr bwMode="auto">
          <a:xfrm rot="1680000">
            <a:off x="7268571" y="5587464"/>
            <a:ext cx="917648"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Kazakhstan</a:t>
            </a:r>
          </a:p>
        </p:txBody>
      </p:sp>
      <p:grpSp>
        <p:nvGrpSpPr>
          <p:cNvPr id="31777" name="Group 35">
            <a:extLst>
              <a:ext uri="{FF2B5EF4-FFF2-40B4-BE49-F238E27FC236}">
                <a16:creationId xmlns:a16="http://schemas.microsoft.com/office/drawing/2014/main" id="{F8915FBC-87AF-3649-AC9C-5AF9FDCCB06F}"/>
              </a:ext>
            </a:extLst>
          </p:cNvPr>
          <p:cNvGrpSpPr>
            <a:grpSpLocks/>
          </p:cNvGrpSpPr>
          <p:nvPr/>
        </p:nvGrpSpPr>
        <p:grpSpPr bwMode="auto">
          <a:xfrm>
            <a:off x="2077404" y="4107658"/>
            <a:ext cx="2867502" cy="1413033"/>
            <a:chOff x="494" y="2635"/>
            <a:chExt cx="2007" cy="989"/>
          </a:xfrm>
        </p:grpSpPr>
        <p:sp>
          <p:nvSpPr>
            <p:cNvPr id="32804" name="AutoShape 36">
              <a:extLst>
                <a:ext uri="{FF2B5EF4-FFF2-40B4-BE49-F238E27FC236}">
                  <a16:creationId xmlns:a16="http://schemas.microsoft.com/office/drawing/2014/main" id="{2004D570-BC01-EF48-AEF3-729513C75D62}"/>
                </a:ext>
              </a:extLst>
            </p:cNvPr>
            <p:cNvSpPr>
              <a:spLocks noChangeArrowheads="1"/>
            </p:cNvSpPr>
            <p:nvPr/>
          </p:nvSpPr>
          <p:spPr bwMode="auto">
            <a:xfrm>
              <a:off x="494" y="2635"/>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sz="1620">
                <a:latin typeface="Times New Roman" pitchFamily="16" charset="0"/>
              </a:endParaRPr>
            </a:p>
          </p:txBody>
        </p:sp>
        <p:sp>
          <p:nvSpPr>
            <p:cNvPr id="31779" name="AutoShape 37">
              <a:extLst>
                <a:ext uri="{FF2B5EF4-FFF2-40B4-BE49-F238E27FC236}">
                  <a16:creationId xmlns:a16="http://schemas.microsoft.com/office/drawing/2014/main" id="{67502CDD-204C-0747-81F7-873F4FB12E39}"/>
                </a:ext>
              </a:extLst>
            </p:cNvPr>
            <p:cNvSpPr>
              <a:spLocks noChangeArrowheads="1"/>
            </p:cNvSpPr>
            <p:nvPr/>
          </p:nvSpPr>
          <p:spPr bwMode="auto">
            <a:xfrm>
              <a:off x="535" y="2676"/>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324" tIns="39852" rIns="81324" bIns="3985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160">
                  <a:solidFill>
                    <a:schemeClr val="tx1"/>
                  </a:solidFill>
                </a:rPr>
                <a:t>Florida cannot be</a:t>
              </a:r>
            </a:p>
            <a:p>
              <a:pPr algn="ctr">
                <a:buClr>
                  <a:srgbClr val="E0E0E0"/>
                </a:buClr>
                <a:buSzPct val="100000"/>
                <a:buFont typeface="Arial" panose="020B0604020202020204" pitchFamily="34" charset="0"/>
                <a:buNone/>
              </a:pPr>
              <a:r>
                <a:rPr lang="en-GB" altLang="en-US" sz="2160">
                  <a:solidFill>
                    <a:schemeClr val="tx1"/>
                  </a:solidFill>
                </a:rPr>
                <a:t>removed at the</a:t>
              </a:r>
            </a:p>
            <a:p>
              <a:pPr algn="ctr">
                <a:buClr>
                  <a:srgbClr val="E0E0E0"/>
                </a:buClr>
                <a:buSzPct val="100000"/>
                <a:buFont typeface="Arial" panose="020B0604020202020204" pitchFamily="34" charset="0"/>
                <a:buNone/>
              </a:pPr>
              <a:r>
                <a:rPr lang="en-GB" altLang="en-US" sz="2160">
                  <a:solidFill>
                    <a:schemeClr val="tx1"/>
                  </a:solidFill>
                </a:rPr>
                <a:t>moment...</a:t>
              </a:r>
            </a:p>
          </p:txBody>
        </p:sp>
      </p:grpSp>
    </p:spTree>
  </p:cSld>
  <p:clrMapOvr>
    <a:masterClrMapping/>
  </p:clrMapOvr>
  <p:transition>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1">
            <a:extLst>
              <a:ext uri="{FF2B5EF4-FFF2-40B4-BE49-F238E27FC236}">
                <a16:creationId xmlns:a16="http://schemas.microsoft.com/office/drawing/2014/main" id="{B1AB1855-6B40-6F48-B20E-9CE9A50DF2CC}"/>
              </a:ext>
            </a:extLst>
          </p:cNvPr>
          <p:cNvSpPr>
            <a:spLocks noChangeShapeType="1"/>
          </p:cNvSpPr>
          <p:nvPr/>
        </p:nvSpPr>
        <p:spPr bwMode="auto">
          <a:xfrm>
            <a:off x="5640705"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32771" name="Group 2">
            <a:extLst>
              <a:ext uri="{FF2B5EF4-FFF2-40B4-BE49-F238E27FC236}">
                <a16:creationId xmlns:a16="http://schemas.microsoft.com/office/drawing/2014/main" id="{8090CD53-64E4-C24A-AA79-B56E8B60AEB1}"/>
              </a:ext>
            </a:extLst>
          </p:cNvPr>
          <p:cNvGrpSpPr>
            <a:grpSpLocks/>
          </p:cNvGrpSpPr>
          <p:nvPr/>
        </p:nvGrpSpPr>
        <p:grpSpPr bwMode="auto">
          <a:xfrm>
            <a:off x="5283519" y="3033237"/>
            <a:ext cx="975837" cy="1617344"/>
            <a:chOff x="2738" y="1883"/>
            <a:chExt cx="683" cy="1132"/>
          </a:xfrm>
        </p:grpSpPr>
        <p:sp>
          <p:nvSpPr>
            <p:cNvPr id="32801" name="Line 3">
              <a:extLst>
                <a:ext uri="{FF2B5EF4-FFF2-40B4-BE49-F238E27FC236}">
                  <a16:creationId xmlns:a16="http://schemas.microsoft.com/office/drawing/2014/main" id="{6BC14A1B-1DAE-FC4C-B821-6DCCE9AAF271}"/>
                </a:ext>
              </a:extLst>
            </p:cNvPr>
            <p:cNvSpPr>
              <a:spLocks noChangeShapeType="1"/>
            </p:cNvSpPr>
            <p:nvPr/>
          </p:nvSpPr>
          <p:spPr bwMode="auto">
            <a:xfrm flipH="1">
              <a:off x="296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32802" name="Picture 4">
              <a:extLst>
                <a:ext uri="{FF2B5EF4-FFF2-40B4-BE49-F238E27FC236}">
                  <a16:creationId xmlns:a16="http://schemas.microsoft.com/office/drawing/2014/main" id="{5CA25615-E950-8549-B356-C060BD748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03" name="AutoShape 5">
              <a:extLst>
                <a:ext uri="{FF2B5EF4-FFF2-40B4-BE49-F238E27FC236}">
                  <a16:creationId xmlns:a16="http://schemas.microsoft.com/office/drawing/2014/main" id="{5C768FE4-039B-744E-B333-40BC9A2FDC2B}"/>
                </a:ext>
              </a:extLst>
            </p:cNvPr>
            <p:cNvSpPr>
              <a:spLocks noChangeArrowheads="1"/>
            </p:cNvSpPr>
            <p:nvPr/>
          </p:nvSpPr>
          <p:spPr bwMode="auto">
            <a:xfrm>
              <a:off x="278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32772" name="Picture 6">
            <a:extLst>
              <a:ext uri="{FF2B5EF4-FFF2-40B4-BE49-F238E27FC236}">
                <a16:creationId xmlns:a16="http://schemas.microsoft.com/office/drawing/2014/main" id="{D28E7FD3-B610-C547-A609-C97B33402E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49"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AutoShape 7">
            <a:extLst>
              <a:ext uri="{FF2B5EF4-FFF2-40B4-BE49-F238E27FC236}">
                <a16:creationId xmlns:a16="http://schemas.microsoft.com/office/drawing/2014/main" id="{05134DAB-3A8C-3F4A-82F8-484495897606}"/>
              </a:ext>
            </a:extLst>
          </p:cNvPr>
          <p:cNvSpPr>
            <a:spLocks noChangeArrowheads="1"/>
          </p:cNvSpPr>
          <p:nvPr/>
        </p:nvSpPr>
        <p:spPr bwMode="auto">
          <a:xfrm>
            <a:off x="5887880"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32774" name="Line 8">
            <a:extLst>
              <a:ext uri="{FF2B5EF4-FFF2-40B4-BE49-F238E27FC236}">
                <a16:creationId xmlns:a16="http://schemas.microsoft.com/office/drawing/2014/main" id="{7F8C6E71-B424-AD41-ACD5-DAD0F3DD6867}"/>
              </a:ext>
            </a:extLst>
          </p:cNvPr>
          <p:cNvSpPr>
            <a:spLocks noChangeShapeType="1"/>
          </p:cNvSpPr>
          <p:nvPr/>
        </p:nvSpPr>
        <p:spPr bwMode="auto">
          <a:xfrm>
            <a:off x="7105176" y="4746308"/>
            <a:ext cx="590073" cy="87010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2775" name="Line 9">
            <a:extLst>
              <a:ext uri="{FF2B5EF4-FFF2-40B4-BE49-F238E27FC236}">
                <a16:creationId xmlns:a16="http://schemas.microsoft.com/office/drawing/2014/main" id="{DB9D7BFC-F923-314D-AB69-D563F10D822B}"/>
              </a:ext>
            </a:extLst>
          </p:cNvPr>
          <p:cNvSpPr>
            <a:spLocks noChangeShapeType="1"/>
          </p:cNvSpPr>
          <p:nvPr/>
        </p:nvSpPr>
        <p:spPr bwMode="auto">
          <a:xfrm flipH="1">
            <a:off x="6910866" y="4059081"/>
            <a:ext cx="441483" cy="72723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2776" name="Line 10">
            <a:extLst>
              <a:ext uri="{FF2B5EF4-FFF2-40B4-BE49-F238E27FC236}">
                <a16:creationId xmlns:a16="http://schemas.microsoft.com/office/drawing/2014/main" id="{CE0801C0-0B34-624D-A4FE-E5819240D6D7}"/>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2777" name="Line 11">
            <a:extLst>
              <a:ext uri="{FF2B5EF4-FFF2-40B4-BE49-F238E27FC236}">
                <a16:creationId xmlns:a16="http://schemas.microsoft.com/office/drawing/2014/main" id="{F61BD71E-1B32-1042-8A64-36AB13AD4D51}"/>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2778" name="Line 12">
            <a:extLst>
              <a:ext uri="{FF2B5EF4-FFF2-40B4-BE49-F238E27FC236}">
                <a16:creationId xmlns:a16="http://schemas.microsoft.com/office/drawing/2014/main" id="{3C017A4B-24B0-4E4A-B509-A9043F26871E}"/>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2779" name="Line 13">
            <a:extLst>
              <a:ext uri="{FF2B5EF4-FFF2-40B4-BE49-F238E27FC236}">
                <a16:creationId xmlns:a16="http://schemas.microsoft.com/office/drawing/2014/main" id="{8ABC670B-BF64-694A-ADFE-FBAF08A8F65F}"/>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2780" name="Rectangle 14">
            <a:extLst>
              <a:ext uri="{FF2B5EF4-FFF2-40B4-BE49-F238E27FC236}">
                <a16:creationId xmlns:a16="http://schemas.microsoft.com/office/drawing/2014/main" id="{5537DB4E-CD6C-EF42-A6D6-F23898C5F41D}"/>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Removing "Florida"</a:t>
            </a:r>
          </a:p>
        </p:txBody>
      </p:sp>
      <p:pic>
        <p:nvPicPr>
          <p:cNvPr id="32781" name="Picture 15">
            <a:extLst>
              <a:ext uri="{FF2B5EF4-FFF2-40B4-BE49-F238E27FC236}">
                <a16:creationId xmlns:a16="http://schemas.microsoft.com/office/drawing/2014/main" id="{437744AE-3274-B54F-9249-E6E6B306E1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2" name="Picture 16">
            <a:extLst>
              <a:ext uri="{FF2B5EF4-FFF2-40B4-BE49-F238E27FC236}">
                <a16:creationId xmlns:a16="http://schemas.microsoft.com/office/drawing/2014/main" id="{32F13958-C1BE-7747-966B-D883D184BC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3" name="Picture 17">
            <a:extLst>
              <a:ext uri="{FF2B5EF4-FFF2-40B4-BE49-F238E27FC236}">
                <a16:creationId xmlns:a16="http://schemas.microsoft.com/office/drawing/2014/main" id="{406AE245-4005-064D-875D-9EFD710328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4" name="Picture 18">
            <a:extLst>
              <a:ext uri="{FF2B5EF4-FFF2-40B4-BE49-F238E27FC236}">
                <a16:creationId xmlns:a16="http://schemas.microsoft.com/office/drawing/2014/main" id="{2D6BDF04-F5A2-594E-A79A-1D3766CFA1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5" name="AutoShape 19">
            <a:extLst>
              <a:ext uri="{FF2B5EF4-FFF2-40B4-BE49-F238E27FC236}">
                <a16:creationId xmlns:a16="http://schemas.microsoft.com/office/drawing/2014/main" id="{7CC131CF-CF17-7C4B-B344-57A7D3BA24C0}"/>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32786" name="AutoShape 20">
            <a:extLst>
              <a:ext uri="{FF2B5EF4-FFF2-40B4-BE49-F238E27FC236}">
                <a16:creationId xmlns:a16="http://schemas.microsoft.com/office/drawing/2014/main" id="{5AE503B1-D34B-F641-A323-D3EDE5FC4EBD}"/>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32787" name="AutoShape 21">
            <a:extLst>
              <a:ext uri="{FF2B5EF4-FFF2-40B4-BE49-F238E27FC236}">
                <a16:creationId xmlns:a16="http://schemas.microsoft.com/office/drawing/2014/main" id="{11A83498-A830-F447-89F6-E97BFACC1963}"/>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32788" name="Text Box 22">
            <a:extLst>
              <a:ext uri="{FF2B5EF4-FFF2-40B4-BE49-F238E27FC236}">
                <a16:creationId xmlns:a16="http://schemas.microsoft.com/office/drawing/2014/main" id="{6CE29C10-53D3-234D-B991-D767201A947F}"/>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32789" name="Picture 23">
            <a:extLst>
              <a:ext uri="{FF2B5EF4-FFF2-40B4-BE49-F238E27FC236}">
                <a16:creationId xmlns:a16="http://schemas.microsoft.com/office/drawing/2014/main" id="{E6495481-825D-744A-920E-FF681A8BDA4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0" name="Picture 24">
            <a:extLst>
              <a:ext uri="{FF2B5EF4-FFF2-40B4-BE49-F238E27FC236}">
                <a16:creationId xmlns:a16="http://schemas.microsoft.com/office/drawing/2014/main" id="{F5EF3281-C317-9944-9BEB-E1868DBBF9B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1" name="AutoShape 25">
            <a:extLst>
              <a:ext uri="{FF2B5EF4-FFF2-40B4-BE49-F238E27FC236}">
                <a16:creationId xmlns:a16="http://schemas.microsoft.com/office/drawing/2014/main" id="{15E61DE1-FEE4-5446-9B45-80F0824DB6D4}"/>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32792" name="AutoShape 26">
            <a:extLst>
              <a:ext uri="{FF2B5EF4-FFF2-40B4-BE49-F238E27FC236}">
                <a16:creationId xmlns:a16="http://schemas.microsoft.com/office/drawing/2014/main" id="{8F8A505E-25B6-FD48-9D3F-1D1745A415A4}"/>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pic>
        <p:nvPicPr>
          <p:cNvPr id="32793" name="Picture 27">
            <a:extLst>
              <a:ext uri="{FF2B5EF4-FFF2-40B4-BE49-F238E27FC236}">
                <a16:creationId xmlns:a16="http://schemas.microsoft.com/office/drawing/2014/main" id="{7EE72BDD-9D70-5745-8EDC-02F84EBB28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35129" y="4531995"/>
            <a:ext cx="631508" cy="49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4" name="AutoShape 28">
            <a:extLst>
              <a:ext uri="{FF2B5EF4-FFF2-40B4-BE49-F238E27FC236}">
                <a16:creationId xmlns:a16="http://schemas.microsoft.com/office/drawing/2014/main" id="{ECAD1BAD-1F7C-3341-ADE6-886EC8E5C574}"/>
              </a:ext>
            </a:extLst>
          </p:cNvPr>
          <p:cNvSpPr>
            <a:spLocks noChangeArrowheads="1"/>
          </p:cNvSpPr>
          <p:nvPr/>
        </p:nvSpPr>
        <p:spPr bwMode="auto">
          <a:xfrm>
            <a:off x="6787992" y="4627723"/>
            <a:ext cx="48804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Iowa</a:t>
            </a:r>
          </a:p>
        </p:txBody>
      </p:sp>
      <p:pic>
        <p:nvPicPr>
          <p:cNvPr id="32795" name="Picture 29">
            <a:extLst>
              <a:ext uri="{FF2B5EF4-FFF2-40B4-BE49-F238E27FC236}">
                <a16:creationId xmlns:a16="http://schemas.microsoft.com/office/drawing/2014/main" id="{674570EB-976B-8841-920C-3199E9332AE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00889" y="5307807"/>
            <a:ext cx="1301592" cy="884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6" name="AutoShape 30">
            <a:extLst>
              <a:ext uri="{FF2B5EF4-FFF2-40B4-BE49-F238E27FC236}">
                <a16:creationId xmlns:a16="http://schemas.microsoft.com/office/drawing/2014/main" id="{92444E1F-3C98-8143-B574-D656D0A12B58}"/>
              </a:ext>
            </a:extLst>
          </p:cNvPr>
          <p:cNvSpPr>
            <a:spLocks noChangeArrowheads="1"/>
          </p:cNvSpPr>
          <p:nvPr/>
        </p:nvSpPr>
        <p:spPr bwMode="auto">
          <a:xfrm rot="1680000">
            <a:off x="7268571" y="5587464"/>
            <a:ext cx="917648"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Kazakhstan</a:t>
            </a:r>
          </a:p>
        </p:txBody>
      </p:sp>
      <p:grpSp>
        <p:nvGrpSpPr>
          <p:cNvPr id="32797" name="Group 31">
            <a:extLst>
              <a:ext uri="{FF2B5EF4-FFF2-40B4-BE49-F238E27FC236}">
                <a16:creationId xmlns:a16="http://schemas.microsoft.com/office/drawing/2014/main" id="{3C280251-F36F-4C4D-B0DF-27E762C3D612}"/>
              </a:ext>
            </a:extLst>
          </p:cNvPr>
          <p:cNvGrpSpPr>
            <a:grpSpLocks/>
          </p:cNvGrpSpPr>
          <p:nvPr/>
        </p:nvGrpSpPr>
        <p:grpSpPr bwMode="auto">
          <a:xfrm>
            <a:off x="2077404" y="4107658"/>
            <a:ext cx="2867502" cy="1413033"/>
            <a:chOff x="494" y="2635"/>
            <a:chExt cx="2007" cy="989"/>
          </a:xfrm>
        </p:grpSpPr>
        <p:sp>
          <p:nvSpPr>
            <p:cNvPr id="33824" name="AutoShape 32">
              <a:extLst>
                <a:ext uri="{FF2B5EF4-FFF2-40B4-BE49-F238E27FC236}">
                  <a16:creationId xmlns:a16="http://schemas.microsoft.com/office/drawing/2014/main" id="{617AF692-802A-B14C-B1CA-F2CCDF5D8C6B}"/>
                </a:ext>
              </a:extLst>
            </p:cNvPr>
            <p:cNvSpPr>
              <a:spLocks noChangeArrowheads="1"/>
            </p:cNvSpPr>
            <p:nvPr/>
          </p:nvSpPr>
          <p:spPr bwMode="auto">
            <a:xfrm>
              <a:off x="494" y="2635"/>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sz="1620">
                <a:latin typeface="Times New Roman" pitchFamily="16" charset="0"/>
              </a:endParaRPr>
            </a:p>
          </p:txBody>
        </p:sp>
        <p:sp>
          <p:nvSpPr>
            <p:cNvPr id="32800" name="AutoShape 33">
              <a:extLst>
                <a:ext uri="{FF2B5EF4-FFF2-40B4-BE49-F238E27FC236}">
                  <a16:creationId xmlns:a16="http://schemas.microsoft.com/office/drawing/2014/main" id="{26D2EDCF-7B68-8945-BADE-87FF123C71B9}"/>
                </a:ext>
              </a:extLst>
            </p:cNvPr>
            <p:cNvSpPr>
              <a:spLocks noChangeArrowheads="1"/>
            </p:cNvSpPr>
            <p:nvPr/>
          </p:nvSpPr>
          <p:spPr bwMode="auto">
            <a:xfrm>
              <a:off x="535" y="2676"/>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324" tIns="39852" rIns="81324" bIns="3985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160">
                  <a:solidFill>
                    <a:schemeClr val="tx1"/>
                  </a:solidFill>
                </a:rPr>
                <a:t>... because removing</a:t>
              </a:r>
            </a:p>
            <a:p>
              <a:pPr algn="ctr">
                <a:buClr>
                  <a:srgbClr val="E0E0E0"/>
                </a:buClr>
                <a:buSzPct val="100000"/>
                <a:buFont typeface="Arial" panose="020B0604020202020204" pitchFamily="34" charset="0"/>
                <a:buNone/>
              </a:pPr>
              <a:r>
                <a:rPr lang="en-GB" altLang="en-US" sz="2160">
                  <a:solidFill>
                    <a:schemeClr val="tx1"/>
                  </a:solidFill>
                </a:rPr>
                <a:t>Florida would</a:t>
              </a:r>
            </a:p>
            <a:p>
              <a:pPr algn="ctr">
                <a:buClr>
                  <a:srgbClr val="E0E0E0"/>
                </a:buClr>
                <a:buSzPct val="100000"/>
                <a:buFont typeface="Arial" panose="020B0604020202020204" pitchFamily="34" charset="0"/>
                <a:buNone/>
              </a:pPr>
              <a:r>
                <a:rPr lang="en-GB" altLang="en-US" sz="2160">
                  <a:solidFill>
                    <a:schemeClr val="tx1"/>
                  </a:solidFill>
                </a:rPr>
                <a:t>break the tree into</a:t>
              </a:r>
            </a:p>
            <a:p>
              <a:pPr algn="ctr">
                <a:buClr>
                  <a:srgbClr val="E0E0E0"/>
                </a:buClr>
                <a:buSzPct val="100000"/>
                <a:buFont typeface="Arial" panose="020B0604020202020204" pitchFamily="34" charset="0"/>
                <a:buNone/>
              </a:pPr>
              <a:r>
                <a:rPr lang="en-GB" altLang="en-US" sz="2160">
                  <a:solidFill>
                    <a:schemeClr val="tx1"/>
                  </a:solidFill>
                </a:rPr>
                <a:t>two pieces.</a:t>
              </a:r>
            </a:p>
          </p:txBody>
        </p:sp>
      </p:grpSp>
      <p:sp>
        <p:nvSpPr>
          <p:cNvPr id="32798" name="Freeform 34">
            <a:extLst>
              <a:ext uri="{FF2B5EF4-FFF2-40B4-BE49-F238E27FC236}">
                <a16:creationId xmlns:a16="http://schemas.microsoft.com/office/drawing/2014/main" id="{56046952-C2EC-F04A-BF46-EC67B1DEFC35}"/>
              </a:ext>
            </a:extLst>
          </p:cNvPr>
          <p:cNvSpPr>
            <a:spLocks noChangeArrowheads="1"/>
          </p:cNvSpPr>
          <p:nvPr/>
        </p:nvSpPr>
        <p:spPr bwMode="auto">
          <a:xfrm>
            <a:off x="6405087" y="1344454"/>
            <a:ext cx="1015841" cy="4663440"/>
          </a:xfrm>
          <a:custGeom>
            <a:avLst/>
            <a:gdLst>
              <a:gd name="T0" fmla="*/ 1694 w 3137"/>
              <a:gd name="T1" fmla="*/ 0 h 14395"/>
              <a:gd name="T2" fmla="*/ 3136 w 3137"/>
              <a:gd name="T3" fmla="*/ 2963 h 14395"/>
              <a:gd name="T4" fmla="*/ 1866 w 3137"/>
              <a:gd name="T5" fmla="*/ 5671 h 14395"/>
              <a:gd name="T6" fmla="*/ 0 w 3137"/>
              <a:gd name="T7" fmla="*/ 9397 h 14395"/>
              <a:gd name="T8" fmla="*/ 679 w 3137"/>
              <a:gd name="T9" fmla="*/ 10751 h 14395"/>
              <a:gd name="T10" fmla="*/ 2033 w 3137"/>
              <a:gd name="T11" fmla="*/ 12193 h 14395"/>
              <a:gd name="T12" fmla="*/ 1777 w 3137"/>
              <a:gd name="T13" fmla="*/ 14138 h 14395"/>
              <a:gd name="T14" fmla="*/ 930 w 3137"/>
              <a:gd name="T15" fmla="*/ 14394 h 14395"/>
              <a:gd name="T16" fmla="*/ 0 60000 65536"/>
              <a:gd name="T17" fmla="*/ 0 60000 65536"/>
              <a:gd name="T18" fmla="*/ 0 60000 65536"/>
              <a:gd name="T19" fmla="*/ 0 60000 65536"/>
              <a:gd name="T20" fmla="*/ 0 60000 65536"/>
              <a:gd name="T21" fmla="*/ 0 60000 65536"/>
              <a:gd name="T22" fmla="*/ 0 60000 65536"/>
              <a:gd name="T23" fmla="*/ 0 60000 65536"/>
              <a:gd name="T24" fmla="*/ 0 w 3137"/>
              <a:gd name="T25" fmla="*/ 0 h 14395"/>
              <a:gd name="T26" fmla="*/ 3137 w 3137"/>
              <a:gd name="T27" fmla="*/ 14395 h 1439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137" h="14395">
                <a:moveTo>
                  <a:pt x="1694" y="0"/>
                </a:moveTo>
                <a:lnTo>
                  <a:pt x="3136" y="2963"/>
                </a:lnTo>
                <a:lnTo>
                  <a:pt x="1866" y="5671"/>
                </a:lnTo>
                <a:lnTo>
                  <a:pt x="0" y="9397"/>
                </a:lnTo>
                <a:lnTo>
                  <a:pt x="679" y="10751"/>
                </a:lnTo>
                <a:lnTo>
                  <a:pt x="2033" y="12193"/>
                </a:lnTo>
                <a:lnTo>
                  <a:pt x="1777" y="14138"/>
                </a:lnTo>
                <a:lnTo>
                  <a:pt x="930" y="14394"/>
                </a:lnTo>
              </a:path>
            </a:pathLst>
          </a:custGeom>
          <a:noFill/>
          <a:ln w="76320">
            <a:solidFill>
              <a:srgbClr val="FF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620"/>
          </a:p>
        </p:txBody>
      </p:sp>
    </p:spTree>
  </p:cSld>
  <p:clrMapOvr>
    <a:masterClrMapping/>
  </p:clrMapOvr>
  <p:transition>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1">
            <a:extLst>
              <a:ext uri="{FF2B5EF4-FFF2-40B4-BE49-F238E27FC236}">
                <a16:creationId xmlns:a16="http://schemas.microsoft.com/office/drawing/2014/main" id="{13E6D4BE-B5DD-A84D-BD27-A1BEB43AFEA5}"/>
              </a:ext>
            </a:extLst>
          </p:cNvPr>
          <p:cNvSpPr>
            <a:spLocks noChangeShapeType="1"/>
          </p:cNvSpPr>
          <p:nvPr/>
        </p:nvSpPr>
        <p:spPr bwMode="auto">
          <a:xfrm>
            <a:off x="5640705"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33795" name="Group 2">
            <a:extLst>
              <a:ext uri="{FF2B5EF4-FFF2-40B4-BE49-F238E27FC236}">
                <a16:creationId xmlns:a16="http://schemas.microsoft.com/office/drawing/2014/main" id="{9962C7B7-5F24-7841-BDC8-E0735FC45364}"/>
              </a:ext>
            </a:extLst>
          </p:cNvPr>
          <p:cNvGrpSpPr>
            <a:grpSpLocks/>
          </p:cNvGrpSpPr>
          <p:nvPr/>
        </p:nvGrpSpPr>
        <p:grpSpPr bwMode="auto">
          <a:xfrm>
            <a:off x="5283519" y="3033237"/>
            <a:ext cx="975837" cy="1617344"/>
            <a:chOff x="2738" y="1883"/>
            <a:chExt cx="683" cy="1132"/>
          </a:xfrm>
        </p:grpSpPr>
        <p:sp>
          <p:nvSpPr>
            <p:cNvPr id="33829" name="Line 3">
              <a:extLst>
                <a:ext uri="{FF2B5EF4-FFF2-40B4-BE49-F238E27FC236}">
                  <a16:creationId xmlns:a16="http://schemas.microsoft.com/office/drawing/2014/main" id="{DBFB3184-A6D6-FB43-8A0D-AB40DFC5DEE7}"/>
                </a:ext>
              </a:extLst>
            </p:cNvPr>
            <p:cNvSpPr>
              <a:spLocks noChangeShapeType="1"/>
            </p:cNvSpPr>
            <p:nvPr/>
          </p:nvSpPr>
          <p:spPr bwMode="auto">
            <a:xfrm flipH="1">
              <a:off x="296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33830" name="Picture 4">
              <a:extLst>
                <a:ext uri="{FF2B5EF4-FFF2-40B4-BE49-F238E27FC236}">
                  <a16:creationId xmlns:a16="http://schemas.microsoft.com/office/drawing/2014/main" id="{7B819797-F4C1-564F-BA7F-D3A9BF686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31" name="AutoShape 5">
              <a:extLst>
                <a:ext uri="{FF2B5EF4-FFF2-40B4-BE49-F238E27FC236}">
                  <a16:creationId xmlns:a16="http://schemas.microsoft.com/office/drawing/2014/main" id="{D8513A89-06E2-0A47-AC3F-A0144EFE0FBB}"/>
                </a:ext>
              </a:extLst>
            </p:cNvPr>
            <p:cNvSpPr>
              <a:spLocks noChangeArrowheads="1"/>
            </p:cNvSpPr>
            <p:nvPr/>
          </p:nvSpPr>
          <p:spPr bwMode="auto">
            <a:xfrm>
              <a:off x="278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33796" name="Picture 6">
            <a:extLst>
              <a:ext uri="{FF2B5EF4-FFF2-40B4-BE49-F238E27FC236}">
                <a16:creationId xmlns:a16="http://schemas.microsoft.com/office/drawing/2014/main" id="{8155C4EA-153C-EF44-96CE-5DAA614C67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49"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AutoShape 7">
            <a:extLst>
              <a:ext uri="{FF2B5EF4-FFF2-40B4-BE49-F238E27FC236}">
                <a16:creationId xmlns:a16="http://schemas.microsoft.com/office/drawing/2014/main" id="{618091B6-1407-E94F-8ABD-59206E4EA62E}"/>
              </a:ext>
            </a:extLst>
          </p:cNvPr>
          <p:cNvSpPr>
            <a:spLocks noChangeArrowheads="1"/>
          </p:cNvSpPr>
          <p:nvPr/>
        </p:nvSpPr>
        <p:spPr bwMode="auto">
          <a:xfrm>
            <a:off x="5887880"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33798" name="Line 8">
            <a:extLst>
              <a:ext uri="{FF2B5EF4-FFF2-40B4-BE49-F238E27FC236}">
                <a16:creationId xmlns:a16="http://schemas.microsoft.com/office/drawing/2014/main" id="{494B7E54-7EA5-F64E-AA18-8F3F28FC3E5B}"/>
              </a:ext>
            </a:extLst>
          </p:cNvPr>
          <p:cNvSpPr>
            <a:spLocks noChangeShapeType="1"/>
          </p:cNvSpPr>
          <p:nvPr/>
        </p:nvSpPr>
        <p:spPr bwMode="auto">
          <a:xfrm>
            <a:off x="7105176" y="4746308"/>
            <a:ext cx="590073" cy="87010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3799" name="Line 9">
            <a:extLst>
              <a:ext uri="{FF2B5EF4-FFF2-40B4-BE49-F238E27FC236}">
                <a16:creationId xmlns:a16="http://schemas.microsoft.com/office/drawing/2014/main" id="{B539F458-30F8-0B44-9ACC-65B2904BD33B}"/>
              </a:ext>
            </a:extLst>
          </p:cNvPr>
          <p:cNvSpPr>
            <a:spLocks noChangeShapeType="1"/>
          </p:cNvSpPr>
          <p:nvPr/>
        </p:nvSpPr>
        <p:spPr bwMode="auto">
          <a:xfrm flipH="1">
            <a:off x="6910866" y="4059081"/>
            <a:ext cx="441483" cy="72723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3800" name="Line 10">
            <a:extLst>
              <a:ext uri="{FF2B5EF4-FFF2-40B4-BE49-F238E27FC236}">
                <a16:creationId xmlns:a16="http://schemas.microsoft.com/office/drawing/2014/main" id="{0984237B-4706-7049-9446-9C4AE5DC2299}"/>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3801" name="Line 11">
            <a:extLst>
              <a:ext uri="{FF2B5EF4-FFF2-40B4-BE49-F238E27FC236}">
                <a16:creationId xmlns:a16="http://schemas.microsoft.com/office/drawing/2014/main" id="{3588BFB7-9354-954D-A04C-69572F92307A}"/>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3802" name="Line 12">
            <a:extLst>
              <a:ext uri="{FF2B5EF4-FFF2-40B4-BE49-F238E27FC236}">
                <a16:creationId xmlns:a16="http://schemas.microsoft.com/office/drawing/2014/main" id="{20890980-36CA-974A-AA02-C7B05AD29580}"/>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3803" name="Line 13">
            <a:extLst>
              <a:ext uri="{FF2B5EF4-FFF2-40B4-BE49-F238E27FC236}">
                <a16:creationId xmlns:a16="http://schemas.microsoft.com/office/drawing/2014/main" id="{90A514EB-06F0-2045-937B-AE5BCCEBF70B}"/>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3804" name="Line 14">
            <a:extLst>
              <a:ext uri="{FF2B5EF4-FFF2-40B4-BE49-F238E27FC236}">
                <a16:creationId xmlns:a16="http://schemas.microsoft.com/office/drawing/2014/main" id="{FCE077A1-A927-A54B-88F9-83CC7251F0CB}"/>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3805" name="Line 15">
            <a:extLst>
              <a:ext uri="{FF2B5EF4-FFF2-40B4-BE49-F238E27FC236}">
                <a16:creationId xmlns:a16="http://schemas.microsoft.com/office/drawing/2014/main" id="{0F240421-1C14-9D41-B6AF-9E8F9119A08A}"/>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3806" name="Rectangle 16">
            <a:extLst>
              <a:ext uri="{FF2B5EF4-FFF2-40B4-BE49-F238E27FC236}">
                <a16:creationId xmlns:a16="http://schemas.microsoft.com/office/drawing/2014/main" id="{A387974C-E13B-1D47-AA6D-A9A372BA0052}"/>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Removing "Florida"</a:t>
            </a:r>
          </a:p>
        </p:txBody>
      </p:sp>
      <p:sp>
        <p:nvSpPr>
          <p:cNvPr id="33826" name="Rectangle 38">
            <a:extLst>
              <a:ext uri="{FF2B5EF4-FFF2-40B4-BE49-F238E27FC236}">
                <a16:creationId xmlns:a16="http://schemas.microsoft.com/office/drawing/2014/main" id="{04F7ADD7-733B-FF4B-9E5F-DB090612A22E}"/>
              </a:ext>
            </a:extLst>
          </p:cNvPr>
          <p:cNvSpPr>
            <a:spLocks noGrp="1" noChangeArrowheads="1"/>
          </p:cNvSpPr>
          <p:nvPr>
            <p:ph type="body" sz="half" idx="1"/>
          </p:nvPr>
        </p:nvSpPr>
        <p:spPr>
          <a:xfrm>
            <a:off x="1988821" y="2125981"/>
            <a:ext cx="3551873" cy="3991928"/>
          </a:xfrm>
        </p:spPr>
        <p:txBody>
          <a:bodyPr/>
          <a:lstStyle/>
          <a:p>
            <a:pPr marL="411480" indent="-411480">
              <a:lnSpc>
                <a:spcPct val="95000"/>
              </a:lnSpc>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a:solidFill>
                  <a:srgbClr val="FFFFFF"/>
                </a:solidFill>
              </a:rPr>
              <a:t>If necessary, do some rearranging.</a:t>
            </a:r>
          </a:p>
        </p:txBody>
      </p:sp>
      <p:pic>
        <p:nvPicPr>
          <p:cNvPr id="33807" name="Picture 17">
            <a:extLst>
              <a:ext uri="{FF2B5EF4-FFF2-40B4-BE49-F238E27FC236}">
                <a16:creationId xmlns:a16="http://schemas.microsoft.com/office/drawing/2014/main" id="{B0CB11B6-3756-B845-BDB9-A554B2706C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18">
            <a:extLst>
              <a:ext uri="{FF2B5EF4-FFF2-40B4-BE49-F238E27FC236}">
                <a16:creationId xmlns:a16="http://schemas.microsoft.com/office/drawing/2014/main" id="{F1ADB3BB-A1E0-0A46-B5A4-D7DFE26EE4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9" name="Picture 19">
            <a:extLst>
              <a:ext uri="{FF2B5EF4-FFF2-40B4-BE49-F238E27FC236}">
                <a16:creationId xmlns:a16="http://schemas.microsoft.com/office/drawing/2014/main" id="{51487343-89E1-BA40-9541-A25F012C5B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0" name="Picture 20">
            <a:extLst>
              <a:ext uri="{FF2B5EF4-FFF2-40B4-BE49-F238E27FC236}">
                <a16:creationId xmlns:a16="http://schemas.microsoft.com/office/drawing/2014/main" id="{C040C153-7FCE-D742-8D66-416DCB2E1C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702" y="1467327"/>
            <a:ext cx="1084421"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1" name="Picture 21">
            <a:extLst>
              <a:ext uri="{FF2B5EF4-FFF2-40B4-BE49-F238E27FC236}">
                <a16:creationId xmlns:a16="http://schemas.microsoft.com/office/drawing/2014/main" id="{156A4D2D-8C9E-D446-B8BE-47499F52D83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2" name="AutoShape 22">
            <a:extLst>
              <a:ext uri="{FF2B5EF4-FFF2-40B4-BE49-F238E27FC236}">
                <a16:creationId xmlns:a16="http://schemas.microsoft.com/office/drawing/2014/main" id="{844658C2-30FE-D042-AFAB-C6FAA3FE1AA3}"/>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33813" name="AutoShape 23">
            <a:extLst>
              <a:ext uri="{FF2B5EF4-FFF2-40B4-BE49-F238E27FC236}">
                <a16:creationId xmlns:a16="http://schemas.microsoft.com/office/drawing/2014/main" id="{937EEDBB-D478-FC40-B4D0-34FE66F3755E}"/>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33814" name="AutoShape 24">
            <a:extLst>
              <a:ext uri="{FF2B5EF4-FFF2-40B4-BE49-F238E27FC236}">
                <a16:creationId xmlns:a16="http://schemas.microsoft.com/office/drawing/2014/main" id="{8CF94F8F-8A63-D642-BE4F-0CC5F2701E11}"/>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33815" name="Text Box 25">
            <a:extLst>
              <a:ext uri="{FF2B5EF4-FFF2-40B4-BE49-F238E27FC236}">
                <a16:creationId xmlns:a16="http://schemas.microsoft.com/office/drawing/2014/main" id="{A4E7C164-710B-004D-A5D5-292191B3C18A}"/>
              </a:ext>
            </a:extLst>
          </p:cNvPr>
          <p:cNvSpPr txBox="1">
            <a:spLocks noChangeArrowheads="1"/>
          </p:cNvSpPr>
          <p:nvPr/>
        </p:nvSpPr>
        <p:spPr bwMode="auto">
          <a:xfrm rot="3840000">
            <a:off x="7237333" y="1827709"/>
            <a:ext cx="710089" cy="2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Florida</a:t>
            </a:r>
          </a:p>
        </p:txBody>
      </p:sp>
      <p:sp>
        <p:nvSpPr>
          <p:cNvPr id="33816" name="Text Box 26">
            <a:extLst>
              <a:ext uri="{FF2B5EF4-FFF2-40B4-BE49-F238E27FC236}">
                <a16:creationId xmlns:a16="http://schemas.microsoft.com/office/drawing/2014/main" id="{A94F5D3B-CD82-B74B-AC42-E96C5508B556}"/>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33817" name="Picture 27">
            <a:extLst>
              <a:ext uri="{FF2B5EF4-FFF2-40B4-BE49-F238E27FC236}">
                <a16:creationId xmlns:a16="http://schemas.microsoft.com/office/drawing/2014/main" id="{E64A637C-C7CF-ED4E-8D75-44DF39C8970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8" name="Picture 28">
            <a:extLst>
              <a:ext uri="{FF2B5EF4-FFF2-40B4-BE49-F238E27FC236}">
                <a16:creationId xmlns:a16="http://schemas.microsoft.com/office/drawing/2014/main" id="{F3888703-A03A-A94F-AC18-A039815ACD7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9" name="AutoShape 29">
            <a:extLst>
              <a:ext uri="{FF2B5EF4-FFF2-40B4-BE49-F238E27FC236}">
                <a16:creationId xmlns:a16="http://schemas.microsoft.com/office/drawing/2014/main" id="{32A10D68-1C35-314A-9858-A4F030B90385}"/>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33820" name="AutoShape 30">
            <a:extLst>
              <a:ext uri="{FF2B5EF4-FFF2-40B4-BE49-F238E27FC236}">
                <a16:creationId xmlns:a16="http://schemas.microsoft.com/office/drawing/2014/main" id="{BE4DF2D8-0BD3-5948-95DF-1D677CBC3EF3}"/>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pic>
        <p:nvPicPr>
          <p:cNvPr id="33821" name="Picture 31">
            <a:extLst>
              <a:ext uri="{FF2B5EF4-FFF2-40B4-BE49-F238E27FC236}">
                <a16:creationId xmlns:a16="http://schemas.microsoft.com/office/drawing/2014/main" id="{14C47BF7-8094-F74A-B2B4-7A8511EAF15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5129" y="4531995"/>
            <a:ext cx="631508" cy="49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2" name="AutoShape 32">
            <a:extLst>
              <a:ext uri="{FF2B5EF4-FFF2-40B4-BE49-F238E27FC236}">
                <a16:creationId xmlns:a16="http://schemas.microsoft.com/office/drawing/2014/main" id="{16F8C80B-EF3B-E744-B3D9-7049E7DC9DE3}"/>
              </a:ext>
            </a:extLst>
          </p:cNvPr>
          <p:cNvSpPr>
            <a:spLocks noChangeArrowheads="1"/>
          </p:cNvSpPr>
          <p:nvPr/>
        </p:nvSpPr>
        <p:spPr bwMode="auto">
          <a:xfrm>
            <a:off x="6787992" y="4627723"/>
            <a:ext cx="48804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Iowa</a:t>
            </a:r>
          </a:p>
        </p:txBody>
      </p:sp>
      <p:pic>
        <p:nvPicPr>
          <p:cNvPr id="33823" name="Picture 33">
            <a:extLst>
              <a:ext uri="{FF2B5EF4-FFF2-40B4-BE49-F238E27FC236}">
                <a16:creationId xmlns:a16="http://schemas.microsoft.com/office/drawing/2014/main" id="{2F26D03C-FEB0-8349-A7FE-2CA08CA584D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00889" y="5307807"/>
            <a:ext cx="1301592" cy="884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24" name="AutoShape 34">
            <a:extLst>
              <a:ext uri="{FF2B5EF4-FFF2-40B4-BE49-F238E27FC236}">
                <a16:creationId xmlns:a16="http://schemas.microsoft.com/office/drawing/2014/main" id="{2C4A85FC-2E97-8B4F-AB03-8A295CBA8ECC}"/>
              </a:ext>
            </a:extLst>
          </p:cNvPr>
          <p:cNvSpPr>
            <a:spLocks noChangeArrowheads="1"/>
          </p:cNvSpPr>
          <p:nvPr/>
        </p:nvSpPr>
        <p:spPr bwMode="auto">
          <a:xfrm rot="1680000">
            <a:off x="7268571" y="5587464"/>
            <a:ext cx="917648"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Kazakhstan</a:t>
            </a:r>
          </a:p>
        </p:txBody>
      </p:sp>
      <p:grpSp>
        <p:nvGrpSpPr>
          <p:cNvPr id="33825" name="Group 35">
            <a:extLst>
              <a:ext uri="{FF2B5EF4-FFF2-40B4-BE49-F238E27FC236}">
                <a16:creationId xmlns:a16="http://schemas.microsoft.com/office/drawing/2014/main" id="{E4FC2C1D-0232-4A4E-8C11-5EF21505D3DD}"/>
              </a:ext>
            </a:extLst>
          </p:cNvPr>
          <p:cNvGrpSpPr>
            <a:grpSpLocks/>
          </p:cNvGrpSpPr>
          <p:nvPr/>
        </p:nvGrpSpPr>
        <p:grpSpPr bwMode="auto">
          <a:xfrm>
            <a:off x="2077404" y="4107658"/>
            <a:ext cx="2867502" cy="1413033"/>
            <a:chOff x="494" y="2635"/>
            <a:chExt cx="2007" cy="989"/>
          </a:xfrm>
        </p:grpSpPr>
        <p:sp>
          <p:nvSpPr>
            <p:cNvPr id="34852" name="AutoShape 36">
              <a:extLst>
                <a:ext uri="{FF2B5EF4-FFF2-40B4-BE49-F238E27FC236}">
                  <a16:creationId xmlns:a16="http://schemas.microsoft.com/office/drawing/2014/main" id="{C6A0385B-D81A-B24B-A92E-9E91DB90E5CF}"/>
                </a:ext>
              </a:extLst>
            </p:cNvPr>
            <p:cNvSpPr>
              <a:spLocks noChangeArrowheads="1"/>
            </p:cNvSpPr>
            <p:nvPr/>
          </p:nvSpPr>
          <p:spPr bwMode="auto">
            <a:xfrm>
              <a:off x="494" y="2635"/>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sz="1620">
                <a:latin typeface="Times New Roman" pitchFamily="16" charset="0"/>
              </a:endParaRPr>
            </a:p>
          </p:txBody>
        </p:sp>
        <p:sp>
          <p:nvSpPr>
            <p:cNvPr id="33828" name="AutoShape 37">
              <a:extLst>
                <a:ext uri="{FF2B5EF4-FFF2-40B4-BE49-F238E27FC236}">
                  <a16:creationId xmlns:a16="http://schemas.microsoft.com/office/drawing/2014/main" id="{2FFEF6CF-2184-7A49-8D32-62EF850D521C}"/>
                </a:ext>
              </a:extLst>
            </p:cNvPr>
            <p:cNvSpPr>
              <a:spLocks noChangeArrowheads="1"/>
            </p:cNvSpPr>
            <p:nvPr/>
          </p:nvSpPr>
          <p:spPr bwMode="auto">
            <a:xfrm>
              <a:off x="535" y="2676"/>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324" tIns="39852" rIns="81324" bIns="39852"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160">
                  <a:solidFill>
                    <a:schemeClr val="tx1"/>
                  </a:solidFill>
                </a:rPr>
                <a:t>The problem of</a:t>
              </a:r>
            </a:p>
            <a:p>
              <a:pPr algn="ctr">
                <a:buClr>
                  <a:srgbClr val="E0E0E0"/>
                </a:buClr>
                <a:buSzPct val="100000"/>
                <a:buFont typeface="Arial" panose="020B0604020202020204" pitchFamily="34" charset="0"/>
                <a:buNone/>
              </a:pPr>
              <a:r>
                <a:rPr lang="en-GB" altLang="en-US" sz="2160">
                  <a:solidFill>
                    <a:schemeClr val="tx1"/>
                  </a:solidFill>
                </a:rPr>
                <a:t>breaking the tree</a:t>
              </a:r>
            </a:p>
            <a:p>
              <a:pPr algn="ctr">
                <a:buClr>
                  <a:srgbClr val="E0E0E0"/>
                </a:buClr>
                <a:buSzPct val="100000"/>
                <a:buFont typeface="Arial" panose="020B0604020202020204" pitchFamily="34" charset="0"/>
                <a:buNone/>
              </a:pPr>
              <a:r>
                <a:rPr lang="en-GB" altLang="en-US" sz="2160">
                  <a:solidFill>
                    <a:schemeClr val="tx1"/>
                  </a:solidFill>
                </a:rPr>
                <a:t>happens because</a:t>
              </a:r>
            </a:p>
            <a:p>
              <a:pPr algn="ctr">
                <a:buClr>
                  <a:srgbClr val="E0E0E0"/>
                </a:buClr>
                <a:buSzPct val="100000"/>
                <a:buFont typeface="Arial" panose="020B0604020202020204" pitchFamily="34" charset="0"/>
                <a:buNone/>
              </a:pPr>
              <a:r>
                <a:rPr lang="en-GB" altLang="en-US" sz="2160">
                  <a:solidFill>
                    <a:schemeClr val="tx1"/>
                  </a:solidFill>
                </a:rPr>
                <a:t>Florida has 2 children.</a:t>
              </a:r>
            </a:p>
          </p:txBody>
        </p:sp>
      </p:grpSp>
    </p:spTree>
  </p:cSld>
  <p:clrMapOvr>
    <a:masterClrMapping/>
  </p:clrMapOvr>
  <p:transition>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Line 1">
            <a:extLst>
              <a:ext uri="{FF2B5EF4-FFF2-40B4-BE49-F238E27FC236}">
                <a16:creationId xmlns:a16="http://schemas.microsoft.com/office/drawing/2014/main" id="{6372D86A-1EF5-FD4F-A312-0891509F550D}"/>
              </a:ext>
            </a:extLst>
          </p:cNvPr>
          <p:cNvSpPr>
            <a:spLocks noChangeShapeType="1"/>
          </p:cNvSpPr>
          <p:nvPr/>
        </p:nvSpPr>
        <p:spPr bwMode="auto">
          <a:xfrm>
            <a:off x="5640705"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34819" name="Group 2">
            <a:extLst>
              <a:ext uri="{FF2B5EF4-FFF2-40B4-BE49-F238E27FC236}">
                <a16:creationId xmlns:a16="http://schemas.microsoft.com/office/drawing/2014/main" id="{A7F45D48-DD76-294C-A57B-99C41355A6E5}"/>
              </a:ext>
            </a:extLst>
          </p:cNvPr>
          <p:cNvGrpSpPr>
            <a:grpSpLocks/>
          </p:cNvGrpSpPr>
          <p:nvPr/>
        </p:nvGrpSpPr>
        <p:grpSpPr bwMode="auto">
          <a:xfrm>
            <a:off x="5283519" y="3033237"/>
            <a:ext cx="975837" cy="1617344"/>
            <a:chOff x="2738" y="1883"/>
            <a:chExt cx="683" cy="1132"/>
          </a:xfrm>
        </p:grpSpPr>
        <p:sp>
          <p:nvSpPr>
            <p:cNvPr id="34854" name="Line 3">
              <a:extLst>
                <a:ext uri="{FF2B5EF4-FFF2-40B4-BE49-F238E27FC236}">
                  <a16:creationId xmlns:a16="http://schemas.microsoft.com/office/drawing/2014/main" id="{1F9BC1C9-72DA-DB4B-8EDF-8D95E96C9C1A}"/>
                </a:ext>
              </a:extLst>
            </p:cNvPr>
            <p:cNvSpPr>
              <a:spLocks noChangeShapeType="1"/>
            </p:cNvSpPr>
            <p:nvPr/>
          </p:nvSpPr>
          <p:spPr bwMode="auto">
            <a:xfrm flipH="1">
              <a:off x="296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34855" name="Picture 4">
              <a:extLst>
                <a:ext uri="{FF2B5EF4-FFF2-40B4-BE49-F238E27FC236}">
                  <a16:creationId xmlns:a16="http://schemas.microsoft.com/office/drawing/2014/main" id="{D4B1A834-35BF-B34E-BB79-120413719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6" name="AutoShape 5">
              <a:extLst>
                <a:ext uri="{FF2B5EF4-FFF2-40B4-BE49-F238E27FC236}">
                  <a16:creationId xmlns:a16="http://schemas.microsoft.com/office/drawing/2014/main" id="{643F8645-5D60-2D46-A32C-48267D7266D7}"/>
                </a:ext>
              </a:extLst>
            </p:cNvPr>
            <p:cNvSpPr>
              <a:spLocks noChangeArrowheads="1"/>
            </p:cNvSpPr>
            <p:nvPr/>
          </p:nvSpPr>
          <p:spPr bwMode="auto">
            <a:xfrm>
              <a:off x="278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34820" name="Picture 6">
            <a:extLst>
              <a:ext uri="{FF2B5EF4-FFF2-40B4-BE49-F238E27FC236}">
                <a16:creationId xmlns:a16="http://schemas.microsoft.com/office/drawing/2014/main" id="{99CC80D8-7A46-D24D-AF1E-CD2C096D24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49"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AutoShape 7">
            <a:extLst>
              <a:ext uri="{FF2B5EF4-FFF2-40B4-BE49-F238E27FC236}">
                <a16:creationId xmlns:a16="http://schemas.microsoft.com/office/drawing/2014/main" id="{6D111F9B-D439-5849-9D01-62B6FD2D5EDD}"/>
              </a:ext>
            </a:extLst>
          </p:cNvPr>
          <p:cNvSpPr>
            <a:spLocks noChangeArrowheads="1"/>
          </p:cNvSpPr>
          <p:nvPr/>
        </p:nvSpPr>
        <p:spPr bwMode="auto">
          <a:xfrm>
            <a:off x="5887880"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34822" name="Oval 8">
            <a:extLst>
              <a:ext uri="{FF2B5EF4-FFF2-40B4-BE49-F238E27FC236}">
                <a16:creationId xmlns:a16="http://schemas.microsoft.com/office/drawing/2014/main" id="{2A640604-6550-3C44-A05E-C63078CD0179}"/>
              </a:ext>
            </a:extLst>
          </p:cNvPr>
          <p:cNvSpPr>
            <a:spLocks noChangeArrowheads="1"/>
          </p:cNvSpPr>
          <p:nvPr/>
        </p:nvSpPr>
        <p:spPr bwMode="auto">
          <a:xfrm>
            <a:off x="6712269" y="2337436"/>
            <a:ext cx="2871788" cy="4077653"/>
          </a:xfrm>
          <a:prstGeom prst="ellipse">
            <a:avLst/>
          </a:prstGeom>
          <a:solidFill>
            <a:srgbClr val="000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sz="1620"/>
          </a:p>
        </p:txBody>
      </p:sp>
      <p:sp>
        <p:nvSpPr>
          <p:cNvPr id="34823" name="Line 9">
            <a:extLst>
              <a:ext uri="{FF2B5EF4-FFF2-40B4-BE49-F238E27FC236}">
                <a16:creationId xmlns:a16="http://schemas.microsoft.com/office/drawing/2014/main" id="{01C7137A-B771-C64A-8FFA-BA22AC53D5F6}"/>
              </a:ext>
            </a:extLst>
          </p:cNvPr>
          <p:cNvSpPr>
            <a:spLocks noChangeShapeType="1"/>
          </p:cNvSpPr>
          <p:nvPr/>
        </p:nvSpPr>
        <p:spPr bwMode="auto">
          <a:xfrm>
            <a:off x="7105176" y="4746308"/>
            <a:ext cx="590073" cy="87010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4824" name="Line 10">
            <a:extLst>
              <a:ext uri="{FF2B5EF4-FFF2-40B4-BE49-F238E27FC236}">
                <a16:creationId xmlns:a16="http://schemas.microsoft.com/office/drawing/2014/main" id="{E5578317-AC59-8A4A-8E81-468119D4776C}"/>
              </a:ext>
            </a:extLst>
          </p:cNvPr>
          <p:cNvSpPr>
            <a:spLocks noChangeShapeType="1"/>
          </p:cNvSpPr>
          <p:nvPr/>
        </p:nvSpPr>
        <p:spPr bwMode="auto">
          <a:xfrm flipH="1">
            <a:off x="6910866" y="4059081"/>
            <a:ext cx="441483" cy="72723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4825" name="Line 11">
            <a:extLst>
              <a:ext uri="{FF2B5EF4-FFF2-40B4-BE49-F238E27FC236}">
                <a16:creationId xmlns:a16="http://schemas.microsoft.com/office/drawing/2014/main" id="{374A4018-B5B0-5E48-A1E6-F39FCAAA2BB6}"/>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4826" name="Line 12">
            <a:extLst>
              <a:ext uri="{FF2B5EF4-FFF2-40B4-BE49-F238E27FC236}">
                <a16:creationId xmlns:a16="http://schemas.microsoft.com/office/drawing/2014/main" id="{3133CDC4-2375-8647-B08C-C800102A2FDA}"/>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4827" name="Line 13">
            <a:extLst>
              <a:ext uri="{FF2B5EF4-FFF2-40B4-BE49-F238E27FC236}">
                <a16:creationId xmlns:a16="http://schemas.microsoft.com/office/drawing/2014/main" id="{477A0316-A601-8D45-A429-C3565EE1A561}"/>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4828" name="Line 14">
            <a:extLst>
              <a:ext uri="{FF2B5EF4-FFF2-40B4-BE49-F238E27FC236}">
                <a16:creationId xmlns:a16="http://schemas.microsoft.com/office/drawing/2014/main" id="{613BD2B0-1BB4-6247-AD5F-0562AB9653DE}"/>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4829" name="Line 15">
            <a:extLst>
              <a:ext uri="{FF2B5EF4-FFF2-40B4-BE49-F238E27FC236}">
                <a16:creationId xmlns:a16="http://schemas.microsoft.com/office/drawing/2014/main" id="{A68E1C6E-EAD7-F54A-A474-BC31A65B1857}"/>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4830" name="Line 16">
            <a:extLst>
              <a:ext uri="{FF2B5EF4-FFF2-40B4-BE49-F238E27FC236}">
                <a16:creationId xmlns:a16="http://schemas.microsoft.com/office/drawing/2014/main" id="{22CA8B0D-BEFB-5A49-9CA8-7C8A5695BB71}"/>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4831" name="Rectangle 17">
            <a:extLst>
              <a:ext uri="{FF2B5EF4-FFF2-40B4-BE49-F238E27FC236}">
                <a16:creationId xmlns:a16="http://schemas.microsoft.com/office/drawing/2014/main" id="{01A8FEE9-53CD-F54F-9105-854523AF8137}"/>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Removing "Florida"</a:t>
            </a:r>
          </a:p>
        </p:txBody>
      </p:sp>
      <p:sp>
        <p:nvSpPr>
          <p:cNvPr id="34832" name="Rectangle 18">
            <a:extLst>
              <a:ext uri="{FF2B5EF4-FFF2-40B4-BE49-F238E27FC236}">
                <a16:creationId xmlns:a16="http://schemas.microsoft.com/office/drawing/2014/main" id="{0815F7E6-C41C-214C-971D-5F4CE0A7167E}"/>
              </a:ext>
            </a:extLst>
          </p:cNvPr>
          <p:cNvSpPr>
            <a:spLocks noGrp="1" noChangeArrowheads="1"/>
          </p:cNvSpPr>
          <p:nvPr>
            <p:ph type="body" sz="half" idx="1"/>
          </p:nvPr>
        </p:nvSpPr>
        <p:spPr>
          <a:xfrm>
            <a:off x="1988821" y="2125981"/>
            <a:ext cx="3551873" cy="3991928"/>
          </a:xfrm>
        </p:spPr>
        <p:txBody>
          <a:bodyPr/>
          <a:lstStyle/>
          <a:p>
            <a:pPr marL="411480" indent="-411480">
              <a:lnSpc>
                <a:spcPct val="95000"/>
              </a:lnSpc>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a:solidFill>
                  <a:srgbClr val="FFFFFF"/>
                </a:solidFill>
              </a:rPr>
              <a:t>If necessary, do some rearranging.</a:t>
            </a:r>
          </a:p>
        </p:txBody>
      </p:sp>
      <p:pic>
        <p:nvPicPr>
          <p:cNvPr id="34833" name="Picture 19">
            <a:extLst>
              <a:ext uri="{FF2B5EF4-FFF2-40B4-BE49-F238E27FC236}">
                <a16:creationId xmlns:a16="http://schemas.microsoft.com/office/drawing/2014/main" id="{9D1409F5-0C1A-1945-858E-B36EB52FDF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4" name="Picture 20">
            <a:extLst>
              <a:ext uri="{FF2B5EF4-FFF2-40B4-BE49-F238E27FC236}">
                <a16:creationId xmlns:a16="http://schemas.microsoft.com/office/drawing/2014/main" id="{2DA4CE5C-5C12-4D4B-9C9F-8120A98467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5" name="Picture 21">
            <a:extLst>
              <a:ext uri="{FF2B5EF4-FFF2-40B4-BE49-F238E27FC236}">
                <a16:creationId xmlns:a16="http://schemas.microsoft.com/office/drawing/2014/main" id="{6C0856D2-9AA2-F34B-A76E-262F9C4906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6" name="Picture 22">
            <a:extLst>
              <a:ext uri="{FF2B5EF4-FFF2-40B4-BE49-F238E27FC236}">
                <a16:creationId xmlns:a16="http://schemas.microsoft.com/office/drawing/2014/main" id="{1ED0108A-353D-8A48-9E10-CC8B228280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702" y="1467327"/>
            <a:ext cx="1084421"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7" name="Picture 23">
            <a:extLst>
              <a:ext uri="{FF2B5EF4-FFF2-40B4-BE49-F238E27FC236}">
                <a16:creationId xmlns:a16="http://schemas.microsoft.com/office/drawing/2014/main" id="{F48F7822-430A-9F41-8D58-551D5B4A86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38" name="AutoShape 24">
            <a:extLst>
              <a:ext uri="{FF2B5EF4-FFF2-40B4-BE49-F238E27FC236}">
                <a16:creationId xmlns:a16="http://schemas.microsoft.com/office/drawing/2014/main" id="{63DFDD00-41EF-814C-9F75-A1AD876DBC00}"/>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34839" name="AutoShape 25">
            <a:extLst>
              <a:ext uri="{FF2B5EF4-FFF2-40B4-BE49-F238E27FC236}">
                <a16:creationId xmlns:a16="http://schemas.microsoft.com/office/drawing/2014/main" id="{2A205B10-D276-1442-88C5-6C77C680221E}"/>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34840" name="AutoShape 26">
            <a:extLst>
              <a:ext uri="{FF2B5EF4-FFF2-40B4-BE49-F238E27FC236}">
                <a16:creationId xmlns:a16="http://schemas.microsoft.com/office/drawing/2014/main" id="{442A1AA2-9C60-564B-9E9B-740AB31CCC7D}"/>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34841" name="Text Box 27">
            <a:extLst>
              <a:ext uri="{FF2B5EF4-FFF2-40B4-BE49-F238E27FC236}">
                <a16:creationId xmlns:a16="http://schemas.microsoft.com/office/drawing/2014/main" id="{9FDFFBFB-FF2A-F841-89E4-81199764AB56}"/>
              </a:ext>
            </a:extLst>
          </p:cNvPr>
          <p:cNvSpPr txBox="1">
            <a:spLocks noChangeArrowheads="1"/>
          </p:cNvSpPr>
          <p:nvPr/>
        </p:nvSpPr>
        <p:spPr bwMode="auto">
          <a:xfrm rot="3840000">
            <a:off x="7237333" y="1827709"/>
            <a:ext cx="710089" cy="2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Florida</a:t>
            </a:r>
          </a:p>
        </p:txBody>
      </p:sp>
      <p:sp>
        <p:nvSpPr>
          <p:cNvPr id="34842" name="Text Box 28">
            <a:extLst>
              <a:ext uri="{FF2B5EF4-FFF2-40B4-BE49-F238E27FC236}">
                <a16:creationId xmlns:a16="http://schemas.microsoft.com/office/drawing/2014/main" id="{076EBCB4-6A1D-9645-914B-08D48F9C485C}"/>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34843" name="Picture 29">
            <a:extLst>
              <a:ext uri="{FF2B5EF4-FFF2-40B4-BE49-F238E27FC236}">
                <a16:creationId xmlns:a16="http://schemas.microsoft.com/office/drawing/2014/main" id="{04FB6F76-6C61-4A4C-8FFC-1F46A11CF04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4" name="Picture 30">
            <a:extLst>
              <a:ext uri="{FF2B5EF4-FFF2-40B4-BE49-F238E27FC236}">
                <a16:creationId xmlns:a16="http://schemas.microsoft.com/office/drawing/2014/main" id="{975B778D-C9DB-134D-8BDD-9751F50F3B5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5" name="AutoShape 31">
            <a:extLst>
              <a:ext uri="{FF2B5EF4-FFF2-40B4-BE49-F238E27FC236}">
                <a16:creationId xmlns:a16="http://schemas.microsoft.com/office/drawing/2014/main" id="{D7C89BDC-01F3-214A-8BD1-10F664C2D508}"/>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34846" name="AutoShape 32">
            <a:extLst>
              <a:ext uri="{FF2B5EF4-FFF2-40B4-BE49-F238E27FC236}">
                <a16:creationId xmlns:a16="http://schemas.microsoft.com/office/drawing/2014/main" id="{25FB1480-508C-274E-88CE-11B5BE8DFD1A}"/>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pic>
        <p:nvPicPr>
          <p:cNvPr id="34847" name="Picture 33">
            <a:extLst>
              <a:ext uri="{FF2B5EF4-FFF2-40B4-BE49-F238E27FC236}">
                <a16:creationId xmlns:a16="http://schemas.microsoft.com/office/drawing/2014/main" id="{E511A252-2CDD-6C45-91C2-3CF5F874857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5129" y="4531995"/>
            <a:ext cx="631508" cy="49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8" name="AutoShape 34">
            <a:extLst>
              <a:ext uri="{FF2B5EF4-FFF2-40B4-BE49-F238E27FC236}">
                <a16:creationId xmlns:a16="http://schemas.microsoft.com/office/drawing/2014/main" id="{EA4D0160-135E-564F-BA7D-705CBF58981D}"/>
              </a:ext>
            </a:extLst>
          </p:cNvPr>
          <p:cNvSpPr>
            <a:spLocks noChangeArrowheads="1"/>
          </p:cNvSpPr>
          <p:nvPr/>
        </p:nvSpPr>
        <p:spPr bwMode="auto">
          <a:xfrm>
            <a:off x="6787992" y="4627723"/>
            <a:ext cx="48804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Iowa</a:t>
            </a:r>
          </a:p>
        </p:txBody>
      </p:sp>
      <p:pic>
        <p:nvPicPr>
          <p:cNvPr id="34849" name="Picture 35">
            <a:extLst>
              <a:ext uri="{FF2B5EF4-FFF2-40B4-BE49-F238E27FC236}">
                <a16:creationId xmlns:a16="http://schemas.microsoft.com/office/drawing/2014/main" id="{6F244930-70BC-8E4C-97B9-A721CA290D8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00889" y="5307807"/>
            <a:ext cx="1301592" cy="884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0" name="AutoShape 36">
            <a:extLst>
              <a:ext uri="{FF2B5EF4-FFF2-40B4-BE49-F238E27FC236}">
                <a16:creationId xmlns:a16="http://schemas.microsoft.com/office/drawing/2014/main" id="{AF0A7FD8-DF50-2D43-9E92-F43F2FA0555E}"/>
              </a:ext>
            </a:extLst>
          </p:cNvPr>
          <p:cNvSpPr>
            <a:spLocks noChangeArrowheads="1"/>
          </p:cNvSpPr>
          <p:nvPr/>
        </p:nvSpPr>
        <p:spPr bwMode="auto">
          <a:xfrm rot="1680000">
            <a:off x="7268571" y="5587464"/>
            <a:ext cx="917648"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Kazakhstan</a:t>
            </a:r>
          </a:p>
        </p:txBody>
      </p:sp>
      <p:grpSp>
        <p:nvGrpSpPr>
          <p:cNvPr id="34851" name="Group 37">
            <a:extLst>
              <a:ext uri="{FF2B5EF4-FFF2-40B4-BE49-F238E27FC236}">
                <a16:creationId xmlns:a16="http://schemas.microsoft.com/office/drawing/2014/main" id="{C72BE8DC-74E4-3E42-9C2D-77DC68863238}"/>
              </a:ext>
            </a:extLst>
          </p:cNvPr>
          <p:cNvGrpSpPr>
            <a:grpSpLocks/>
          </p:cNvGrpSpPr>
          <p:nvPr/>
        </p:nvGrpSpPr>
        <p:grpSpPr bwMode="auto">
          <a:xfrm>
            <a:off x="2077404" y="4107658"/>
            <a:ext cx="2867502" cy="1413033"/>
            <a:chOff x="494" y="2635"/>
            <a:chExt cx="2007" cy="989"/>
          </a:xfrm>
        </p:grpSpPr>
        <p:sp>
          <p:nvSpPr>
            <p:cNvPr id="35878" name="AutoShape 38">
              <a:extLst>
                <a:ext uri="{FF2B5EF4-FFF2-40B4-BE49-F238E27FC236}">
                  <a16:creationId xmlns:a16="http://schemas.microsoft.com/office/drawing/2014/main" id="{B25261A2-012C-3448-9BC2-677F93D45C47}"/>
                </a:ext>
              </a:extLst>
            </p:cNvPr>
            <p:cNvSpPr>
              <a:spLocks noChangeArrowheads="1"/>
            </p:cNvSpPr>
            <p:nvPr/>
          </p:nvSpPr>
          <p:spPr bwMode="auto">
            <a:xfrm>
              <a:off x="494" y="2635"/>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sz="1620">
                <a:latin typeface="Times New Roman" pitchFamily="16" charset="0"/>
              </a:endParaRPr>
            </a:p>
          </p:txBody>
        </p:sp>
        <p:sp>
          <p:nvSpPr>
            <p:cNvPr id="34853" name="AutoShape 39">
              <a:extLst>
                <a:ext uri="{FF2B5EF4-FFF2-40B4-BE49-F238E27FC236}">
                  <a16:creationId xmlns:a16="http://schemas.microsoft.com/office/drawing/2014/main" id="{34AC72C1-0075-864C-87C1-1648386EECA3}"/>
                </a:ext>
              </a:extLst>
            </p:cNvPr>
            <p:cNvSpPr>
              <a:spLocks noChangeArrowheads="1"/>
            </p:cNvSpPr>
            <p:nvPr/>
          </p:nvSpPr>
          <p:spPr bwMode="auto">
            <a:xfrm>
              <a:off x="535" y="2676"/>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324" tIns="39852" rIns="81324" bIns="39852"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160">
                  <a:solidFill>
                    <a:schemeClr val="tx1"/>
                  </a:solidFill>
                </a:rPr>
                <a:t>For the rearranging,</a:t>
              </a:r>
            </a:p>
            <a:p>
              <a:pPr algn="ctr">
                <a:buClr>
                  <a:srgbClr val="E0E0E0"/>
                </a:buClr>
                <a:buSzPct val="100000"/>
                <a:buFont typeface="Arial" panose="020B0604020202020204" pitchFamily="34" charset="0"/>
                <a:buNone/>
              </a:pPr>
              <a:r>
                <a:rPr lang="en-GB" altLang="en-US" sz="2160">
                  <a:solidFill>
                    <a:schemeClr val="tx1"/>
                  </a:solidFill>
                </a:rPr>
                <a:t>take the </a:t>
              </a:r>
              <a:r>
                <a:rPr lang="en-GB" altLang="en-US" sz="2160" b="1" u="sng">
                  <a:solidFill>
                    <a:srgbClr val="BC3700"/>
                  </a:solidFill>
                </a:rPr>
                <a:t>smallest</a:t>
              </a:r>
              <a:r>
                <a:rPr lang="en-GB" altLang="en-US" sz="2160">
                  <a:solidFill>
                    <a:schemeClr val="tx1"/>
                  </a:solidFill>
                </a:rPr>
                <a:t> item</a:t>
              </a:r>
            </a:p>
            <a:p>
              <a:pPr algn="ctr">
                <a:buClr>
                  <a:srgbClr val="E0E0E0"/>
                </a:buClr>
                <a:buSzPct val="100000"/>
                <a:buFont typeface="Arial" panose="020B0604020202020204" pitchFamily="34" charset="0"/>
                <a:buNone/>
              </a:pPr>
              <a:r>
                <a:rPr lang="en-GB" altLang="en-US" sz="2160">
                  <a:solidFill>
                    <a:schemeClr val="tx1"/>
                  </a:solidFill>
                </a:rPr>
                <a:t>in the right subtree...</a:t>
              </a:r>
            </a:p>
          </p:txBody>
        </p:sp>
      </p:grpSp>
    </p:spTree>
  </p:cSld>
  <p:clrMapOvr>
    <a:masterClrMapping/>
  </p:clrMapOvr>
  <p:transition>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Line 1">
            <a:extLst>
              <a:ext uri="{FF2B5EF4-FFF2-40B4-BE49-F238E27FC236}">
                <a16:creationId xmlns:a16="http://schemas.microsoft.com/office/drawing/2014/main" id="{3B6CD8E9-54D3-7A49-AEA5-F9635CAF46C9}"/>
              </a:ext>
            </a:extLst>
          </p:cNvPr>
          <p:cNvSpPr>
            <a:spLocks noChangeShapeType="1"/>
          </p:cNvSpPr>
          <p:nvPr/>
        </p:nvSpPr>
        <p:spPr bwMode="auto">
          <a:xfrm>
            <a:off x="5640705"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35843" name="Group 2">
            <a:extLst>
              <a:ext uri="{FF2B5EF4-FFF2-40B4-BE49-F238E27FC236}">
                <a16:creationId xmlns:a16="http://schemas.microsoft.com/office/drawing/2014/main" id="{2DA705A1-FA4C-ED45-B656-047A99D6F582}"/>
              </a:ext>
            </a:extLst>
          </p:cNvPr>
          <p:cNvGrpSpPr>
            <a:grpSpLocks/>
          </p:cNvGrpSpPr>
          <p:nvPr/>
        </p:nvGrpSpPr>
        <p:grpSpPr bwMode="auto">
          <a:xfrm>
            <a:off x="5283519" y="3033237"/>
            <a:ext cx="975837" cy="1617344"/>
            <a:chOff x="2738" y="1883"/>
            <a:chExt cx="683" cy="1132"/>
          </a:xfrm>
        </p:grpSpPr>
        <p:sp>
          <p:nvSpPr>
            <p:cNvPr id="35878" name="Line 3">
              <a:extLst>
                <a:ext uri="{FF2B5EF4-FFF2-40B4-BE49-F238E27FC236}">
                  <a16:creationId xmlns:a16="http://schemas.microsoft.com/office/drawing/2014/main" id="{7D6D12E0-7003-6549-910D-DD5710AB9324}"/>
                </a:ext>
              </a:extLst>
            </p:cNvPr>
            <p:cNvSpPr>
              <a:spLocks noChangeShapeType="1"/>
            </p:cNvSpPr>
            <p:nvPr/>
          </p:nvSpPr>
          <p:spPr bwMode="auto">
            <a:xfrm flipH="1">
              <a:off x="296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35879" name="Picture 4">
              <a:extLst>
                <a:ext uri="{FF2B5EF4-FFF2-40B4-BE49-F238E27FC236}">
                  <a16:creationId xmlns:a16="http://schemas.microsoft.com/office/drawing/2014/main" id="{8F519733-176F-144E-8A41-77AA0039F5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80" name="AutoShape 5">
              <a:extLst>
                <a:ext uri="{FF2B5EF4-FFF2-40B4-BE49-F238E27FC236}">
                  <a16:creationId xmlns:a16="http://schemas.microsoft.com/office/drawing/2014/main" id="{B3FE1740-3D3D-7048-89B3-713ACA7D9C28}"/>
                </a:ext>
              </a:extLst>
            </p:cNvPr>
            <p:cNvSpPr>
              <a:spLocks noChangeArrowheads="1"/>
            </p:cNvSpPr>
            <p:nvPr/>
          </p:nvSpPr>
          <p:spPr bwMode="auto">
            <a:xfrm>
              <a:off x="278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35844" name="Picture 6">
            <a:extLst>
              <a:ext uri="{FF2B5EF4-FFF2-40B4-BE49-F238E27FC236}">
                <a16:creationId xmlns:a16="http://schemas.microsoft.com/office/drawing/2014/main" id="{3C18DF5A-E83C-B345-84F6-8E40FEAB9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49"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AutoShape 7">
            <a:extLst>
              <a:ext uri="{FF2B5EF4-FFF2-40B4-BE49-F238E27FC236}">
                <a16:creationId xmlns:a16="http://schemas.microsoft.com/office/drawing/2014/main" id="{8329AF4E-B244-2E40-B3AB-A572E4E18153}"/>
              </a:ext>
            </a:extLst>
          </p:cNvPr>
          <p:cNvSpPr>
            <a:spLocks noChangeArrowheads="1"/>
          </p:cNvSpPr>
          <p:nvPr/>
        </p:nvSpPr>
        <p:spPr bwMode="auto">
          <a:xfrm>
            <a:off x="5887880"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35846" name="Line 8">
            <a:extLst>
              <a:ext uri="{FF2B5EF4-FFF2-40B4-BE49-F238E27FC236}">
                <a16:creationId xmlns:a16="http://schemas.microsoft.com/office/drawing/2014/main" id="{CA7CDFB1-1FC7-8A40-9EF7-EF7B3EF121EE}"/>
              </a:ext>
            </a:extLst>
          </p:cNvPr>
          <p:cNvSpPr>
            <a:spLocks noChangeShapeType="1"/>
          </p:cNvSpPr>
          <p:nvPr/>
        </p:nvSpPr>
        <p:spPr bwMode="auto">
          <a:xfrm>
            <a:off x="7105176" y="4746308"/>
            <a:ext cx="590073" cy="87010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5847" name="Line 9">
            <a:extLst>
              <a:ext uri="{FF2B5EF4-FFF2-40B4-BE49-F238E27FC236}">
                <a16:creationId xmlns:a16="http://schemas.microsoft.com/office/drawing/2014/main" id="{B55C5BDD-E527-444C-AE6B-8ABD48D9A8E0}"/>
              </a:ext>
            </a:extLst>
          </p:cNvPr>
          <p:cNvSpPr>
            <a:spLocks noChangeShapeType="1"/>
          </p:cNvSpPr>
          <p:nvPr/>
        </p:nvSpPr>
        <p:spPr bwMode="auto">
          <a:xfrm flipH="1">
            <a:off x="7048026" y="4059079"/>
            <a:ext cx="304323" cy="49006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5848" name="Line 10">
            <a:extLst>
              <a:ext uri="{FF2B5EF4-FFF2-40B4-BE49-F238E27FC236}">
                <a16:creationId xmlns:a16="http://schemas.microsoft.com/office/drawing/2014/main" id="{FD2B9C27-0A01-BE47-9A54-9C26333DAC5C}"/>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5849" name="Line 11">
            <a:extLst>
              <a:ext uri="{FF2B5EF4-FFF2-40B4-BE49-F238E27FC236}">
                <a16:creationId xmlns:a16="http://schemas.microsoft.com/office/drawing/2014/main" id="{51F9C2BB-20D5-0346-A814-605351A98C5E}"/>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5850" name="Line 12">
            <a:extLst>
              <a:ext uri="{FF2B5EF4-FFF2-40B4-BE49-F238E27FC236}">
                <a16:creationId xmlns:a16="http://schemas.microsoft.com/office/drawing/2014/main" id="{5F87EF23-FFCE-D247-AFFA-465A2A540BFF}"/>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5851" name="Line 13">
            <a:extLst>
              <a:ext uri="{FF2B5EF4-FFF2-40B4-BE49-F238E27FC236}">
                <a16:creationId xmlns:a16="http://schemas.microsoft.com/office/drawing/2014/main" id="{8BA16AB4-2BFC-BB4B-B35B-47048722E2D3}"/>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5852" name="Line 14">
            <a:extLst>
              <a:ext uri="{FF2B5EF4-FFF2-40B4-BE49-F238E27FC236}">
                <a16:creationId xmlns:a16="http://schemas.microsoft.com/office/drawing/2014/main" id="{F71B9CD2-5520-204D-90E6-733DD6F69E51}"/>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5853" name="Line 15">
            <a:extLst>
              <a:ext uri="{FF2B5EF4-FFF2-40B4-BE49-F238E27FC236}">
                <a16:creationId xmlns:a16="http://schemas.microsoft.com/office/drawing/2014/main" id="{62B0C326-74EE-264B-822A-E6E8821FBF6D}"/>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5854" name="Rectangle 16">
            <a:extLst>
              <a:ext uri="{FF2B5EF4-FFF2-40B4-BE49-F238E27FC236}">
                <a16:creationId xmlns:a16="http://schemas.microsoft.com/office/drawing/2014/main" id="{66EEBF35-E4FF-8A4B-BA75-FF38196EF7C7}"/>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Removing "Florida"</a:t>
            </a:r>
          </a:p>
        </p:txBody>
      </p:sp>
      <p:sp>
        <p:nvSpPr>
          <p:cNvPr id="35873" name="Rectangle 39">
            <a:extLst>
              <a:ext uri="{FF2B5EF4-FFF2-40B4-BE49-F238E27FC236}">
                <a16:creationId xmlns:a16="http://schemas.microsoft.com/office/drawing/2014/main" id="{76D56A32-2CAF-B44F-9EAC-7676F89CE302}"/>
              </a:ext>
            </a:extLst>
          </p:cNvPr>
          <p:cNvSpPr>
            <a:spLocks noGrp="1" noChangeArrowheads="1"/>
          </p:cNvSpPr>
          <p:nvPr>
            <p:ph type="body" sz="half" idx="1"/>
          </p:nvPr>
        </p:nvSpPr>
        <p:spPr>
          <a:xfrm>
            <a:off x="1988821" y="2125981"/>
            <a:ext cx="3551873" cy="3991928"/>
          </a:xfrm>
        </p:spPr>
        <p:txBody>
          <a:bodyPr/>
          <a:lstStyle/>
          <a:p>
            <a:pPr marL="411480" indent="-411480">
              <a:lnSpc>
                <a:spcPct val="95000"/>
              </a:lnSpc>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a:solidFill>
                  <a:srgbClr val="FFFFFF"/>
                </a:solidFill>
              </a:rPr>
              <a:t>If necessary, do some rearranging.</a:t>
            </a:r>
          </a:p>
        </p:txBody>
      </p:sp>
      <p:pic>
        <p:nvPicPr>
          <p:cNvPr id="35855" name="Picture 17">
            <a:extLst>
              <a:ext uri="{FF2B5EF4-FFF2-40B4-BE49-F238E27FC236}">
                <a16:creationId xmlns:a16="http://schemas.microsoft.com/office/drawing/2014/main" id="{06B47F21-B2DB-0043-9692-950239C309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6" name="Picture 18">
            <a:extLst>
              <a:ext uri="{FF2B5EF4-FFF2-40B4-BE49-F238E27FC236}">
                <a16:creationId xmlns:a16="http://schemas.microsoft.com/office/drawing/2014/main" id="{D05AB2B6-CD3F-F541-AD2A-C7C11FAEE0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7" name="Picture 19">
            <a:extLst>
              <a:ext uri="{FF2B5EF4-FFF2-40B4-BE49-F238E27FC236}">
                <a16:creationId xmlns:a16="http://schemas.microsoft.com/office/drawing/2014/main" id="{0F62736E-AD68-B448-9082-B480DC7A25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8" name="Picture 20">
            <a:extLst>
              <a:ext uri="{FF2B5EF4-FFF2-40B4-BE49-F238E27FC236}">
                <a16:creationId xmlns:a16="http://schemas.microsoft.com/office/drawing/2014/main" id="{8255A2C3-5ED9-324E-96A5-A0807AD7C09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9" name="AutoShape 21">
            <a:extLst>
              <a:ext uri="{FF2B5EF4-FFF2-40B4-BE49-F238E27FC236}">
                <a16:creationId xmlns:a16="http://schemas.microsoft.com/office/drawing/2014/main" id="{C1703BCF-71FE-6B4B-8B82-84ADF30CCC35}"/>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35860" name="AutoShape 22">
            <a:extLst>
              <a:ext uri="{FF2B5EF4-FFF2-40B4-BE49-F238E27FC236}">
                <a16:creationId xmlns:a16="http://schemas.microsoft.com/office/drawing/2014/main" id="{56F0A082-06C0-8D43-BF6D-044C23D3ECBE}"/>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35861" name="AutoShape 23">
            <a:extLst>
              <a:ext uri="{FF2B5EF4-FFF2-40B4-BE49-F238E27FC236}">
                <a16:creationId xmlns:a16="http://schemas.microsoft.com/office/drawing/2014/main" id="{49669A98-E21A-7643-9B84-BA46B68EA252}"/>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35862" name="Text Box 24">
            <a:extLst>
              <a:ext uri="{FF2B5EF4-FFF2-40B4-BE49-F238E27FC236}">
                <a16:creationId xmlns:a16="http://schemas.microsoft.com/office/drawing/2014/main" id="{0A013CAF-78BE-F648-815B-CBC668F850A7}"/>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35863" name="Picture 25">
            <a:extLst>
              <a:ext uri="{FF2B5EF4-FFF2-40B4-BE49-F238E27FC236}">
                <a16:creationId xmlns:a16="http://schemas.microsoft.com/office/drawing/2014/main" id="{4E6E11CA-7E90-E548-A00F-8CDF7781B5A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4" name="Picture 26">
            <a:extLst>
              <a:ext uri="{FF2B5EF4-FFF2-40B4-BE49-F238E27FC236}">
                <a16:creationId xmlns:a16="http://schemas.microsoft.com/office/drawing/2014/main" id="{C0CAEB32-EFC1-4240-BEFA-426F8605910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5" name="AutoShape 27">
            <a:extLst>
              <a:ext uri="{FF2B5EF4-FFF2-40B4-BE49-F238E27FC236}">
                <a16:creationId xmlns:a16="http://schemas.microsoft.com/office/drawing/2014/main" id="{FC78D324-B949-6F4C-851D-960F7BF80A16}"/>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35866" name="AutoShape 28">
            <a:extLst>
              <a:ext uri="{FF2B5EF4-FFF2-40B4-BE49-F238E27FC236}">
                <a16:creationId xmlns:a16="http://schemas.microsoft.com/office/drawing/2014/main" id="{5872CE2A-69C7-A645-A2B9-945529E52CEB}"/>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grpSp>
        <p:nvGrpSpPr>
          <p:cNvPr id="35867" name="Group 29">
            <a:extLst>
              <a:ext uri="{FF2B5EF4-FFF2-40B4-BE49-F238E27FC236}">
                <a16:creationId xmlns:a16="http://schemas.microsoft.com/office/drawing/2014/main" id="{9943AE2D-4982-8942-8543-2B8FFF4579D3}"/>
              </a:ext>
            </a:extLst>
          </p:cNvPr>
          <p:cNvGrpSpPr>
            <a:grpSpLocks/>
          </p:cNvGrpSpPr>
          <p:nvPr/>
        </p:nvGrpSpPr>
        <p:grpSpPr bwMode="auto">
          <a:xfrm>
            <a:off x="7242330" y="1718788"/>
            <a:ext cx="631507" cy="492919"/>
            <a:chOff x="4109" y="963"/>
            <a:chExt cx="442" cy="345"/>
          </a:xfrm>
        </p:grpSpPr>
        <p:pic>
          <p:nvPicPr>
            <p:cNvPr id="35876" name="Picture 30">
              <a:extLst>
                <a:ext uri="{FF2B5EF4-FFF2-40B4-BE49-F238E27FC236}">
                  <a16:creationId xmlns:a16="http://schemas.microsoft.com/office/drawing/2014/main" id="{7A79EDC5-7450-3949-81EB-487A6BBF6D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09" y="963"/>
              <a:ext cx="44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77" name="AutoShape 31">
              <a:extLst>
                <a:ext uri="{FF2B5EF4-FFF2-40B4-BE49-F238E27FC236}">
                  <a16:creationId xmlns:a16="http://schemas.microsoft.com/office/drawing/2014/main" id="{76F7FF7E-7C04-E341-BD97-83316CCBFD6F}"/>
                </a:ext>
              </a:extLst>
            </p:cNvPr>
            <p:cNvSpPr>
              <a:spLocks noChangeArrowheads="1"/>
            </p:cNvSpPr>
            <p:nvPr/>
          </p:nvSpPr>
          <p:spPr bwMode="auto">
            <a:xfrm>
              <a:off x="4146" y="1030"/>
              <a:ext cx="342"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Iowa</a:t>
              </a:r>
            </a:p>
          </p:txBody>
        </p:sp>
      </p:grpSp>
      <p:pic>
        <p:nvPicPr>
          <p:cNvPr id="35868" name="Picture 32">
            <a:extLst>
              <a:ext uri="{FF2B5EF4-FFF2-40B4-BE49-F238E27FC236}">
                <a16:creationId xmlns:a16="http://schemas.microsoft.com/office/drawing/2014/main" id="{A1D60175-63F4-6F44-B4C6-5FB4842EEED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00889" y="5307807"/>
            <a:ext cx="1301592" cy="884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9" name="AutoShape 33">
            <a:extLst>
              <a:ext uri="{FF2B5EF4-FFF2-40B4-BE49-F238E27FC236}">
                <a16:creationId xmlns:a16="http://schemas.microsoft.com/office/drawing/2014/main" id="{067390BA-7336-1C47-A390-C5BEA5DEA813}"/>
              </a:ext>
            </a:extLst>
          </p:cNvPr>
          <p:cNvSpPr>
            <a:spLocks noChangeArrowheads="1"/>
          </p:cNvSpPr>
          <p:nvPr/>
        </p:nvSpPr>
        <p:spPr bwMode="auto">
          <a:xfrm rot="1680000">
            <a:off x="7268571" y="5587464"/>
            <a:ext cx="917648"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Kazakhstan</a:t>
            </a:r>
          </a:p>
        </p:txBody>
      </p:sp>
      <p:pic>
        <p:nvPicPr>
          <p:cNvPr id="35870" name="Picture 34">
            <a:extLst>
              <a:ext uri="{FF2B5EF4-FFF2-40B4-BE49-F238E27FC236}">
                <a16:creationId xmlns:a16="http://schemas.microsoft.com/office/drawing/2014/main" id="{72E5C93A-05D7-5A4D-AB46-D94E85B6BB1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35129" y="4531995"/>
            <a:ext cx="631508" cy="49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71" name="AutoShape 35">
            <a:extLst>
              <a:ext uri="{FF2B5EF4-FFF2-40B4-BE49-F238E27FC236}">
                <a16:creationId xmlns:a16="http://schemas.microsoft.com/office/drawing/2014/main" id="{3C68CBA0-C9BE-D946-B143-E910D400BB63}"/>
              </a:ext>
            </a:extLst>
          </p:cNvPr>
          <p:cNvSpPr>
            <a:spLocks noChangeArrowheads="1"/>
          </p:cNvSpPr>
          <p:nvPr/>
        </p:nvSpPr>
        <p:spPr bwMode="auto">
          <a:xfrm>
            <a:off x="6787992" y="4627723"/>
            <a:ext cx="48804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Iowa</a:t>
            </a:r>
          </a:p>
        </p:txBody>
      </p:sp>
      <p:grpSp>
        <p:nvGrpSpPr>
          <p:cNvPr id="35872" name="Group 36">
            <a:extLst>
              <a:ext uri="{FF2B5EF4-FFF2-40B4-BE49-F238E27FC236}">
                <a16:creationId xmlns:a16="http://schemas.microsoft.com/office/drawing/2014/main" id="{60242D5D-A50C-1343-A343-F48D92374B6C}"/>
              </a:ext>
            </a:extLst>
          </p:cNvPr>
          <p:cNvGrpSpPr>
            <a:grpSpLocks/>
          </p:cNvGrpSpPr>
          <p:nvPr/>
        </p:nvGrpSpPr>
        <p:grpSpPr bwMode="auto">
          <a:xfrm>
            <a:off x="2077404" y="4107658"/>
            <a:ext cx="2867502" cy="1413033"/>
            <a:chOff x="494" y="2635"/>
            <a:chExt cx="2007" cy="989"/>
          </a:xfrm>
        </p:grpSpPr>
        <p:sp>
          <p:nvSpPr>
            <p:cNvPr id="36901" name="AutoShape 37">
              <a:extLst>
                <a:ext uri="{FF2B5EF4-FFF2-40B4-BE49-F238E27FC236}">
                  <a16:creationId xmlns:a16="http://schemas.microsoft.com/office/drawing/2014/main" id="{8EB487BE-0DC0-2A4B-B4CA-F3A095D798EB}"/>
                </a:ext>
              </a:extLst>
            </p:cNvPr>
            <p:cNvSpPr>
              <a:spLocks noChangeArrowheads="1"/>
            </p:cNvSpPr>
            <p:nvPr/>
          </p:nvSpPr>
          <p:spPr bwMode="auto">
            <a:xfrm>
              <a:off x="494" y="2635"/>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sz="1620">
                <a:latin typeface="Times New Roman" pitchFamily="16" charset="0"/>
              </a:endParaRPr>
            </a:p>
          </p:txBody>
        </p:sp>
        <p:sp>
          <p:nvSpPr>
            <p:cNvPr id="35875" name="AutoShape 38">
              <a:extLst>
                <a:ext uri="{FF2B5EF4-FFF2-40B4-BE49-F238E27FC236}">
                  <a16:creationId xmlns:a16="http://schemas.microsoft.com/office/drawing/2014/main" id="{323AE74B-90C4-F841-89F9-AF216703B21E}"/>
                </a:ext>
              </a:extLst>
            </p:cNvPr>
            <p:cNvSpPr>
              <a:spLocks noChangeArrowheads="1"/>
            </p:cNvSpPr>
            <p:nvPr/>
          </p:nvSpPr>
          <p:spPr bwMode="auto">
            <a:xfrm>
              <a:off x="535" y="2676"/>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324" tIns="39852" rIns="81324" bIns="39852"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160">
                  <a:solidFill>
                    <a:schemeClr val="tx1"/>
                  </a:solidFill>
                </a:rPr>
                <a:t>...</a:t>
              </a:r>
              <a:r>
                <a:rPr lang="en-GB" altLang="en-US" sz="2160" b="1">
                  <a:solidFill>
                    <a:srgbClr val="BC3700"/>
                  </a:solidFill>
                </a:rPr>
                <a:t>copy</a:t>
              </a:r>
              <a:r>
                <a:rPr lang="en-GB" altLang="en-US" sz="2160">
                  <a:solidFill>
                    <a:schemeClr val="tx1"/>
                  </a:solidFill>
                </a:rPr>
                <a:t> that smallest</a:t>
              </a:r>
            </a:p>
            <a:p>
              <a:pPr algn="ctr">
                <a:buClr>
                  <a:srgbClr val="E0E0E0"/>
                </a:buClr>
                <a:buSzPct val="100000"/>
                <a:buFont typeface="Arial" panose="020B0604020202020204" pitchFamily="34" charset="0"/>
                <a:buNone/>
              </a:pPr>
              <a:r>
                <a:rPr lang="en-GB" altLang="en-US" sz="2160">
                  <a:solidFill>
                    <a:schemeClr val="tx1"/>
                  </a:solidFill>
                </a:rPr>
                <a:t>item onto the item</a:t>
              </a:r>
            </a:p>
            <a:p>
              <a:pPr algn="ctr">
                <a:buClr>
                  <a:srgbClr val="E0E0E0"/>
                </a:buClr>
                <a:buSzPct val="100000"/>
                <a:buFont typeface="Arial" panose="020B0604020202020204" pitchFamily="34" charset="0"/>
                <a:buNone/>
              </a:pPr>
              <a:r>
                <a:rPr lang="en-GB" altLang="en-US" sz="2160">
                  <a:solidFill>
                    <a:schemeClr val="tx1"/>
                  </a:solidFill>
                </a:rPr>
                <a:t>that we're removing...</a:t>
              </a:r>
            </a:p>
          </p:txBody>
        </p:sp>
      </p:grpSp>
    </p:spTree>
  </p:cSld>
  <p:clrMapOvr>
    <a:masterClrMapping/>
  </p:clrMapOvr>
  <p:transition>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Line 1">
            <a:extLst>
              <a:ext uri="{FF2B5EF4-FFF2-40B4-BE49-F238E27FC236}">
                <a16:creationId xmlns:a16="http://schemas.microsoft.com/office/drawing/2014/main" id="{424D56D5-097F-0C41-B78E-0DC239A3F962}"/>
              </a:ext>
            </a:extLst>
          </p:cNvPr>
          <p:cNvSpPr>
            <a:spLocks noChangeShapeType="1"/>
          </p:cNvSpPr>
          <p:nvPr/>
        </p:nvSpPr>
        <p:spPr bwMode="auto">
          <a:xfrm>
            <a:off x="5640705"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36867" name="Group 2">
            <a:extLst>
              <a:ext uri="{FF2B5EF4-FFF2-40B4-BE49-F238E27FC236}">
                <a16:creationId xmlns:a16="http://schemas.microsoft.com/office/drawing/2014/main" id="{32DCB7F7-0C11-FA45-8CC5-E100866F69AE}"/>
              </a:ext>
            </a:extLst>
          </p:cNvPr>
          <p:cNvGrpSpPr>
            <a:grpSpLocks/>
          </p:cNvGrpSpPr>
          <p:nvPr/>
        </p:nvGrpSpPr>
        <p:grpSpPr bwMode="auto">
          <a:xfrm>
            <a:off x="5283519" y="3033237"/>
            <a:ext cx="975837" cy="1617344"/>
            <a:chOff x="2738" y="1883"/>
            <a:chExt cx="683" cy="1132"/>
          </a:xfrm>
        </p:grpSpPr>
        <p:sp>
          <p:nvSpPr>
            <p:cNvPr id="36900" name="Line 3">
              <a:extLst>
                <a:ext uri="{FF2B5EF4-FFF2-40B4-BE49-F238E27FC236}">
                  <a16:creationId xmlns:a16="http://schemas.microsoft.com/office/drawing/2014/main" id="{F789266A-4980-7D42-BFAD-E5B4CBEDDF14}"/>
                </a:ext>
              </a:extLst>
            </p:cNvPr>
            <p:cNvSpPr>
              <a:spLocks noChangeShapeType="1"/>
            </p:cNvSpPr>
            <p:nvPr/>
          </p:nvSpPr>
          <p:spPr bwMode="auto">
            <a:xfrm flipH="1">
              <a:off x="296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36901" name="Picture 4">
              <a:extLst>
                <a:ext uri="{FF2B5EF4-FFF2-40B4-BE49-F238E27FC236}">
                  <a16:creationId xmlns:a16="http://schemas.microsoft.com/office/drawing/2014/main" id="{7DD3A417-9DB7-CF42-A12B-CB43244803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02" name="AutoShape 5">
              <a:extLst>
                <a:ext uri="{FF2B5EF4-FFF2-40B4-BE49-F238E27FC236}">
                  <a16:creationId xmlns:a16="http://schemas.microsoft.com/office/drawing/2014/main" id="{1B9524CA-DD2A-AA41-865E-05B0E4DC2A4A}"/>
                </a:ext>
              </a:extLst>
            </p:cNvPr>
            <p:cNvSpPr>
              <a:spLocks noChangeArrowheads="1"/>
            </p:cNvSpPr>
            <p:nvPr/>
          </p:nvSpPr>
          <p:spPr bwMode="auto">
            <a:xfrm>
              <a:off x="278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36868" name="Picture 6">
            <a:extLst>
              <a:ext uri="{FF2B5EF4-FFF2-40B4-BE49-F238E27FC236}">
                <a16:creationId xmlns:a16="http://schemas.microsoft.com/office/drawing/2014/main" id="{0F9663A0-939F-C843-869B-2CE9DA2C48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49"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9" name="AutoShape 7">
            <a:extLst>
              <a:ext uri="{FF2B5EF4-FFF2-40B4-BE49-F238E27FC236}">
                <a16:creationId xmlns:a16="http://schemas.microsoft.com/office/drawing/2014/main" id="{9A38F357-0FC8-594E-B952-589B539D097A}"/>
              </a:ext>
            </a:extLst>
          </p:cNvPr>
          <p:cNvSpPr>
            <a:spLocks noChangeArrowheads="1"/>
          </p:cNvSpPr>
          <p:nvPr/>
        </p:nvSpPr>
        <p:spPr bwMode="auto">
          <a:xfrm>
            <a:off x="5887880"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36870" name="Line 8">
            <a:extLst>
              <a:ext uri="{FF2B5EF4-FFF2-40B4-BE49-F238E27FC236}">
                <a16:creationId xmlns:a16="http://schemas.microsoft.com/office/drawing/2014/main" id="{63D1075E-535E-DE4F-BCB9-FE7286DE65E1}"/>
              </a:ext>
            </a:extLst>
          </p:cNvPr>
          <p:cNvSpPr>
            <a:spLocks noChangeShapeType="1"/>
          </p:cNvSpPr>
          <p:nvPr/>
        </p:nvSpPr>
        <p:spPr bwMode="auto">
          <a:xfrm>
            <a:off x="7105176" y="4746308"/>
            <a:ext cx="590073" cy="87010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6871" name="Line 9">
            <a:extLst>
              <a:ext uri="{FF2B5EF4-FFF2-40B4-BE49-F238E27FC236}">
                <a16:creationId xmlns:a16="http://schemas.microsoft.com/office/drawing/2014/main" id="{783F9BA3-A6D3-914D-BA9E-6F7B1CB5C75A}"/>
              </a:ext>
            </a:extLst>
          </p:cNvPr>
          <p:cNvSpPr>
            <a:spLocks noChangeShapeType="1"/>
          </p:cNvSpPr>
          <p:nvPr/>
        </p:nvSpPr>
        <p:spPr bwMode="auto">
          <a:xfrm flipH="1">
            <a:off x="7048026" y="4059079"/>
            <a:ext cx="304323" cy="49006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6872" name="Line 10">
            <a:extLst>
              <a:ext uri="{FF2B5EF4-FFF2-40B4-BE49-F238E27FC236}">
                <a16:creationId xmlns:a16="http://schemas.microsoft.com/office/drawing/2014/main" id="{02A630C8-733C-0747-ABD9-7BA54CC03C12}"/>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6873" name="Line 11">
            <a:extLst>
              <a:ext uri="{FF2B5EF4-FFF2-40B4-BE49-F238E27FC236}">
                <a16:creationId xmlns:a16="http://schemas.microsoft.com/office/drawing/2014/main" id="{93C3C1CD-0D4A-2648-A840-AD17FB1A840E}"/>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6874" name="Line 12">
            <a:extLst>
              <a:ext uri="{FF2B5EF4-FFF2-40B4-BE49-F238E27FC236}">
                <a16:creationId xmlns:a16="http://schemas.microsoft.com/office/drawing/2014/main" id="{C0770F56-EF83-6D4B-AA43-CD4D6E9C5D61}"/>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6875" name="Line 13">
            <a:extLst>
              <a:ext uri="{FF2B5EF4-FFF2-40B4-BE49-F238E27FC236}">
                <a16:creationId xmlns:a16="http://schemas.microsoft.com/office/drawing/2014/main" id="{41948227-F020-6741-B528-EEA7B7B612AC}"/>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6876" name="Line 14">
            <a:extLst>
              <a:ext uri="{FF2B5EF4-FFF2-40B4-BE49-F238E27FC236}">
                <a16:creationId xmlns:a16="http://schemas.microsoft.com/office/drawing/2014/main" id="{28838198-46C1-9148-8209-3D1AA502BC0C}"/>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6877" name="Line 15">
            <a:extLst>
              <a:ext uri="{FF2B5EF4-FFF2-40B4-BE49-F238E27FC236}">
                <a16:creationId xmlns:a16="http://schemas.microsoft.com/office/drawing/2014/main" id="{D7DA637B-F0C0-EA4E-9743-603657DEFD4E}"/>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6878" name="Rectangle 16">
            <a:extLst>
              <a:ext uri="{FF2B5EF4-FFF2-40B4-BE49-F238E27FC236}">
                <a16:creationId xmlns:a16="http://schemas.microsoft.com/office/drawing/2014/main" id="{C5D2915E-B92A-6A4D-9AF4-9F7F4A92E57E}"/>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Removing "Florida"</a:t>
            </a:r>
          </a:p>
        </p:txBody>
      </p:sp>
      <p:sp>
        <p:nvSpPr>
          <p:cNvPr id="36895" name="Rectangle 37">
            <a:extLst>
              <a:ext uri="{FF2B5EF4-FFF2-40B4-BE49-F238E27FC236}">
                <a16:creationId xmlns:a16="http://schemas.microsoft.com/office/drawing/2014/main" id="{1DF62E76-06D1-4F49-9B6A-4031E3A1BD73}"/>
              </a:ext>
            </a:extLst>
          </p:cNvPr>
          <p:cNvSpPr>
            <a:spLocks noGrp="1" noChangeArrowheads="1"/>
          </p:cNvSpPr>
          <p:nvPr>
            <p:ph type="body" sz="half" idx="1"/>
          </p:nvPr>
        </p:nvSpPr>
        <p:spPr>
          <a:xfrm>
            <a:off x="1988821" y="2125981"/>
            <a:ext cx="3551873" cy="3991928"/>
          </a:xfrm>
        </p:spPr>
        <p:txBody>
          <a:bodyPr/>
          <a:lstStyle/>
          <a:p>
            <a:pPr marL="411480" indent="-411480">
              <a:lnSpc>
                <a:spcPct val="95000"/>
              </a:lnSpc>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a:solidFill>
                  <a:srgbClr val="FFFFFF"/>
                </a:solidFill>
              </a:rPr>
              <a:t>If necessary, do some rearranging.</a:t>
            </a:r>
          </a:p>
        </p:txBody>
      </p:sp>
      <p:pic>
        <p:nvPicPr>
          <p:cNvPr id="36879" name="Picture 17">
            <a:extLst>
              <a:ext uri="{FF2B5EF4-FFF2-40B4-BE49-F238E27FC236}">
                <a16:creationId xmlns:a16="http://schemas.microsoft.com/office/drawing/2014/main" id="{E641EDB2-28BA-9D4F-93EF-44F7B00375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0" name="Picture 18">
            <a:extLst>
              <a:ext uri="{FF2B5EF4-FFF2-40B4-BE49-F238E27FC236}">
                <a16:creationId xmlns:a16="http://schemas.microsoft.com/office/drawing/2014/main" id="{335CBB1F-F5CA-B746-B46E-C69E59C268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1" name="Picture 19">
            <a:extLst>
              <a:ext uri="{FF2B5EF4-FFF2-40B4-BE49-F238E27FC236}">
                <a16:creationId xmlns:a16="http://schemas.microsoft.com/office/drawing/2014/main" id="{F2044AB3-FDBF-BD46-90B5-31CB82477D7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2" name="Picture 20">
            <a:extLst>
              <a:ext uri="{FF2B5EF4-FFF2-40B4-BE49-F238E27FC236}">
                <a16:creationId xmlns:a16="http://schemas.microsoft.com/office/drawing/2014/main" id="{9DE9A9F2-C84D-1E4D-8DD7-398FF667A6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3" name="AutoShape 21">
            <a:extLst>
              <a:ext uri="{FF2B5EF4-FFF2-40B4-BE49-F238E27FC236}">
                <a16:creationId xmlns:a16="http://schemas.microsoft.com/office/drawing/2014/main" id="{82B5EE78-8E73-FC46-91FB-CD3776B10D02}"/>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36884" name="AutoShape 22">
            <a:extLst>
              <a:ext uri="{FF2B5EF4-FFF2-40B4-BE49-F238E27FC236}">
                <a16:creationId xmlns:a16="http://schemas.microsoft.com/office/drawing/2014/main" id="{50B679E9-5DAE-B145-9DA5-CDFE31BF43DE}"/>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36885" name="AutoShape 23">
            <a:extLst>
              <a:ext uri="{FF2B5EF4-FFF2-40B4-BE49-F238E27FC236}">
                <a16:creationId xmlns:a16="http://schemas.microsoft.com/office/drawing/2014/main" id="{38690BC5-386C-0D46-852E-06FFC2A5F9E6}"/>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36886" name="Text Box 24">
            <a:extLst>
              <a:ext uri="{FF2B5EF4-FFF2-40B4-BE49-F238E27FC236}">
                <a16:creationId xmlns:a16="http://schemas.microsoft.com/office/drawing/2014/main" id="{20B4074C-6D13-C14B-9125-5C97D9CF49C3}"/>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36887" name="Picture 25">
            <a:extLst>
              <a:ext uri="{FF2B5EF4-FFF2-40B4-BE49-F238E27FC236}">
                <a16:creationId xmlns:a16="http://schemas.microsoft.com/office/drawing/2014/main" id="{C692C759-C30C-5043-84BE-1973C4D99D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8" name="Picture 26">
            <a:extLst>
              <a:ext uri="{FF2B5EF4-FFF2-40B4-BE49-F238E27FC236}">
                <a16:creationId xmlns:a16="http://schemas.microsoft.com/office/drawing/2014/main" id="{91F36459-FEE1-584B-BDA0-1BAA437D5ED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9" name="AutoShape 27">
            <a:extLst>
              <a:ext uri="{FF2B5EF4-FFF2-40B4-BE49-F238E27FC236}">
                <a16:creationId xmlns:a16="http://schemas.microsoft.com/office/drawing/2014/main" id="{9D7F7F25-875F-294C-8CB3-BA020E0CEA88}"/>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36890" name="AutoShape 28">
            <a:extLst>
              <a:ext uri="{FF2B5EF4-FFF2-40B4-BE49-F238E27FC236}">
                <a16:creationId xmlns:a16="http://schemas.microsoft.com/office/drawing/2014/main" id="{A90E9537-4F2F-7544-A89A-C072AAF0FD56}"/>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grpSp>
        <p:nvGrpSpPr>
          <p:cNvPr id="36891" name="Group 29">
            <a:extLst>
              <a:ext uri="{FF2B5EF4-FFF2-40B4-BE49-F238E27FC236}">
                <a16:creationId xmlns:a16="http://schemas.microsoft.com/office/drawing/2014/main" id="{E5B4809A-185F-CE41-9B5C-E99FC0578CCB}"/>
              </a:ext>
            </a:extLst>
          </p:cNvPr>
          <p:cNvGrpSpPr>
            <a:grpSpLocks/>
          </p:cNvGrpSpPr>
          <p:nvPr/>
        </p:nvGrpSpPr>
        <p:grpSpPr bwMode="auto">
          <a:xfrm>
            <a:off x="7242330" y="1718788"/>
            <a:ext cx="631507" cy="492919"/>
            <a:chOff x="4109" y="963"/>
            <a:chExt cx="442" cy="345"/>
          </a:xfrm>
        </p:grpSpPr>
        <p:pic>
          <p:nvPicPr>
            <p:cNvPr id="36898" name="Picture 30">
              <a:extLst>
                <a:ext uri="{FF2B5EF4-FFF2-40B4-BE49-F238E27FC236}">
                  <a16:creationId xmlns:a16="http://schemas.microsoft.com/office/drawing/2014/main" id="{4F400985-0F7D-C342-9A22-AC8E717D3F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09" y="963"/>
              <a:ext cx="44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99" name="AutoShape 31">
              <a:extLst>
                <a:ext uri="{FF2B5EF4-FFF2-40B4-BE49-F238E27FC236}">
                  <a16:creationId xmlns:a16="http://schemas.microsoft.com/office/drawing/2014/main" id="{D8657A95-0440-9B46-B1E7-39951248A75A}"/>
                </a:ext>
              </a:extLst>
            </p:cNvPr>
            <p:cNvSpPr>
              <a:spLocks noChangeArrowheads="1"/>
            </p:cNvSpPr>
            <p:nvPr/>
          </p:nvSpPr>
          <p:spPr bwMode="auto">
            <a:xfrm>
              <a:off x="4146" y="1030"/>
              <a:ext cx="342"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Iowa</a:t>
              </a:r>
            </a:p>
          </p:txBody>
        </p:sp>
      </p:grpSp>
      <p:pic>
        <p:nvPicPr>
          <p:cNvPr id="36892" name="Picture 32">
            <a:extLst>
              <a:ext uri="{FF2B5EF4-FFF2-40B4-BE49-F238E27FC236}">
                <a16:creationId xmlns:a16="http://schemas.microsoft.com/office/drawing/2014/main" id="{F0820309-79D2-F043-96AF-6DC1B179867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00889" y="5307807"/>
            <a:ext cx="1301592" cy="884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93" name="AutoShape 33">
            <a:extLst>
              <a:ext uri="{FF2B5EF4-FFF2-40B4-BE49-F238E27FC236}">
                <a16:creationId xmlns:a16="http://schemas.microsoft.com/office/drawing/2014/main" id="{A277DE9A-36C5-FD4E-97E0-0AE8127B61B7}"/>
              </a:ext>
            </a:extLst>
          </p:cNvPr>
          <p:cNvSpPr>
            <a:spLocks noChangeArrowheads="1"/>
          </p:cNvSpPr>
          <p:nvPr/>
        </p:nvSpPr>
        <p:spPr bwMode="auto">
          <a:xfrm rot="1680000">
            <a:off x="7268571" y="5587464"/>
            <a:ext cx="917648"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Kazakhstan</a:t>
            </a:r>
          </a:p>
        </p:txBody>
      </p:sp>
      <p:grpSp>
        <p:nvGrpSpPr>
          <p:cNvPr id="36894" name="Group 34">
            <a:extLst>
              <a:ext uri="{FF2B5EF4-FFF2-40B4-BE49-F238E27FC236}">
                <a16:creationId xmlns:a16="http://schemas.microsoft.com/office/drawing/2014/main" id="{218A7D37-7AC4-4941-8AF2-97285ED7D96F}"/>
              </a:ext>
            </a:extLst>
          </p:cNvPr>
          <p:cNvGrpSpPr>
            <a:grpSpLocks/>
          </p:cNvGrpSpPr>
          <p:nvPr/>
        </p:nvGrpSpPr>
        <p:grpSpPr bwMode="auto">
          <a:xfrm>
            <a:off x="2077404" y="4107658"/>
            <a:ext cx="2867502" cy="1413033"/>
            <a:chOff x="494" y="2635"/>
            <a:chExt cx="2007" cy="989"/>
          </a:xfrm>
        </p:grpSpPr>
        <p:sp>
          <p:nvSpPr>
            <p:cNvPr id="37923" name="AutoShape 35">
              <a:extLst>
                <a:ext uri="{FF2B5EF4-FFF2-40B4-BE49-F238E27FC236}">
                  <a16:creationId xmlns:a16="http://schemas.microsoft.com/office/drawing/2014/main" id="{0D712BFA-3DBB-ED4A-A125-04BC4ED56286}"/>
                </a:ext>
              </a:extLst>
            </p:cNvPr>
            <p:cNvSpPr>
              <a:spLocks noChangeArrowheads="1"/>
            </p:cNvSpPr>
            <p:nvPr/>
          </p:nvSpPr>
          <p:spPr bwMode="auto">
            <a:xfrm>
              <a:off x="494" y="2635"/>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sz="1620">
                <a:latin typeface="Times New Roman" pitchFamily="16" charset="0"/>
              </a:endParaRPr>
            </a:p>
          </p:txBody>
        </p:sp>
        <p:sp>
          <p:nvSpPr>
            <p:cNvPr id="36897" name="AutoShape 36">
              <a:extLst>
                <a:ext uri="{FF2B5EF4-FFF2-40B4-BE49-F238E27FC236}">
                  <a16:creationId xmlns:a16="http://schemas.microsoft.com/office/drawing/2014/main" id="{505352EB-C5C9-5E40-A698-9D1E0B6740CD}"/>
                </a:ext>
              </a:extLst>
            </p:cNvPr>
            <p:cNvSpPr>
              <a:spLocks noChangeArrowheads="1"/>
            </p:cNvSpPr>
            <p:nvPr/>
          </p:nvSpPr>
          <p:spPr bwMode="auto">
            <a:xfrm>
              <a:off x="535" y="2676"/>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324" tIns="39852" rIns="81324" bIns="3985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160">
                  <a:solidFill>
                    <a:schemeClr val="tx1"/>
                  </a:solidFill>
                </a:rPr>
                <a:t>... and then remove</a:t>
              </a:r>
            </a:p>
            <a:p>
              <a:pPr algn="ctr">
                <a:buClr>
                  <a:srgbClr val="E0E0E0"/>
                </a:buClr>
                <a:buSzPct val="100000"/>
                <a:buFont typeface="Arial" panose="020B0604020202020204" pitchFamily="34" charset="0"/>
                <a:buNone/>
              </a:pPr>
              <a:r>
                <a:rPr lang="en-GB" altLang="en-US" sz="2160">
                  <a:solidFill>
                    <a:schemeClr val="tx1"/>
                  </a:solidFill>
                </a:rPr>
                <a:t>the extra copy of the</a:t>
              </a:r>
            </a:p>
            <a:p>
              <a:pPr algn="ctr">
                <a:buClr>
                  <a:srgbClr val="E0E0E0"/>
                </a:buClr>
                <a:buSzPct val="100000"/>
                <a:buFont typeface="Arial" panose="020B0604020202020204" pitchFamily="34" charset="0"/>
                <a:buNone/>
              </a:pPr>
              <a:r>
                <a:rPr lang="en-GB" altLang="en-US" sz="2160">
                  <a:solidFill>
                    <a:schemeClr val="tx1"/>
                  </a:solidFill>
                </a:rPr>
                <a:t>item we copied...</a:t>
              </a:r>
            </a:p>
          </p:txBody>
        </p:sp>
      </p:grpSp>
    </p:spTree>
  </p:cSld>
  <p:clrMapOvr>
    <a:masterClrMapping/>
  </p:clrMapOvr>
  <p:transition>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1">
            <a:extLst>
              <a:ext uri="{FF2B5EF4-FFF2-40B4-BE49-F238E27FC236}">
                <a16:creationId xmlns:a16="http://schemas.microsoft.com/office/drawing/2014/main" id="{DAA8A9A2-9E6F-194F-ACD4-5300413B6E74}"/>
              </a:ext>
            </a:extLst>
          </p:cNvPr>
          <p:cNvSpPr>
            <a:spLocks noChangeShapeType="1"/>
          </p:cNvSpPr>
          <p:nvPr/>
        </p:nvSpPr>
        <p:spPr bwMode="auto">
          <a:xfrm>
            <a:off x="5640705"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37891" name="Group 2">
            <a:extLst>
              <a:ext uri="{FF2B5EF4-FFF2-40B4-BE49-F238E27FC236}">
                <a16:creationId xmlns:a16="http://schemas.microsoft.com/office/drawing/2014/main" id="{783FD271-400D-9949-BB17-876AE5A3734D}"/>
              </a:ext>
            </a:extLst>
          </p:cNvPr>
          <p:cNvGrpSpPr>
            <a:grpSpLocks/>
          </p:cNvGrpSpPr>
          <p:nvPr/>
        </p:nvGrpSpPr>
        <p:grpSpPr bwMode="auto">
          <a:xfrm>
            <a:off x="5283519" y="3033237"/>
            <a:ext cx="975837" cy="1617344"/>
            <a:chOff x="2738" y="1883"/>
            <a:chExt cx="683" cy="1132"/>
          </a:xfrm>
        </p:grpSpPr>
        <p:sp>
          <p:nvSpPr>
            <p:cNvPr id="37922" name="Line 3">
              <a:extLst>
                <a:ext uri="{FF2B5EF4-FFF2-40B4-BE49-F238E27FC236}">
                  <a16:creationId xmlns:a16="http://schemas.microsoft.com/office/drawing/2014/main" id="{8BD2C09C-066F-4D45-A811-8E68E284C833}"/>
                </a:ext>
              </a:extLst>
            </p:cNvPr>
            <p:cNvSpPr>
              <a:spLocks noChangeShapeType="1"/>
            </p:cNvSpPr>
            <p:nvPr/>
          </p:nvSpPr>
          <p:spPr bwMode="auto">
            <a:xfrm flipH="1">
              <a:off x="296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37923" name="Picture 4">
              <a:extLst>
                <a:ext uri="{FF2B5EF4-FFF2-40B4-BE49-F238E27FC236}">
                  <a16:creationId xmlns:a16="http://schemas.microsoft.com/office/drawing/2014/main" id="{41925E53-A0A1-E242-8B6A-5A79014E7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4" name="AutoShape 5">
              <a:extLst>
                <a:ext uri="{FF2B5EF4-FFF2-40B4-BE49-F238E27FC236}">
                  <a16:creationId xmlns:a16="http://schemas.microsoft.com/office/drawing/2014/main" id="{1CD92179-F354-584E-9911-1D928AFC73CC}"/>
                </a:ext>
              </a:extLst>
            </p:cNvPr>
            <p:cNvSpPr>
              <a:spLocks noChangeArrowheads="1"/>
            </p:cNvSpPr>
            <p:nvPr/>
          </p:nvSpPr>
          <p:spPr bwMode="auto">
            <a:xfrm>
              <a:off x="278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37892" name="Picture 6">
            <a:extLst>
              <a:ext uri="{FF2B5EF4-FFF2-40B4-BE49-F238E27FC236}">
                <a16:creationId xmlns:a16="http://schemas.microsoft.com/office/drawing/2014/main" id="{65219237-8478-9E46-97F5-5AAD2D491B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49"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AutoShape 7">
            <a:extLst>
              <a:ext uri="{FF2B5EF4-FFF2-40B4-BE49-F238E27FC236}">
                <a16:creationId xmlns:a16="http://schemas.microsoft.com/office/drawing/2014/main" id="{C5E0A1FF-508C-EE41-A3A7-2BAA618EA0F2}"/>
              </a:ext>
            </a:extLst>
          </p:cNvPr>
          <p:cNvSpPr>
            <a:spLocks noChangeArrowheads="1"/>
          </p:cNvSpPr>
          <p:nvPr/>
        </p:nvSpPr>
        <p:spPr bwMode="auto">
          <a:xfrm>
            <a:off x="5887880"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37894" name="Line 8">
            <a:extLst>
              <a:ext uri="{FF2B5EF4-FFF2-40B4-BE49-F238E27FC236}">
                <a16:creationId xmlns:a16="http://schemas.microsoft.com/office/drawing/2014/main" id="{CEE3B34B-F0C4-384B-9B2D-8E7716C43CCA}"/>
              </a:ext>
            </a:extLst>
          </p:cNvPr>
          <p:cNvSpPr>
            <a:spLocks noChangeShapeType="1"/>
          </p:cNvSpPr>
          <p:nvPr/>
        </p:nvSpPr>
        <p:spPr bwMode="auto">
          <a:xfrm flipH="1">
            <a:off x="7048026" y="4059079"/>
            <a:ext cx="304323" cy="49006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7895" name="Line 9">
            <a:extLst>
              <a:ext uri="{FF2B5EF4-FFF2-40B4-BE49-F238E27FC236}">
                <a16:creationId xmlns:a16="http://schemas.microsoft.com/office/drawing/2014/main" id="{05B17CAB-C476-DB4E-BBB4-1967A85A7258}"/>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7896" name="Line 10">
            <a:extLst>
              <a:ext uri="{FF2B5EF4-FFF2-40B4-BE49-F238E27FC236}">
                <a16:creationId xmlns:a16="http://schemas.microsoft.com/office/drawing/2014/main" id="{5B85DD10-959B-A34C-8877-A01E86523EDC}"/>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7897" name="Line 11">
            <a:extLst>
              <a:ext uri="{FF2B5EF4-FFF2-40B4-BE49-F238E27FC236}">
                <a16:creationId xmlns:a16="http://schemas.microsoft.com/office/drawing/2014/main" id="{05DB743D-330E-E649-82F9-013DD1750AB5}"/>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7898" name="Line 12">
            <a:extLst>
              <a:ext uri="{FF2B5EF4-FFF2-40B4-BE49-F238E27FC236}">
                <a16:creationId xmlns:a16="http://schemas.microsoft.com/office/drawing/2014/main" id="{9E86DE54-145B-A842-BB29-B35F848A1F54}"/>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7899" name="Line 13">
            <a:extLst>
              <a:ext uri="{FF2B5EF4-FFF2-40B4-BE49-F238E27FC236}">
                <a16:creationId xmlns:a16="http://schemas.microsoft.com/office/drawing/2014/main" id="{528C15F9-74DB-2D4E-9B34-A7FF991757BB}"/>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7900" name="Line 14">
            <a:extLst>
              <a:ext uri="{FF2B5EF4-FFF2-40B4-BE49-F238E27FC236}">
                <a16:creationId xmlns:a16="http://schemas.microsoft.com/office/drawing/2014/main" id="{1FA119BA-616B-9142-9F25-BCAFB72265ED}"/>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7901" name="Rectangle 15">
            <a:extLst>
              <a:ext uri="{FF2B5EF4-FFF2-40B4-BE49-F238E27FC236}">
                <a16:creationId xmlns:a16="http://schemas.microsoft.com/office/drawing/2014/main" id="{01C7C3A1-B72F-C94C-98C3-081507A10889}"/>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Removing "Florida"</a:t>
            </a:r>
          </a:p>
        </p:txBody>
      </p:sp>
      <p:sp>
        <p:nvSpPr>
          <p:cNvPr id="37919" name="Rectangle 35">
            <a:extLst>
              <a:ext uri="{FF2B5EF4-FFF2-40B4-BE49-F238E27FC236}">
                <a16:creationId xmlns:a16="http://schemas.microsoft.com/office/drawing/2014/main" id="{48D47AFE-9728-B445-AD14-1E41127734FB}"/>
              </a:ext>
            </a:extLst>
          </p:cNvPr>
          <p:cNvSpPr>
            <a:spLocks noGrp="1" noChangeArrowheads="1"/>
          </p:cNvSpPr>
          <p:nvPr>
            <p:ph type="body" sz="half" idx="1"/>
          </p:nvPr>
        </p:nvSpPr>
        <p:spPr>
          <a:xfrm>
            <a:off x="1988821" y="2125981"/>
            <a:ext cx="3551873" cy="3991928"/>
          </a:xfrm>
        </p:spPr>
        <p:txBody>
          <a:bodyPr/>
          <a:lstStyle/>
          <a:p>
            <a:pPr marL="411480" indent="-411480">
              <a:lnSpc>
                <a:spcPct val="95000"/>
              </a:lnSpc>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a:solidFill>
                  <a:srgbClr val="FFFFFF"/>
                </a:solidFill>
              </a:rPr>
              <a:t>If necessary, do some rearranging.</a:t>
            </a:r>
          </a:p>
        </p:txBody>
      </p:sp>
      <p:pic>
        <p:nvPicPr>
          <p:cNvPr id="37902" name="Picture 16">
            <a:extLst>
              <a:ext uri="{FF2B5EF4-FFF2-40B4-BE49-F238E27FC236}">
                <a16:creationId xmlns:a16="http://schemas.microsoft.com/office/drawing/2014/main" id="{CF5DF70E-AAF4-6E47-9612-42E3DFA6BA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3" name="Picture 17">
            <a:extLst>
              <a:ext uri="{FF2B5EF4-FFF2-40B4-BE49-F238E27FC236}">
                <a16:creationId xmlns:a16="http://schemas.microsoft.com/office/drawing/2014/main" id="{6CCB469C-E29D-A246-B70F-7B31A0B90A7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4" name="Picture 18">
            <a:extLst>
              <a:ext uri="{FF2B5EF4-FFF2-40B4-BE49-F238E27FC236}">
                <a16:creationId xmlns:a16="http://schemas.microsoft.com/office/drawing/2014/main" id="{67C3FF0B-82EE-614D-A33A-D9E343D36A0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5" name="Picture 19">
            <a:extLst>
              <a:ext uri="{FF2B5EF4-FFF2-40B4-BE49-F238E27FC236}">
                <a16:creationId xmlns:a16="http://schemas.microsoft.com/office/drawing/2014/main" id="{48ABE709-1819-424C-A78C-BA7E782ADA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6" name="AutoShape 20">
            <a:extLst>
              <a:ext uri="{FF2B5EF4-FFF2-40B4-BE49-F238E27FC236}">
                <a16:creationId xmlns:a16="http://schemas.microsoft.com/office/drawing/2014/main" id="{7DDDDD95-9E30-9747-9111-4A2BD88C1810}"/>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37907" name="AutoShape 21">
            <a:extLst>
              <a:ext uri="{FF2B5EF4-FFF2-40B4-BE49-F238E27FC236}">
                <a16:creationId xmlns:a16="http://schemas.microsoft.com/office/drawing/2014/main" id="{94DB093A-3B38-0B45-B7BA-E34E6F6ECDA0}"/>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37908" name="AutoShape 22">
            <a:extLst>
              <a:ext uri="{FF2B5EF4-FFF2-40B4-BE49-F238E27FC236}">
                <a16:creationId xmlns:a16="http://schemas.microsoft.com/office/drawing/2014/main" id="{3E84767B-8C19-3F48-9B07-3D63CA91B127}"/>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37909" name="Text Box 23">
            <a:extLst>
              <a:ext uri="{FF2B5EF4-FFF2-40B4-BE49-F238E27FC236}">
                <a16:creationId xmlns:a16="http://schemas.microsoft.com/office/drawing/2014/main" id="{5824DF7A-6B00-B34E-8B3D-AE40F92F1E38}"/>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37910" name="Picture 24">
            <a:extLst>
              <a:ext uri="{FF2B5EF4-FFF2-40B4-BE49-F238E27FC236}">
                <a16:creationId xmlns:a16="http://schemas.microsoft.com/office/drawing/2014/main" id="{0238BBAC-ACFC-A34D-A96E-DCCE939C1C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1" name="Picture 25">
            <a:extLst>
              <a:ext uri="{FF2B5EF4-FFF2-40B4-BE49-F238E27FC236}">
                <a16:creationId xmlns:a16="http://schemas.microsoft.com/office/drawing/2014/main" id="{B2F641F2-6438-2640-81C4-320737DABE0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2" name="AutoShape 26">
            <a:extLst>
              <a:ext uri="{FF2B5EF4-FFF2-40B4-BE49-F238E27FC236}">
                <a16:creationId xmlns:a16="http://schemas.microsoft.com/office/drawing/2014/main" id="{369663F7-E2AD-B84F-B7F4-98E6C78254EA}"/>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37913" name="AutoShape 27">
            <a:extLst>
              <a:ext uri="{FF2B5EF4-FFF2-40B4-BE49-F238E27FC236}">
                <a16:creationId xmlns:a16="http://schemas.microsoft.com/office/drawing/2014/main" id="{498A6717-6AAA-2A48-A51F-A4A8F1485FFA}"/>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grpSp>
        <p:nvGrpSpPr>
          <p:cNvPr id="37914" name="Group 28">
            <a:extLst>
              <a:ext uri="{FF2B5EF4-FFF2-40B4-BE49-F238E27FC236}">
                <a16:creationId xmlns:a16="http://schemas.microsoft.com/office/drawing/2014/main" id="{0CFD7378-8967-F840-B528-B74229096923}"/>
              </a:ext>
            </a:extLst>
          </p:cNvPr>
          <p:cNvGrpSpPr>
            <a:grpSpLocks/>
          </p:cNvGrpSpPr>
          <p:nvPr/>
        </p:nvGrpSpPr>
        <p:grpSpPr bwMode="auto">
          <a:xfrm>
            <a:off x="7242330" y="1718788"/>
            <a:ext cx="631507" cy="492919"/>
            <a:chOff x="4109" y="963"/>
            <a:chExt cx="442" cy="345"/>
          </a:xfrm>
        </p:grpSpPr>
        <p:pic>
          <p:nvPicPr>
            <p:cNvPr id="37920" name="Picture 29">
              <a:extLst>
                <a:ext uri="{FF2B5EF4-FFF2-40B4-BE49-F238E27FC236}">
                  <a16:creationId xmlns:a16="http://schemas.microsoft.com/office/drawing/2014/main" id="{B4D9EEAA-26BE-F943-9B57-EBEDA744F9D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09" y="963"/>
              <a:ext cx="442"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1" name="AutoShape 30">
              <a:extLst>
                <a:ext uri="{FF2B5EF4-FFF2-40B4-BE49-F238E27FC236}">
                  <a16:creationId xmlns:a16="http://schemas.microsoft.com/office/drawing/2014/main" id="{E8FE4C56-3277-D745-8E8B-A0B0F52683DB}"/>
                </a:ext>
              </a:extLst>
            </p:cNvPr>
            <p:cNvSpPr>
              <a:spLocks noChangeArrowheads="1"/>
            </p:cNvSpPr>
            <p:nvPr/>
          </p:nvSpPr>
          <p:spPr bwMode="auto">
            <a:xfrm>
              <a:off x="4146" y="1030"/>
              <a:ext cx="342"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Iowa</a:t>
              </a:r>
            </a:p>
          </p:txBody>
        </p:sp>
      </p:grpSp>
      <p:pic>
        <p:nvPicPr>
          <p:cNvPr id="37915" name="Picture 31">
            <a:extLst>
              <a:ext uri="{FF2B5EF4-FFF2-40B4-BE49-F238E27FC236}">
                <a16:creationId xmlns:a16="http://schemas.microsoft.com/office/drawing/2014/main" id="{EB1E4CAB-4E4D-6E4D-9F16-86D6A2F2F81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46509" y="4320541"/>
            <a:ext cx="1301592" cy="8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6" name="AutoShape 32">
            <a:extLst>
              <a:ext uri="{FF2B5EF4-FFF2-40B4-BE49-F238E27FC236}">
                <a16:creationId xmlns:a16="http://schemas.microsoft.com/office/drawing/2014/main" id="{4569BF55-1236-4A40-9DA5-6F775A7ACC1C}"/>
              </a:ext>
            </a:extLst>
          </p:cNvPr>
          <p:cNvSpPr>
            <a:spLocks noChangeArrowheads="1"/>
          </p:cNvSpPr>
          <p:nvPr/>
        </p:nvSpPr>
        <p:spPr bwMode="auto">
          <a:xfrm rot="1680000">
            <a:off x="6514191" y="4600199"/>
            <a:ext cx="917648"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Kazakhstan</a:t>
            </a:r>
          </a:p>
        </p:txBody>
      </p:sp>
      <p:sp>
        <p:nvSpPr>
          <p:cNvPr id="38945" name="AutoShape 33">
            <a:extLst>
              <a:ext uri="{FF2B5EF4-FFF2-40B4-BE49-F238E27FC236}">
                <a16:creationId xmlns:a16="http://schemas.microsoft.com/office/drawing/2014/main" id="{C7D16327-EE6B-3D49-97AE-46B35642323E}"/>
              </a:ext>
            </a:extLst>
          </p:cNvPr>
          <p:cNvSpPr>
            <a:spLocks noChangeArrowheads="1"/>
          </p:cNvSpPr>
          <p:nvPr/>
        </p:nvSpPr>
        <p:spPr bwMode="auto">
          <a:xfrm>
            <a:off x="2077403" y="4107658"/>
            <a:ext cx="2868930" cy="1414463"/>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sz="1620">
              <a:latin typeface="Times New Roman" pitchFamily="16" charset="0"/>
            </a:endParaRPr>
          </a:p>
        </p:txBody>
      </p:sp>
      <p:sp>
        <p:nvSpPr>
          <p:cNvPr id="37918" name="AutoShape 34">
            <a:extLst>
              <a:ext uri="{FF2B5EF4-FFF2-40B4-BE49-F238E27FC236}">
                <a16:creationId xmlns:a16="http://schemas.microsoft.com/office/drawing/2014/main" id="{ED26AD58-87C3-B546-A7B9-A177139297F7}"/>
              </a:ext>
            </a:extLst>
          </p:cNvPr>
          <p:cNvSpPr>
            <a:spLocks noChangeArrowheads="1"/>
          </p:cNvSpPr>
          <p:nvPr/>
        </p:nvSpPr>
        <p:spPr bwMode="auto">
          <a:xfrm>
            <a:off x="2539247" y="4430556"/>
            <a:ext cx="1985248" cy="722005"/>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160">
                <a:solidFill>
                  <a:schemeClr val="tx1"/>
                </a:solidFill>
              </a:rPr>
              <a:t>... and reconnect</a:t>
            </a:r>
          </a:p>
          <a:p>
            <a:pPr algn="ctr">
              <a:buClr>
                <a:srgbClr val="E0E0E0"/>
              </a:buClr>
              <a:buSzPct val="100000"/>
              <a:buFont typeface="Arial" panose="020B0604020202020204" pitchFamily="34" charset="0"/>
              <a:buNone/>
            </a:pPr>
            <a:r>
              <a:rPr lang="en-GB" altLang="en-US" sz="2160">
                <a:solidFill>
                  <a:schemeClr val="tx1"/>
                </a:solidFill>
              </a:rPr>
              <a:t>the tree</a:t>
            </a:r>
          </a:p>
        </p:txBody>
      </p:sp>
    </p:spTree>
  </p:cSld>
  <p:clrMapOvr>
    <a:masterClrMapping/>
  </p:clrMapOvr>
  <p:transition>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Oval 1">
            <a:extLst>
              <a:ext uri="{FF2B5EF4-FFF2-40B4-BE49-F238E27FC236}">
                <a16:creationId xmlns:a16="http://schemas.microsoft.com/office/drawing/2014/main" id="{E7052DAB-C2E0-6A48-B867-A60E472758ED}"/>
              </a:ext>
            </a:extLst>
          </p:cNvPr>
          <p:cNvSpPr>
            <a:spLocks noChangeArrowheads="1"/>
          </p:cNvSpPr>
          <p:nvPr/>
        </p:nvSpPr>
        <p:spPr bwMode="auto">
          <a:xfrm>
            <a:off x="6712269" y="2337436"/>
            <a:ext cx="2871788" cy="4077653"/>
          </a:xfrm>
          <a:prstGeom prst="ellipse">
            <a:avLst/>
          </a:prstGeom>
          <a:solidFill>
            <a:srgbClr val="000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sz="1620"/>
          </a:p>
        </p:txBody>
      </p:sp>
      <p:sp>
        <p:nvSpPr>
          <p:cNvPr id="38915" name="Line 2">
            <a:extLst>
              <a:ext uri="{FF2B5EF4-FFF2-40B4-BE49-F238E27FC236}">
                <a16:creationId xmlns:a16="http://schemas.microsoft.com/office/drawing/2014/main" id="{4C9A4074-BB77-544B-ABB6-5E4C02197EA9}"/>
              </a:ext>
            </a:extLst>
          </p:cNvPr>
          <p:cNvSpPr>
            <a:spLocks noChangeShapeType="1"/>
          </p:cNvSpPr>
          <p:nvPr/>
        </p:nvSpPr>
        <p:spPr bwMode="auto">
          <a:xfrm flipH="1">
            <a:off x="6973729" y="3977640"/>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8916" name="Line 3">
            <a:extLst>
              <a:ext uri="{FF2B5EF4-FFF2-40B4-BE49-F238E27FC236}">
                <a16:creationId xmlns:a16="http://schemas.microsoft.com/office/drawing/2014/main" id="{840D84EB-7269-2949-92B6-260713D7A8D8}"/>
              </a:ext>
            </a:extLst>
          </p:cNvPr>
          <p:cNvSpPr>
            <a:spLocks noChangeShapeType="1"/>
          </p:cNvSpPr>
          <p:nvPr/>
        </p:nvSpPr>
        <p:spPr bwMode="auto">
          <a:xfrm>
            <a:off x="5640705"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38917" name="Group 4">
            <a:extLst>
              <a:ext uri="{FF2B5EF4-FFF2-40B4-BE49-F238E27FC236}">
                <a16:creationId xmlns:a16="http://schemas.microsoft.com/office/drawing/2014/main" id="{50654D5C-5B17-AC46-9F21-D139CACB1CEF}"/>
              </a:ext>
            </a:extLst>
          </p:cNvPr>
          <p:cNvGrpSpPr>
            <a:grpSpLocks/>
          </p:cNvGrpSpPr>
          <p:nvPr/>
        </p:nvGrpSpPr>
        <p:grpSpPr bwMode="auto">
          <a:xfrm>
            <a:off x="5283519" y="3033237"/>
            <a:ext cx="975837" cy="1617344"/>
            <a:chOff x="2738" y="1883"/>
            <a:chExt cx="683" cy="1132"/>
          </a:xfrm>
        </p:grpSpPr>
        <p:sp>
          <p:nvSpPr>
            <p:cNvPr id="38948" name="Line 5">
              <a:extLst>
                <a:ext uri="{FF2B5EF4-FFF2-40B4-BE49-F238E27FC236}">
                  <a16:creationId xmlns:a16="http://schemas.microsoft.com/office/drawing/2014/main" id="{14C8D31E-77A5-7348-9DC6-9256088DF0DA}"/>
                </a:ext>
              </a:extLst>
            </p:cNvPr>
            <p:cNvSpPr>
              <a:spLocks noChangeShapeType="1"/>
            </p:cNvSpPr>
            <p:nvPr/>
          </p:nvSpPr>
          <p:spPr bwMode="auto">
            <a:xfrm flipH="1">
              <a:off x="296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38949" name="Picture 6">
              <a:extLst>
                <a:ext uri="{FF2B5EF4-FFF2-40B4-BE49-F238E27FC236}">
                  <a16:creationId xmlns:a16="http://schemas.microsoft.com/office/drawing/2014/main" id="{F566B935-E1A4-A940-BFE5-44AD353B97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50" name="AutoShape 7">
              <a:extLst>
                <a:ext uri="{FF2B5EF4-FFF2-40B4-BE49-F238E27FC236}">
                  <a16:creationId xmlns:a16="http://schemas.microsoft.com/office/drawing/2014/main" id="{87C3D533-11E3-2E42-A490-F0C7CB975B87}"/>
                </a:ext>
              </a:extLst>
            </p:cNvPr>
            <p:cNvSpPr>
              <a:spLocks noChangeArrowheads="1"/>
            </p:cNvSpPr>
            <p:nvPr/>
          </p:nvSpPr>
          <p:spPr bwMode="auto">
            <a:xfrm>
              <a:off x="278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38918" name="Picture 8">
            <a:extLst>
              <a:ext uri="{FF2B5EF4-FFF2-40B4-BE49-F238E27FC236}">
                <a16:creationId xmlns:a16="http://schemas.microsoft.com/office/drawing/2014/main" id="{C462FEFD-9781-EF41-8BCF-80E69F7204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49"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AutoShape 9">
            <a:extLst>
              <a:ext uri="{FF2B5EF4-FFF2-40B4-BE49-F238E27FC236}">
                <a16:creationId xmlns:a16="http://schemas.microsoft.com/office/drawing/2014/main" id="{F120652D-937B-A542-B826-2FD91D0FD245}"/>
              </a:ext>
            </a:extLst>
          </p:cNvPr>
          <p:cNvSpPr>
            <a:spLocks noChangeArrowheads="1"/>
          </p:cNvSpPr>
          <p:nvPr/>
        </p:nvSpPr>
        <p:spPr bwMode="auto">
          <a:xfrm>
            <a:off x="5887880"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38920" name="Line 10">
            <a:extLst>
              <a:ext uri="{FF2B5EF4-FFF2-40B4-BE49-F238E27FC236}">
                <a16:creationId xmlns:a16="http://schemas.microsoft.com/office/drawing/2014/main" id="{92AF177B-35E4-594D-B256-B0A7ADC3A575}"/>
              </a:ext>
            </a:extLst>
          </p:cNvPr>
          <p:cNvSpPr>
            <a:spLocks noChangeShapeType="1"/>
          </p:cNvSpPr>
          <p:nvPr/>
        </p:nvSpPr>
        <p:spPr bwMode="auto">
          <a:xfrm>
            <a:off x="7105176" y="4746308"/>
            <a:ext cx="590073" cy="87010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8921" name="Line 11">
            <a:extLst>
              <a:ext uri="{FF2B5EF4-FFF2-40B4-BE49-F238E27FC236}">
                <a16:creationId xmlns:a16="http://schemas.microsoft.com/office/drawing/2014/main" id="{57FF56E9-8C37-E748-8B3E-0F41437E762C}"/>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8922" name="Line 12">
            <a:extLst>
              <a:ext uri="{FF2B5EF4-FFF2-40B4-BE49-F238E27FC236}">
                <a16:creationId xmlns:a16="http://schemas.microsoft.com/office/drawing/2014/main" id="{8F275C9A-5259-9F44-B644-6D72EBF27238}"/>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8923" name="Line 13">
            <a:extLst>
              <a:ext uri="{FF2B5EF4-FFF2-40B4-BE49-F238E27FC236}">
                <a16:creationId xmlns:a16="http://schemas.microsoft.com/office/drawing/2014/main" id="{66F8EC81-098E-0A4C-8B61-D627DEEFD675}"/>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8924" name="Line 14">
            <a:extLst>
              <a:ext uri="{FF2B5EF4-FFF2-40B4-BE49-F238E27FC236}">
                <a16:creationId xmlns:a16="http://schemas.microsoft.com/office/drawing/2014/main" id="{6160CA90-F995-6442-87C3-434202D4AD2D}"/>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8925" name="Line 15">
            <a:extLst>
              <a:ext uri="{FF2B5EF4-FFF2-40B4-BE49-F238E27FC236}">
                <a16:creationId xmlns:a16="http://schemas.microsoft.com/office/drawing/2014/main" id="{A4D0811B-F9DB-2345-A027-59D7B580D60F}"/>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8926" name="Line 16">
            <a:extLst>
              <a:ext uri="{FF2B5EF4-FFF2-40B4-BE49-F238E27FC236}">
                <a16:creationId xmlns:a16="http://schemas.microsoft.com/office/drawing/2014/main" id="{E9580393-96F4-1E4E-A625-4167C8BB9BD7}"/>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8927" name="Rectangle 17">
            <a:extLst>
              <a:ext uri="{FF2B5EF4-FFF2-40B4-BE49-F238E27FC236}">
                <a16:creationId xmlns:a16="http://schemas.microsoft.com/office/drawing/2014/main" id="{5D37D48B-322D-B243-8A32-CC333421ED9F}"/>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Removing "Florida"</a:t>
            </a:r>
          </a:p>
        </p:txBody>
      </p:sp>
      <p:pic>
        <p:nvPicPr>
          <p:cNvPr id="38928" name="Picture 18">
            <a:extLst>
              <a:ext uri="{FF2B5EF4-FFF2-40B4-BE49-F238E27FC236}">
                <a16:creationId xmlns:a16="http://schemas.microsoft.com/office/drawing/2014/main" id="{615CEE98-2328-B042-B001-E8E788056A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9" name="Picture 19">
            <a:extLst>
              <a:ext uri="{FF2B5EF4-FFF2-40B4-BE49-F238E27FC236}">
                <a16:creationId xmlns:a16="http://schemas.microsoft.com/office/drawing/2014/main" id="{528804A2-5DF4-994E-906D-37773CFF14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0" name="Picture 20">
            <a:extLst>
              <a:ext uri="{FF2B5EF4-FFF2-40B4-BE49-F238E27FC236}">
                <a16:creationId xmlns:a16="http://schemas.microsoft.com/office/drawing/2014/main" id="{C2047B27-A8D5-454C-9090-AE42039571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1" name="Picture 21">
            <a:extLst>
              <a:ext uri="{FF2B5EF4-FFF2-40B4-BE49-F238E27FC236}">
                <a16:creationId xmlns:a16="http://schemas.microsoft.com/office/drawing/2014/main" id="{1D76ADF4-D298-6245-85E5-17FC9AB29E0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702" y="1467327"/>
            <a:ext cx="1084421"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2" name="Picture 22">
            <a:extLst>
              <a:ext uri="{FF2B5EF4-FFF2-40B4-BE49-F238E27FC236}">
                <a16:creationId xmlns:a16="http://schemas.microsoft.com/office/drawing/2014/main" id="{2218F066-78D0-9E4F-80B5-3493B9BE97C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33" name="AutoShape 23">
            <a:extLst>
              <a:ext uri="{FF2B5EF4-FFF2-40B4-BE49-F238E27FC236}">
                <a16:creationId xmlns:a16="http://schemas.microsoft.com/office/drawing/2014/main" id="{49E9F448-B4E4-3D4C-B841-8885930CDE05}"/>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38934" name="AutoShape 24">
            <a:extLst>
              <a:ext uri="{FF2B5EF4-FFF2-40B4-BE49-F238E27FC236}">
                <a16:creationId xmlns:a16="http://schemas.microsoft.com/office/drawing/2014/main" id="{FC69F25C-297E-D243-A2BA-AC95A1446629}"/>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38935" name="AutoShape 25">
            <a:extLst>
              <a:ext uri="{FF2B5EF4-FFF2-40B4-BE49-F238E27FC236}">
                <a16:creationId xmlns:a16="http://schemas.microsoft.com/office/drawing/2014/main" id="{32FF4C36-CCC5-A04A-B030-AF27357ECFFE}"/>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38936" name="Text Box 26">
            <a:extLst>
              <a:ext uri="{FF2B5EF4-FFF2-40B4-BE49-F238E27FC236}">
                <a16:creationId xmlns:a16="http://schemas.microsoft.com/office/drawing/2014/main" id="{79B82B41-0302-1D45-B938-59395514CD82}"/>
              </a:ext>
            </a:extLst>
          </p:cNvPr>
          <p:cNvSpPr txBox="1">
            <a:spLocks noChangeArrowheads="1"/>
          </p:cNvSpPr>
          <p:nvPr/>
        </p:nvSpPr>
        <p:spPr bwMode="auto">
          <a:xfrm rot="3840000">
            <a:off x="7237333" y="1827709"/>
            <a:ext cx="710089" cy="2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Florida</a:t>
            </a:r>
          </a:p>
        </p:txBody>
      </p:sp>
      <p:sp>
        <p:nvSpPr>
          <p:cNvPr id="38937" name="Text Box 27">
            <a:extLst>
              <a:ext uri="{FF2B5EF4-FFF2-40B4-BE49-F238E27FC236}">
                <a16:creationId xmlns:a16="http://schemas.microsoft.com/office/drawing/2014/main" id="{589EA3F3-7D6E-2048-A5D8-D8575E8BC5A9}"/>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38938" name="Picture 28">
            <a:extLst>
              <a:ext uri="{FF2B5EF4-FFF2-40B4-BE49-F238E27FC236}">
                <a16:creationId xmlns:a16="http://schemas.microsoft.com/office/drawing/2014/main" id="{87D1508A-8291-DC48-B8C6-4E58F70AA68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39" name="Picture 29">
            <a:extLst>
              <a:ext uri="{FF2B5EF4-FFF2-40B4-BE49-F238E27FC236}">
                <a16:creationId xmlns:a16="http://schemas.microsoft.com/office/drawing/2014/main" id="{E0C51965-24EE-4840-8464-122004BCB28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40" name="AutoShape 30">
            <a:extLst>
              <a:ext uri="{FF2B5EF4-FFF2-40B4-BE49-F238E27FC236}">
                <a16:creationId xmlns:a16="http://schemas.microsoft.com/office/drawing/2014/main" id="{28C2D79C-1D01-6E41-9F3C-A7176AC1F942}"/>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38941" name="AutoShape 31">
            <a:extLst>
              <a:ext uri="{FF2B5EF4-FFF2-40B4-BE49-F238E27FC236}">
                <a16:creationId xmlns:a16="http://schemas.microsoft.com/office/drawing/2014/main" id="{87506356-128B-B649-8A47-FADC30D2A80E}"/>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pic>
        <p:nvPicPr>
          <p:cNvPr id="38942" name="Picture 32">
            <a:extLst>
              <a:ext uri="{FF2B5EF4-FFF2-40B4-BE49-F238E27FC236}">
                <a16:creationId xmlns:a16="http://schemas.microsoft.com/office/drawing/2014/main" id="{A698A10B-24D1-8146-B245-9F0990B11F2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5129" y="4531995"/>
            <a:ext cx="631508" cy="49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43" name="Picture 33">
            <a:extLst>
              <a:ext uri="{FF2B5EF4-FFF2-40B4-BE49-F238E27FC236}">
                <a16:creationId xmlns:a16="http://schemas.microsoft.com/office/drawing/2014/main" id="{805C03A6-B1E8-5D4E-B7C7-0EFADF5DFC3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100889" y="5307807"/>
            <a:ext cx="1301592" cy="884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44" name="AutoShape 34">
            <a:extLst>
              <a:ext uri="{FF2B5EF4-FFF2-40B4-BE49-F238E27FC236}">
                <a16:creationId xmlns:a16="http://schemas.microsoft.com/office/drawing/2014/main" id="{AC020889-ADEC-9C4C-8363-9A7047500C11}"/>
              </a:ext>
            </a:extLst>
          </p:cNvPr>
          <p:cNvSpPr>
            <a:spLocks noChangeArrowheads="1"/>
          </p:cNvSpPr>
          <p:nvPr/>
        </p:nvSpPr>
        <p:spPr bwMode="auto">
          <a:xfrm rot="1680000">
            <a:off x="7268571" y="5587464"/>
            <a:ext cx="917648"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Kazakhstan</a:t>
            </a:r>
          </a:p>
        </p:txBody>
      </p:sp>
      <p:grpSp>
        <p:nvGrpSpPr>
          <p:cNvPr id="38945" name="Group 35">
            <a:extLst>
              <a:ext uri="{FF2B5EF4-FFF2-40B4-BE49-F238E27FC236}">
                <a16:creationId xmlns:a16="http://schemas.microsoft.com/office/drawing/2014/main" id="{2641A61D-D6D5-EF45-B99E-CA8FF4D488B5}"/>
              </a:ext>
            </a:extLst>
          </p:cNvPr>
          <p:cNvGrpSpPr>
            <a:grpSpLocks/>
          </p:cNvGrpSpPr>
          <p:nvPr/>
        </p:nvGrpSpPr>
        <p:grpSpPr bwMode="auto">
          <a:xfrm>
            <a:off x="2077404" y="4107658"/>
            <a:ext cx="2867502" cy="1413033"/>
            <a:chOff x="494" y="2635"/>
            <a:chExt cx="2007" cy="989"/>
          </a:xfrm>
        </p:grpSpPr>
        <p:sp>
          <p:nvSpPr>
            <p:cNvPr id="39972" name="AutoShape 36">
              <a:extLst>
                <a:ext uri="{FF2B5EF4-FFF2-40B4-BE49-F238E27FC236}">
                  <a16:creationId xmlns:a16="http://schemas.microsoft.com/office/drawing/2014/main" id="{D550A046-0B65-6B41-ABD1-876D2F8A0468}"/>
                </a:ext>
              </a:extLst>
            </p:cNvPr>
            <p:cNvSpPr>
              <a:spLocks noChangeArrowheads="1"/>
            </p:cNvSpPr>
            <p:nvPr/>
          </p:nvSpPr>
          <p:spPr bwMode="auto">
            <a:xfrm>
              <a:off x="494" y="2635"/>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sz="1620">
                <a:latin typeface="Times New Roman" pitchFamily="16" charset="0"/>
              </a:endParaRPr>
            </a:p>
          </p:txBody>
        </p:sp>
        <p:sp>
          <p:nvSpPr>
            <p:cNvPr id="38947" name="AutoShape 37">
              <a:extLst>
                <a:ext uri="{FF2B5EF4-FFF2-40B4-BE49-F238E27FC236}">
                  <a16:creationId xmlns:a16="http://schemas.microsoft.com/office/drawing/2014/main" id="{9103924A-18B1-9643-8957-6CF4FD168DE7}"/>
                </a:ext>
              </a:extLst>
            </p:cNvPr>
            <p:cNvSpPr>
              <a:spLocks noChangeArrowheads="1"/>
            </p:cNvSpPr>
            <p:nvPr/>
          </p:nvSpPr>
          <p:spPr bwMode="auto">
            <a:xfrm>
              <a:off x="535" y="2676"/>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324" tIns="39852" rIns="81324" bIns="3985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9000"/>
                </a:lnSpc>
                <a:buClr>
                  <a:srgbClr val="00FF00"/>
                </a:buClr>
                <a:buSzPct val="100000"/>
                <a:buFont typeface="Monotype Corsiva" panose="03010101010201010101" pitchFamily="66" charset="0"/>
                <a:buNone/>
              </a:pPr>
              <a:r>
                <a:rPr lang="en-GB" altLang="en-US" sz="2880">
                  <a:solidFill>
                    <a:srgbClr val="00FF00"/>
                  </a:solidFill>
                  <a:latin typeface="Monotype Corsiva" panose="03010101010201010101" pitchFamily="66" charset="0"/>
                </a:rPr>
                <a:t>Why did I choose</a:t>
              </a:r>
            </a:p>
            <a:p>
              <a:pPr algn="ctr">
                <a:buClr>
                  <a:srgbClr val="00FF00"/>
                </a:buClr>
                <a:buSzPct val="100000"/>
                <a:buFont typeface="Monotype Corsiva" panose="03010101010201010101" pitchFamily="66" charset="0"/>
                <a:buNone/>
              </a:pPr>
              <a:r>
                <a:rPr lang="en-GB" altLang="en-US" sz="2880">
                  <a:solidFill>
                    <a:srgbClr val="00FF00"/>
                  </a:solidFill>
                  <a:latin typeface="Monotype Corsiva" panose="03010101010201010101" pitchFamily="66" charset="0"/>
                </a:rPr>
                <a:t>the </a:t>
              </a:r>
              <a:r>
                <a:rPr lang="en-GB" altLang="en-US" sz="2880" b="1" u="sng">
                  <a:solidFill>
                    <a:srgbClr val="BC3700"/>
                  </a:solidFill>
                  <a:latin typeface="Monotype Corsiva" panose="03010101010201010101" pitchFamily="66" charset="0"/>
                </a:rPr>
                <a:t>smallest</a:t>
              </a:r>
              <a:r>
                <a:rPr lang="en-GB" altLang="en-US" sz="2880" b="1">
                  <a:solidFill>
                    <a:srgbClr val="BC3700"/>
                  </a:solidFill>
                  <a:latin typeface="Monotype Corsiva" panose="03010101010201010101" pitchFamily="66" charset="0"/>
                </a:rPr>
                <a:t> </a:t>
              </a:r>
              <a:r>
                <a:rPr lang="en-GB" altLang="en-US" sz="2880">
                  <a:solidFill>
                    <a:srgbClr val="00FF00"/>
                  </a:solidFill>
                  <a:latin typeface="Monotype Corsiva" panose="03010101010201010101" pitchFamily="66" charset="0"/>
                </a:rPr>
                <a:t>item</a:t>
              </a:r>
            </a:p>
            <a:p>
              <a:pPr algn="ctr">
                <a:buClr>
                  <a:srgbClr val="00FF00"/>
                </a:buClr>
                <a:buSzPct val="100000"/>
                <a:buFont typeface="Monotype Corsiva" panose="03010101010201010101" pitchFamily="66" charset="0"/>
                <a:buNone/>
              </a:pPr>
              <a:r>
                <a:rPr lang="en-GB" altLang="en-US" sz="2880">
                  <a:solidFill>
                    <a:srgbClr val="00FF00"/>
                  </a:solidFill>
                  <a:latin typeface="Monotype Corsiva" panose="03010101010201010101" pitchFamily="66" charset="0"/>
                </a:rPr>
                <a:t>in the right subtree?</a:t>
              </a:r>
            </a:p>
          </p:txBody>
        </p:sp>
      </p:grpSp>
    </p:spTree>
  </p:cSld>
  <p:clrMapOvr>
    <a:masterClrMapping/>
  </p:clrMapOvr>
  <p:transition>
    <p:cover dir="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1">
            <a:extLst>
              <a:ext uri="{FF2B5EF4-FFF2-40B4-BE49-F238E27FC236}">
                <a16:creationId xmlns:a16="http://schemas.microsoft.com/office/drawing/2014/main" id="{661DE764-58B9-964B-8954-FA91924749E0}"/>
              </a:ext>
            </a:extLst>
          </p:cNvPr>
          <p:cNvSpPr>
            <a:spLocks noChangeShapeType="1"/>
          </p:cNvSpPr>
          <p:nvPr/>
        </p:nvSpPr>
        <p:spPr bwMode="auto">
          <a:xfrm>
            <a:off x="5554980"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13315" name="Group 2">
            <a:extLst>
              <a:ext uri="{FF2B5EF4-FFF2-40B4-BE49-F238E27FC236}">
                <a16:creationId xmlns:a16="http://schemas.microsoft.com/office/drawing/2014/main" id="{27B30FC6-09B3-DE48-917D-53E219D348D2}"/>
              </a:ext>
            </a:extLst>
          </p:cNvPr>
          <p:cNvGrpSpPr>
            <a:grpSpLocks/>
          </p:cNvGrpSpPr>
          <p:nvPr/>
        </p:nvGrpSpPr>
        <p:grpSpPr bwMode="auto">
          <a:xfrm>
            <a:off x="5197794" y="3033237"/>
            <a:ext cx="975837" cy="1617344"/>
            <a:chOff x="2678" y="1883"/>
            <a:chExt cx="683" cy="1132"/>
          </a:xfrm>
        </p:grpSpPr>
        <p:sp>
          <p:nvSpPr>
            <p:cNvPr id="13340" name="Line 3">
              <a:extLst>
                <a:ext uri="{FF2B5EF4-FFF2-40B4-BE49-F238E27FC236}">
                  <a16:creationId xmlns:a16="http://schemas.microsoft.com/office/drawing/2014/main" id="{C68380FA-65CA-F14C-BFF2-600227593536}"/>
                </a:ext>
              </a:extLst>
            </p:cNvPr>
            <p:cNvSpPr>
              <a:spLocks noChangeShapeType="1"/>
            </p:cNvSpPr>
            <p:nvPr/>
          </p:nvSpPr>
          <p:spPr bwMode="auto">
            <a:xfrm flipH="1">
              <a:off x="290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13341" name="Picture 4">
              <a:extLst>
                <a:ext uri="{FF2B5EF4-FFF2-40B4-BE49-F238E27FC236}">
                  <a16:creationId xmlns:a16="http://schemas.microsoft.com/office/drawing/2014/main" id="{CBA0431C-6CD9-9A4C-9DFA-7E55A90241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42" name="AutoShape 5">
              <a:extLst>
                <a:ext uri="{FF2B5EF4-FFF2-40B4-BE49-F238E27FC236}">
                  <a16:creationId xmlns:a16="http://schemas.microsoft.com/office/drawing/2014/main" id="{D1C35F5E-13CB-8948-87F7-B2610EAF9E89}"/>
                </a:ext>
              </a:extLst>
            </p:cNvPr>
            <p:cNvSpPr>
              <a:spLocks noChangeArrowheads="1"/>
            </p:cNvSpPr>
            <p:nvPr/>
          </p:nvSpPr>
          <p:spPr bwMode="auto">
            <a:xfrm>
              <a:off x="272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13316" name="Picture 6">
            <a:extLst>
              <a:ext uri="{FF2B5EF4-FFF2-40B4-BE49-F238E27FC236}">
                <a16:creationId xmlns:a16="http://schemas.microsoft.com/office/drawing/2014/main" id="{73C8DBD4-1D5C-FE4C-84CE-79525EE4A5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0724"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AutoShape 7">
            <a:extLst>
              <a:ext uri="{FF2B5EF4-FFF2-40B4-BE49-F238E27FC236}">
                <a16:creationId xmlns:a16="http://schemas.microsoft.com/office/drawing/2014/main" id="{CFDEB797-34F6-3B4E-B293-4FF269DE67E7}"/>
              </a:ext>
            </a:extLst>
          </p:cNvPr>
          <p:cNvSpPr>
            <a:spLocks noChangeArrowheads="1"/>
          </p:cNvSpPr>
          <p:nvPr/>
        </p:nvSpPr>
        <p:spPr bwMode="auto">
          <a:xfrm>
            <a:off x="5802155"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13318" name="Line 8">
            <a:extLst>
              <a:ext uri="{FF2B5EF4-FFF2-40B4-BE49-F238E27FC236}">
                <a16:creationId xmlns:a16="http://schemas.microsoft.com/office/drawing/2014/main" id="{36CFD17C-C707-A04A-920C-634448C7B4EB}"/>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13319" name="Line 9">
            <a:extLst>
              <a:ext uri="{FF2B5EF4-FFF2-40B4-BE49-F238E27FC236}">
                <a16:creationId xmlns:a16="http://schemas.microsoft.com/office/drawing/2014/main" id="{C1090BD7-E222-9146-88A0-C581E96D3E37}"/>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13320" name="Line 10">
            <a:extLst>
              <a:ext uri="{FF2B5EF4-FFF2-40B4-BE49-F238E27FC236}">
                <a16:creationId xmlns:a16="http://schemas.microsoft.com/office/drawing/2014/main" id="{D712A693-A7A2-CC45-B8E7-02D220F447A5}"/>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13321" name="Line 11">
            <a:extLst>
              <a:ext uri="{FF2B5EF4-FFF2-40B4-BE49-F238E27FC236}">
                <a16:creationId xmlns:a16="http://schemas.microsoft.com/office/drawing/2014/main" id="{C7DAD2D6-F301-F649-B22C-9A1CA2C45F86}"/>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13322" name="Line 12">
            <a:extLst>
              <a:ext uri="{FF2B5EF4-FFF2-40B4-BE49-F238E27FC236}">
                <a16:creationId xmlns:a16="http://schemas.microsoft.com/office/drawing/2014/main" id="{F6F24AC2-7832-8643-AE46-5474841D7ECC}"/>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13323" name="Line 13">
            <a:extLst>
              <a:ext uri="{FF2B5EF4-FFF2-40B4-BE49-F238E27FC236}">
                <a16:creationId xmlns:a16="http://schemas.microsoft.com/office/drawing/2014/main" id="{366AF3E4-3063-B544-8C7E-F3EDD2A48AD7}"/>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13324" name="Rectangle 14">
            <a:extLst>
              <a:ext uri="{FF2B5EF4-FFF2-40B4-BE49-F238E27FC236}">
                <a16:creationId xmlns:a16="http://schemas.microsoft.com/office/drawing/2014/main" id="{D00B15C8-32DA-4740-829A-7C0698BC1539}"/>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A Binary Search Tree of States</a:t>
            </a:r>
          </a:p>
        </p:txBody>
      </p:sp>
      <p:sp>
        <p:nvSpPr>
          <p:cNvPr id="13325" name="Rectangle 15">
            <a:extLst>
              <a:ext uri="{FF2B5EF4-FFF2-40B4-BE49-F238E27FC236}">
                <a16:creationId xmlns:a16="http://schemas.microsoft.com/office/drawing/2014/main" id="{6857D418-AB60-E547-8E33-0ECC727DC37D}"/>
              </a:ext>
            </a:extLst>
          </p:cNvPr>
          <p:cNvSpPr>
            <a:spLocks noGrp="1" noChangeArrowheads="1"/>
          </p:cNvSpPr>
          <p:nvPr>
            <p:ph type="body" sz="half" idx="1"/>
          </p:nvPr>
        </p:nvSpPr>
        <p:spPr>
          <a:xfrm>
            <a:off x="824459" y="2125981"/>
            <a:ext cx="4716235" cy="3991928"/>
          </a:xfrm>
        </p:spPr>
        <p:txBody>
          <a:bodyPr/>
          <a:lstStyle/>
          <a:p>
            <a:pPr marL="411480" indent="-411480">
              <a:lnSpc>
                <a:spcPct val="95000"/>
              </a:lnSpc>
              <a:spcBef>
                <a:spcPts val="630"/>
              </a:spcBef>
              <a:buNone/>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dirty="0"/>
              <a:t>Storage rules:</a:t>
            </a:r>
          </a:p>
          <a:p>
            <a:pPr marL="411480" indent="-411480">
              <a:spcBef>
                <a:spcPts val="630"/>
              </a:spcBef>
              <a:buFont typeface="Monotype Sorts" pitchFamily="2" charset="2"/>
              <a:buChar char=""/>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dirty="0"/>
              <a:t>Every key to the </a:t>
            </a:r>
            <a:r>
              <a:rPr lang="en-GB" altLang="en-US" b="1" u="sng" dirty="0">
                <a:solidFill>
                  <a:srgbClr val="FF8000"/>
                </a:solidFill>
              </a:rPr>
              <a:t>left</a:t>
            </a:r>
            <a:r>
              <a:rPr lang="en-GB" altLang="en-US" dirty="0"/>
              <a:t> of a node is alphabetically </a:t>
            </a:r>
            <a:r>
              <a:rPr lang="en-GB" altLang="en-US" b="1" u="sng" dirty="0">
                <a:solidFill>
                  <a:srgbClr val="FF8000"/>
                </a:solidFill>
              </a:rPr>
              <a:t>before </a:t>
            </a:r>
            <a:r>
              <a:rPr lang="en-GB" altLang="en-US" dirty="0"/>
              <a:t>the key of the node.</a:t>
            </a:r>
          </a:p>
          <a:p>
            <a:pPr marL="411480" indent="-411480">
              <a:spcBef>
                <a:spcPts val="630"/>
              </a:spcBef>
              <a:buFont typeface="Monotype Sorts" pitchFamily="2" charset="2"/>
              <a:buChar char=""/>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dirty="0"/>
              <a:t>Every key to the    </a:t>
            </a:r>
            <a:r>
              <a:rPr lang="en-GB" altLang="en-US" b="1" u="sng" dirty="0">
                <a:solidFill>
                  <a:srgbClr val="FF8000"/>
                </a:solidFill>
              </a:rPr>
              <a:t>right</a:t>
            </a:r>
            <a:r>
              <a:rPr lang="en-GB" altLang="en-US" dirty="0"/>
              <a:t> of a node is alphabetically </a:t>
            </a:r>
            <a:r>
              <a:rPr lang="en-GB" altLang="en-US" b="1" u="sng" dirty="0">
                <a:solidFill>
                  <a:srgbClr val="FF8000"/>
                </a:solidFill>
              </a:rPr>
              <a:t>after </a:t>
            </a:r>
            <a:r>
              <a:rPr lang="en-GB" altLang="en-US" dirty="0"/>
              <a:t>   the key of the node.</a:t>
            </a:r>
          </a:p>
        </p:txBody>
      </p:sp>
      <p:pic>
        <p:nvPicPr>
          <p:cNvPr id="13326" name="Picture 16">
            <a:extLst>
              <a:ext uri="{FF2B5EF4-FFF2-40B4-BE49-F238E27FC236}">
                <a16:creationId xmlns:a16="http://schemas.microsoft.com/office/drawing/2014/main" id="{A8EC7554-6324-AB45-9300-7447285911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7" name="Picture 17">
            <a:extLst>
              <a:ext uri="{FF2B5EF4-FFF2-40B4-BE49-F238E27FC236}">
                <a16:creationId xmlns:a16="http://schemas.microsoft.com/office/drawing/2014/main" id="{B19EADE4-BC99-E549-A95C-E53CCD7B28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8" name="Picture 18">
            <a:extLst>
              <a:ext uri="{FF2B5EF4-FFF2-40B4-BE49-F238E27FC236}">
                <a16:creationId xmlns:a16="http://schemas.microsoft.com/office/drawing/2014/main" id="{21839321-7E5B-674B-A542-E4F90DFA84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9" name="Picture 19">
            <a:extLst>
              <a:ext uri="{FF2B5EF4-FFF2-40B4-BE49-F238E27FC236}">
                <a16:creationId xmlns:a16="http://schemas.microsoft.com/office/drawing/2014/main" id="{479038A8-8FB1-DD42-8A73-C7BEB8083C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702" y="1467327"/>
            <a:ext cx="1084421"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0" name="Picture 20">
            <a:extLst>
              <a:ext uri="{FF2B5EF4-FFF2-40B4-BE49-F238E27FC236}">
                <a16:creationId xmlns:a16="http://schemas.microsoft.com/office/drawing/2014/main" id="{1BF197B4-0679-B14B-8DAC-4831021F5D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1" name="AutoShape 21">
            <a:extLst>
              <a:ext uri="{FF2B5EF4-FFF2-40B4-BE49-F238E27FC236}">
                <a16:creationId xmlns:a16="http://schemas.microsoft.com/office/drawing/2014/main" id="{A65D5570-45E1-3342-8F8C-A0DB169D4670}"/>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13332" name="AutoShape 22">
            <a:extLst>
              <a:ext uri="{FF2B5EF4-FFF2-40B4-BE49-F238E27FC236}">
                <a16:creationId xmlns:a16="http://schemas.microsoft.com/office/drawing/2014/main" id="{C8C6A4A1-6E5D-7248-B386-2CF53E447AD8}"/>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13333" name="AutoShape 23">
            <a:extLst>
              <a:ext uri="{FF2B5EF4-FFF2-40B4-BE49-F238E27FC236}">
                <a16:creationId xmlns:a16="http://schemas.microsoft.com/office/drawing/2014/main" id="{D03CD974-7B85-384C-82AD-E7783E575A0F}"/>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13334" name="Text Box 24">
            <a:extLst>
              <a:ext uri="{FF2B5EF4-FFF2-40B4-BE49-F238E27FC236}">
                <a16:creationId xmlns:a16="http://schemas.microsoft.com/office/drawing/2014/main" id="{17096ED5-7D93-7544-A61C-3BC82AE2D322}"/>
              </a:ext>
            </a:extLst>
          </p:cNvPr>
          <p:cNvSpPr txBox="1">
            <a:spLocks noChangeArrowheads="1"/>
          </p:cNvSpPr>
          <p:nvPr/>
        </p:nvSpPr>
        <p:spPr bwMode="auto">
          <a:xfrm rot="3840000">
            <a:off x="7237333" y="1827709"/>
            <a:ext cx="710089" cy="2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Florida</a:t>
            </a:r>
          </a:p>
        </p:txBody>
      </p:sp>
      <p:sp>
        <p:nvSpPr>
          <p:cNvPr id="13335" name="Text Box 25">
            <a:extLst>
              <a:ext uri="{FF2B5EF4-FFF2-40B4-BE49-F238E27FC236}">
                <a16:creationId xmlns:a16="http://schemas.microsoft.com/office/drawing/2014/main" id="{424A2529-A751-7A4C-81F1-29C7F28320EF}"/>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13336" name="Picture 26">
            <a:extLst>
              <a:ext uri="{FF2B5EF4-FFF2-40B4-BE49-F238E27FC236}">
                <a16:creationId xmlns:a16="http://schemas.microsoft.com/office/drawing/2014/main" id="{65E1FEA5-F043-4144-9835-2FF2033C23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37" name="Picture 27">
            <a:extLst>
              <a:ext uri="{FF2B5EF4-FFF2-40B4-BE49-F238E27FC236}">
                <a16:creationId xmlns:a16="http://schemas.microsoft.com/office/drawing/2014/main" id="{789B8CAE-3F39-FE44-B98C-030E817D62D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8" name="AutoShape 28">
            <a:extLst>
              <a:ext uri="{FF2B5EF4-FFF2-40B4-BE49-F238E27FC236}">
                <a16:creationId xmlns:a16="http://schemas.microsoft.com/office/drawing/2014/main" id="{E0FBFF43-7C8F-F34F-8AF9-0B271FBE0EE1}"/>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13339" name="AutoShape 29">
            <a:extLst>
              <a:ext uri="{FF2B5EF4-FFF2-40B4-BE49-F238E27FC236}">
                <a16:creationId xmlns:a16="http://schemas.microsoft.com/office/drawing/2014/main" id="{ED98A80B-91EA-AE48-BA96-D85727B36502}"/>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spTree>
  </p:cSld>
  <p:clrMapOvr>
    <a:masterClrMapping/>
  </p:clrMapOvr>
  <p:transition>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1">
            <a:extLst>
              <a:ext uri="{FF2B5EF4-FFF2-40B4-BE49-F238E27FC236}">
                <a16:creationId xmlns:a16="http://schemas.microsoft.com/office/drawing/2014/main" id="{C4BC91B2-9629-BC48-8BA4-AFCCD9B87696}"/>
              </a:ext>
            </a:extLst>
          </p:cNvPr>
          <p:cNvSpPr>
            <a:spLocks noChangeShapeType="1"/>
          </p:cNvSpPr>
          <p:nvPr/>
        </p:nvSpPr>
        <p:spPr bwMode="auto">
          <a:xfrm>
            <a:off x="5640705"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39939" name="Group 2">
            <a:extLst>
              <a:ext uri="{FF2B5EF4-FFF2-40B4-BE49-F238E27FC236}">
                <a16:creationId xmlns:a16="http://schemas.microsoft.com/office/drawing/2014/main" id="{C3436881-8961-7842-BB34-8C8C5CB1A790}"/>
              </a:ext>
            </a:extLst>
          </p:cNvPr>
          <p:cNvGrpSpPr>
            <a:grpSpLocks/>
          </p:cNvGrpSpPr>
          <p:nvPr/>
        </p:nvGrpSpPr>
        <p:grpSpPr bwMode="auto">
          <a:xfrm>
            <a:off x="5283519" y="3033237"/>
            <a:ext cx="975837" cy="1617344"/>
            <a:chOff x="2738" y="1883"/>
            <a:chExt cx="683" cy="1132"/>
          </a:xfrm>
        </p:grpSpPr>
        <p:sp>
          <p:nvSpPr>
            <p:cNvPr id="39968" name="Line 3">
              <a:extLst>
                <a:ext uri="{FF2B5EF4-FFF2-40B4-BE49-F238E27FC236}">
                  <a16:creationId xmlns:a16="http://schemas.microsoft.com/office/drawing/2014/main" id="{8270643B-0636-9D4F-B912-F88313B6D148}"/>
                </a:ext>
              </a:extLst>
            </p:cNvPr>
            <p:cNvSpPr>
              <a:spLocks noChangeShapeType="1"/>
            </p:cNvSpPr>
            <p:nvPr/>
          </p:nvSpPr>
          <p:spPr bwMode="auto">
            <a:xfrm flipH="1">
              <a:off x="296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39969" name="Picture 4">
              <a:extLst>
                <a:ext uri="{FF2B5EF4-FFF2-40B4-BE49-F238E27FC236}">
                  <a16:creationId xmlns:a16="http://schemas.microsoft.com/office/drawing/2014/main" id="{74C4321F-F4C3-544F-803B-5CDA1A3732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70" name="AutoShape 5">
              <a:extLst>
                <a:ext uri="{FF2B5EF4-FFF2-40B4-BE49-F238E27FC236}">
                  <a16:creationId xmlns:a16="http://schemas.microsoft.com/office/drawing/2014/main" id="{E50FD6CF-F0AA-E04D-931A-6F22155370BA}"/>
                </a:ext>
              </a:extLst>
            </p:cNvPr>
            <p:cNvSpPr>
              <a:spLocks noChangeArrowheads="1"/>
            </p:cNvSpPr>
            <p:nvPr/>
          </p:nvSpPr>
          <p:spPr bwMode="auto">
            <a:xfrm>
              <a:off x="278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39940" name="Picture 6">
            <a:extLst>
              <a:ext uri="{FF2B5EF4-FFF2-40B4-BE49-F238E27FC236}">
                <a16:creationId xmlns:a16="http://schemas.microsoft.com/office/drawing/2014/main" id="{3D236809-85CD-574D-AAC1-84E7DEE4CA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49"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AutoShape 7">
            <a:extLst>
              <a:ext uri="{FF2B5EF4-FFF2-40B4-BE49-F238E27FC236}">
                <a16:creationId xmlns:a16="http://schemas.microsoft.com/office/drawing/2014/main" id="{9F69899D-35F2-FB46-AE6F-B0EBFBA72A30}"/>
              </a:ext>
            </a:extLst>
          </p:cNvPr>
          <p:cNvSpPr>
            <a:spLocks noChangeArrowheads="1"/>
          </p:cNvSpPr>
          <p:nvPr/>
        </p:nvSpPr>
        <p:spPr bwMode="auto">
          <a:xfrm>
            <a:off x="5887880"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39942" name="Line 8">
            <a:extLst>
              <a:ext uri="{FF2B5EF4-FFF2-40B4-BE49-F238E27FC236}">
                <a16:creationId xmlns:a16="http://schemas.microsoft.com/office/drawing/2014/main" id="{E91449B6-8133-534A-9516-51164C45E3DA}"/>
              </a:ext>
            </a:extLst>
          </p:cNvPr>
          <p:cNvSpPr>
            <a:spLocks noChangeShapeType="1"/>
          </p:cNvSpPr>
          <p:nvPr/>
        </p:nvSpPr>
        <p:spPr bwMode="auto">
          <a:xfrm flipH="1">
            <a:off x="7048026" y="4059079"/>
            <a:ext cx="304323" cy="49006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9943" name="Line 9">
            <a:extLst>
              <a:ext uri="{FF2B5EF4-FFF2-40B4-BE49-F238E27FC236}">
                <a16:creationId xmlns:a16="http://schemas.microsoft.com/office/drawing/2014/main" id="{EE30E587-7A06-694B-8DF4-E53E5DB6D281}"/>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9944" name="Line 10">
            <a:extLst>
              <a:ext uri="{FF2B5EF4-FFF2-40B4-BE49-F238E27FC236}">
                <a16:creationId xmlns:a16="http://schemas.microsoft.com/office/drawing/2014/main" id="{3652DBE9-C2EA-E744-815C-A71031D1C1B1}"/>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9945" name="Line 11">
            <a:extLst>
              <a:ext uri="{FF2B5EF4-FFF2-40B4-BE49-F238E27FC236}">
                <a16:creationId xmlns:a16="http://schemas.microsoft.com/office/drawing/2014/main" id="{A4F9A738-3AF9-2B42-94DC-6CDB069477FD}"/>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9946" name="Line 12">
            <a:extLst>
              <a:ext uri="{FF2B5EF4-FFF2-40B4-BE49-F238E27FC236}">
                <a16:creationId xmlns:a16="http://schemas.microsoft.com/office/drawing/2014/main" id="{5E9EE562-07DE-944B-B635-20C0851E258F}"/>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9947" name="Line 13">
            <a:extLst>
              <a:ext uri="{FF2B5EF4-FFF2-40B4-BE49-F238E27FC236}">
                <a16:creationId xmlns:a16="http://schemas.microsoft.com/office/drawing/2014/main" id="{F8F1FF76-6787-2548-9F27-03A0789D3B3D}"/>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9948" name="Line 14">
            <a:extLst>
              <a:ext uri="{FF2B5EF4-FFF2-40B4-BE49-F238E27FC236}">
                <a16:creationId xmlns:a16="http://schemas.microsoft.com/office/drawing/2014/main" id="{48107D6C-AFB8-A949-B4A1-A4133B8D65EB}"/>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39949" name="Rectangle 15">
            <a:extLst>
              <a:ext uri="{FF2B5EF4-FFF2-40B4-BE49-F238E27FC236}">
                <a16:creationId xmlns:a16="http://schemas.microsoft.com/office/drawing/2014/main" id="{E0634BEB-94CB-044F-8EB5-330F964914AC}"/>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Removing "Florida"</a:t>
            </a:r>
          </a:p>
        </p:txBody>
      </p:sp>
      <p:pic>
        <p:nvPicPr>
          <p:cNvPr id="39950" name="Picture 16">
            <a:extLst>
              <a:ext uri="{FF2B5EF4-FFF2-40B4-BE49-F238E27FC236}">
                <a16:creationId xmlns:a16="http://schemas.microsoft.com/office/drawing/2014/main" id="{4EDA28F9-0D06-3341-AFA8-A714DCEFAF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1" name="Picture 17">
            <a:extLst>
              <a:ext uri="{FF2B5EF4-FFF2-40B4-BE49-F238E27FC236}">
                <a16:creationId xmlns:a16="http://schemas.microsoft.com/office/drawing/2014/main" id="{1D6679F4-FE6A-6E48-AE84-97E2485B22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2" name="Picture 18">
            <a:extLst>
              <a:ext uri="{FF2B5EF4-FFF2-40B4-BE49-F238E27FC236}">
                <a16:creationId xmlns:a16="http://schemas.microsoft.com/office/drawing/2014/main" id="{E756A8BB-D243-AB42-A954-64BE6FE0AA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3" name="Picture 19">
            <a:extLst>
              <a:ext uri="{FF2B5EF4-FFF2-40B4-BE49-F238E27FC236}">
                <a16:creationId xmlns:a16="http://schemas.microsoft.com/office/drawing/2014/main" id="{0D785699-4680-1C4C-B3D2-BE2DCECEBF5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54" name="AutoShape 20">
            <a:extLst>
              <a:ext uri="{FF2B5EF4-FFF2-40B4-BE49-F238E27FC236}">
                <a16:creationId xmlns:a16="http://schemas.microsoft.com/office/drawing/2014/main" id="{7A5C0F7C-0EC3-364D-9CE6-08DD01460515}"/>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39955" name="AutoShape 21">
            <a:extLst>
              <a:ext uri="{FF2B5EF4-FFF2-40B4-BE49-F238E27FC236}">
                <a16:creationId xmlns:a16="http://schemas.microsoft.com/office/drawing/2014/main" id="{D9A9A885-6E3A-2D4E-AF98-20A9F7E5A619}"/>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39956" name="AutoShape 22">
            <a:extLst>
              <a:ext uri="{FF2B5EF4-FFF2-40B4-BE49-F238E27FC236}">
                <a16:creationId xmlns:a16="http://schemas.microsoft.com/office/drawing/2014/main" id="{BEF7C2D7-594E-A540-AA94-051BBAF692F7}"/>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39957" name="Text Box 23">
            <a:extLst>
              <a:ext uri="{FF2B5EF4-FFF2-40B4-BE49-F238E27FC236}">
                <a16:creationId xmlns:a16="http://schemas.microsoft.com/office/drawing/2014/main" id="{3CD599D3-1660-FB4C-A958-27304E807433}"/>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39958" name="Picture 24">
            <a:extLst>
              <a:ext uri="{FF2B5EF4-FFF2-40B4-BE49-F238E27FC236}">
                <a16:creationId xmlns:a16="http://schemas.microsoft.com/office/drawing/2014/main" id="{CF78F202-7C7C-6246-99A5-8CACEDCEC3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59" name="Picture 25">
            <a:extLst>
              <a:ext uri="{FF2B5EF4-FFF2-40B4-BE49-F238E27FC236}">
                <a16:creationId xmlns:a16="http://schemas.microsoft.com/office/drawing/2014/main" id="{1DE8C20F-2308-DE42-99EA-45D2C269EA0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60" name="AutoShape 26">
            <a:extLst>
              <a:ext uri="{FF2B5EF4-FFF2-40B4-BE49-F238E27FC236}">
                <a16:creationId xmlns:a16="http://schemas.microsoft.com/office/drawing/2014/main" id="{49426122-3BBB-9E46-8B6D-CD53B9E85745}"/>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39961" name="AutoShape 27">
            <a:extLst>
              <a:ext uri="{FF2B5EF4-FFF2-40B4-BE49-F238E27FC236}">
                <a16:creationId xmlns:a16="http://schemas.microsoft.com/office/drawing/2014/main" id="{F66982D8-BDAB-024F-998B-BC6EC7EC8913}"/>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pic>
        <p:nvPicPr>
          <p:cNvPr id="39962" name="Picture 28">
            <a:extLst>
              <a:ext uri="{FF2B5EF4-FFF2-40B4-BE49-F238E27FC236}">
                <a16:creationId xmlns:a16="http://schemas.microsoft.com/office/drawing/2014/main" id="{45062EC1-673E-CC4E-904A-AAFFC3C80B9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42335" y="1718788"/>
            <a:ext cx="631508" cy="492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63" name="AutoShape 29">
            <a:extLst>
              <a:ext uri="{FF2B5EF4-FFF2-40B4-BE49-F238E27FC236}">
                <a16:creationId xmlns:a16="http://schemas.microsoft.com/office/drawing/2014/main" id="{8B4DF418-2DB0-154B-A00E-7B2EE5759E05}"/>
              </a:ext>
            </a:extLst>
          </p:cNvPr>
          <p:cNvSpPr>
            <a:spLocks noChangeArrowheads="1"/>
          </p:cNvSpPr>
          <p:nvPr/>
        </p:nvSpPr>
        <p:spPr bwMode="auto">
          <a:xfrm>
            <a:off x="7295198" y="1814514"/>
            <a:ext cx="48804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Iowa</a:t>
            </a:r>
          </a:p>
        </p:txBody>
      </p:sp>
      <p:pic>
        <p:nvPicPr>
          <p:cNvPr id="39964" name="Picture 30">
            <a:extLst>
              <a:ext uri="{FF2B5EF4-FFF2-40B4-BE49-F238E27FC236}">
                <a16:creationId xmlns:a16="http://schemas.microsoft.com/office/drawing/2014/main" id="{50527C24-CF99-D94B-8031-37527B5DCEB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46509" y="4320541"/>
            <a:ext cx="1301592" cy="8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65" name="AutoShape 31">
            <a:extLst>
              <a:ext uri="{FF2B5EF4-FFF2-40B4-BE49-F238E27FC236}">
                <a16:creationId xmlns:a16="http://schemas.microsoft.com/office/drawing/2014/main" id="{84655B65-9477-E542-B277-4B759A94D0E7}"/>
              </a:ext>
            </a:extLst>
          </p:cNvPr>
          <p:cNvSpPr>
            <a:spLocks noChangeArrowheads="1"/>
          </p:cNvSpPr>
          <p:nvPr/>
        </p:nvSpPr>
        <p:spPr bwMode="auto">
          <a:xfrm rot="1680000">
            <a:off x="6514191" y="4600199"/>
            <a:ext cx="917648"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Kazakhstan</a:t>
            </a:r>
          </a:p>
        </p:txBody>
      </p:sp>
      <p:sp>
        <p:nvSpPr>
          <p:cNvPr id="40992" name="AutoShape 32">
            <a:extLst>
              <a:ext uri="{FF2B5EF4-FFF2-40B4-BE49-F238E27FC236}">
                <a16:creationId xmlns:a16="http://schemas.microsoft.com/office/drawing/2014/main" id="{B0DD897A-38EF-744F-BE26-9D079BD7B18B}"/>
              </a:ext>
            </a:extLst>
          </p:cNvPr>
          <p:cNvSpPr>
            <a:spLocks noChangeArrowheads="1"/>
          </p:cNvSpPr>
          <p:nvPr/>
        </p:nvSpPr>
        <p:spPr bwMode="auto">
          <a:xfrm>
            <a:off x="2077403" y="4107658"/>
            <a:ext cx="2868930" cy="1414463"/>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sz="1620">
              <a:latin typeface="Times New Roman" pitchFamily="16" charset="0"/>
            </a:endParaRPr>
          </a:p>
        </p:txBody>
      </p:sp>
      <p:sp>
        <p:nvSpPr>
          <p:cNvPr id="39967" name="AutoShape 33">
            <a:extLst>
              <a:ext uri="{FF2B5EF4-FFF2-40B4-BE49-F238E27FC236}">
                <a16:creationId xmlns:a16="http://schemas.microsoft.com/office/drawing/2014/main" id="{861C9880-D691-CB43-A980-4DE1EFDC4AC1}"/>
              </a:ext>
            </a:extLst>
          </p:cNvPr>
          <p:cNvSpPr>
            <a:spLocks noChangeArrowheads="1"/>
          </p:cNvSpPr>
          <p:nvPr/>
        </p:nvSpPr>
        <p:spPr bwMode="auto">
          <a:xfrm>
            <a:off x="2301201" y="4169092"/>
            <a:ext cx="2461340" cy="1386802"/>
          </a:xfrm>
          <a:prstGeom prst="roundRect">
            <a:avLst>
              <a:gd name="adj" fmla="val 10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160">
                <a:solidFill>
                  <a:schemeClr val="tx1"/>
                </a:solidFill>
              </a:rPr>
              <a:t>Because every key</a:t>
            </a:r>
          </a:p>
          <a:p>
            <a:pPr algn="ctr">
              <a:buClr>
                <a:srgbClr val="E0E0E0"/>
              </a:buClr>
              <a:buSzPct val="100000"/>
              <a:buFont typeface="Arial" panose="020B0604020202020204" pitchFamily="34" charset="0"/>
              <a:buNone/>
            </a:pPr>
            <a:r>
              <a:rPr lang="en-GB" altLang="en-US" sz="2160">
                <a:solidFill>
                  <a:schemeClr val="tx1"/>
                </a:solidFill>
              </a:rPr>
              <a:t>must be smaller than</a:t>
            </a:r>
          </a:p>
          <a:p>
            <a:pPr algn="ctr">
              <a:buClr>
                <a:srgbClr val="E0E0E0"/>
              </a:buClr>
              <a:buSzPct val="100000"/>
              <a:buFont typeface="Arial" panose="020B0604020202020204" pitchFamily="34" charset="0"/>
              <a:buNone/>
            </a:pPr>
            <a:r>
              <a:rPr lang="en-GB" altLang="en-US" sz="2160">
                <a:solidFill>
                  <a:schemeClr val="tx1"/>
                </a:solidFill>
              </a:rPr>
              <a:t>the keys in its</a:t>
            </a:r>
          </a:p>
          <a:p>
            <a:pPr algn="ctr">
              <a:buClr>
                <a:srgbClr val="E0E0E0"/>
              </a:buClr>
              <a:buSzPct val="100000"/>
              <a:buFont typeface="Arial" panose="020B0604020202020204" pitchFamily="34" charset="0"/>
              <a:buNone/>
            </a:pPr>
            <a:r>
              <a:rPr lang="en-GB" altLang="en-US" sz="2160">
                <a:solidFill>
                  <a:schemeClr val="tx1"/>
                </a:solidFill>
              </a:rPr>
              <a:t>right subtree</a:t>
            </a:r>
          </a:p>
        </p:txBody>
      </p:sp>
    </p:spTree>
  </p:cSld>
  <p:clrMapOvr>
    <a:masterClrMapping/>
  </p:clrMapOvr>
  <p:transition>
    <p:randomBar dir="vert"/>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Line 1">
            <a:extLst>
              <a:ext uri="{FF2B5EF4-FFF2-40B4-BE49-F238E27FC236}">
                <a16:creationId xmlns:a16="http://schemas.microsoft.com/office/drawing/2014/main" id="{C2C3E8FF-9C65-5D46-BF32-BE49BF25E224}"/>
              </a:ext>
            </a:extLst>
          </p:cNvPr>
          <p:cNvSpPr>
            <a:spLocks noChangeShapeType="1"/>
          </p:cNvSpPr>
          <p:nvPr/>
        </p:nvSpPr>
        <p:spPr bwMode="auto">
          <a:xfrm>
            <a:off x="5683568"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15363" name="Group 2">
            <a:extLst>
              <a:ext uri="{FF2B5EF4-FFF2-40B4-BE49-F238E27FC236}">
                <a16:creationId xmlns:a16="http://schemas.microsoft.com/office/drawing/2014/main" id="{3B04BAF6-BD65-D84C-B2A6-1976BFF546AC}"/>
              </a:ext>
            </a:extLst>
          </p:cNvPr>
          <p:cNvGrpSpPr>
            <a:grpSpLocks/>
          </p:cNvGrpSpPr>
          <p:nvPr/>
        </p:nvGrpSpPr>
        <p:grpSpPr bwMode="auto">
          <a:xfrm>
            <a:off x="5326381" y="3033237"/>
            <a:ext cx="975837" cy="1617344"/>
            <a:chOff x="2768" y="1883"/>
            <a:chExt cx="683" cy="1132"/>
          </a:xfrm>
        </p:grpSpPr>
        <p:sp>
          <p:nvSpPr>
            <p:cNvPr id="15388" name="Line 3">
              <a:extLst>
                <a:ext uri="{FF2B5EF4-FFF2-40B4-BE49-F238E27FC236}">
                  <a16:creationId xmlns:a16="http://schemas.microsoft.com/office/drawing/2014/main" id="{8DA0669C-A8C6-7342-A3C0-1DC588F3C648}"/>
                </a:ext>
              </a:extLst>
            </p:cNvPr>
            <p:cNvSpPr>
              <a:spLocks noChangeShapeType="1"/>
            </p:cNvSpPr>
            <p:nvPr/>
          </p:nvSpPr>
          <p:spPr bwMode="auto">
            <a:xfrm flipH="1">
              <a:off x="299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15389" name="Picture 4">
              <a:extLst>
                <a:ext uri="{FF2B5EF4-FFF2-40B4-BE49-F238E27FC236}">
                  <a16:creationId xmlns:a16="http://schemas.microsoft.com/office/drawing/2014/main" id="{5392F24B-C6FD-A743-A7E8-D2A215EFAD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90" name="AutoShape 5">
              <a:extLst>
                <a:ext uri="{FF2B5EF4-FFF2-40B4-BE49-F238E27FC236}">
                  <a16:creationId xmlns:a16="http://schemas.microsoft.com/office/drawing/2014/main" id="{C11748BB-A3DE-3F44-AF80-10204530CC59}"/>
                </a:ext>
              </a:extLst>
            </p:cNvPr>
            <p:cNvSpPr>
              <a:spLocks noChangeArrowheads="1"/>
            </p:cNvSpPr>
            <p:nvPr/>
          </p:nvSpPr>
          <p:spPr bwMode="auto">
            <a:xfrm>
              <a:off x="281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15364" name="Picture 6">
            <a:extLst>
              <a:ext uri="{FF2B5EF4-FFF2-40B4-BE49-F238E27FC236}">
                <a16:creationId xmlns:a16="http://schemas.microsoft.com/office/drawing/2014/main" id="{3425BFC9-73EB-7D44-BE92-CF90AE94DC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9312"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AutoShape 7">
            <a:extLst>
              <a:ext uri="{FF2B5EF4-FFF2-40B4-BE49-F238E27FC236}">
                <a16:creationId xmlns:a16="http://schemas.microsoft.com/office/drawing/2014/main" id="{F55F083C-0144-1947-A561-0F6B9DA5D307}"/>
              </a:ext>
            </a:extLst>
          </p:cNvPr>
          <p:cNvSpPr>
            <a:spLocks noChangeArrowheads="1"/>
          </p:cNvSpPr>
          <p:nvPr/>
        </p:nvSpPr>
        <p:spPr bwMode="auto">
          <a:xfrm>
            <a:off x="5930742"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15366" name="Line 8">
            <a:extLst>
              <a:ext uri="{FF2B5EF4-FFF2-40B4-BE49-F238E27FC236}">
                <a16:creationId xmlns:a16="http://schemas.microsoft.com/office/drawing/2014/main" id="{EB07D382-258E-6C49-8222-03662B8168B4}"/>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15367" name="Line 9">
            <a:extLst>
              <a:ext uri="{FF2B5EF4-FFF2-40B4-BE49-F238E27FC236}">
                <a16:creationId xmlns:a16="http://schemas.microsoft.com/office/drawing/2014/main" id="{A920C305-E322-3C46-BF59-D78D095E1B70}"/>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15368" name="Line 10">
            <a:extLst>
              <a:ext uri="{FF2B5EF4-FFF2-40B4-BE49-F238E27FC236}">
                <a16:creationId xmlns:a16="http://schemas.microsoft.com/office/drawing/2014/main" id="{669F59C0-5B21-8546-884E-06824103AD46}"/>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15369" name="Line 11">
            <a:extLst>
              <a:ext uri="{FF2B5EF4-FFF2-40B4-BE49-F238E27FC236}">
                <a16:creationId xmlns:a16="http://schemas.microsoft.com/office/drawing/2014/main" id="{D85E9D54-F7E2-3B46-8671-C2014848BC05}"/>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15370" name="Line 12">
            <a:extLst>
              <a:ext uri="{FF2B5EF4-FFF2-40B4-BE49-F238E27FC236}">
                <a16:creationId xmlns:a16="http://schemas.microsoft.com/office/drawing/2014/main" id="{50AA2AC3-6174-1E4D-92C2-54E04B370E55}"/>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15371" name="Line 13">
            <a:extLst>
              <a:ext uri="{FF2B5EF4-FFF2-40B4-BE49-F238E27FC236}">
                <a16:creationId xmlns:a16="http://schemas.microsoft.com/office/drawing/2014/main" id="{810F0C67-A3F1-C84D-965F-F5B98D84F375}"/>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15372" name="Rectangle 14">
            <a:extLst>
              <a:ext uri="{FF2B5EF4-FFF2-40B4-BE49-F238E27FC236}">
                <a16:creationId xmlns:a16="http://schemas.microsoft.com/office/drawing/2014/main" id="{855630CF-EFD9-C54F-ADF9-08C219B63C00}"/>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Retrieving Data</a:t>
            </a:r>
          </a:p>
        </p:txBody>
      </p:sp>
      <p:sp>
        <p:nvSpPr>
          <p:cNvPr id="16399" name="Rectangle 15">
            <a:extLst>
              <a:ext uri="{FF2B5EF4-FFF2-40B4-BE49-F238E27FC236}">
                <a16:creationId xmlns:a16="http://schemas.microsoft.com/office/drawing/2014/main" id="{F27E406D-27E1-A642-8FBA-0947F794DAC2}"/>
              </a:ext>
            </a:extLst>
          </p:cNvPr>
          <p:cNvSpPr>
            <a:spLocks noGrp="1" noChangeArrowheads="1"/>
          </p:cNvSpPr>
          <p:nvPr>
            <p:ph type="body" sz="half" idx="1"/>
          </p:nvPr>
        </p:nvSpPr>
        <p:spPr>
          <a:xfrm>
            <a:off x="464695" y="2125981"/>
            <a:ext cx="4975987" cy="4096227"/>
          </a:xfrm>
        </p:spPr>
        <p:txBody>
          <a:bodyPr/>
          <a:lstStyle/>
          <a:p>
            <a:pPr marL="411480" indent="-411480">
              <a:lnSpc>
                <a:spcPct val="95000"/>
              </a:lnSpc>
              <a:spcBef>
                <a:spcPts val="630"/>
              </a:spcBef>
              <a:buNone/>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dirty="0"/>
              <a:t>Start at the root.</a:t>
            </a:r>
          </a:p>
          <a:p>
            <a:pPr marL="411480" indent="-411480">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dirty="0"/>
              <a:t>If the current node has the key, then stop and retrieve the data.</a:t>
            </a:r>
          </a:p>
          <a:p>
            <a:pPr marL="411480" indent="-411480">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dirty="0"/>
              <a:t>If the current node's key is too </a:t>
            </a:r>
            <a:r>
              <a:rPr lang="en-GB" altLang="en-US" b="1" u="sng" dirty="0">
                <a:solidFill>
                  <a:srgbClr val="FF8000"/>
                </a:solidFill>
              </a:rPr>
              <a:t>large</a:t>
            </a:r>
            <a:r>
              <a:rPr lang="en-GB" altLang="en-US" dirty="0"/>
              <a:t>, move </a:t>
            </a:r>
            <a:r>
              <a:rPr lang="en-GB" altLang="en-US" b="1" u="sng" dirty="0">
                <a:solidFill>
                  <a:srgbClr val="FF8000"/>
                </a:solidFill>
              </a:rPr>
              <a:t>left</a:t>
            </a:r>
            <a:r>
              <a:rPr lang="en-GB" altLang="en-US" dirty="0"/>
              <a:t> and repeat 1-3. </a:t>
            </a:r>
          </a:p>
          <a:p>
            <a:pPr marL="411480" indent="-411480">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dirty="0"/>
              <a:t>If the current node's key is too </a:t>
            </a:r>
            <a:r>
              <a:rPr lang="en-GB" altLang="en-US" b="1" u="sng" dirty="0">
                <a:solidFill>
                  <a:srgbClr val="FF8000"/>
                </a:solidFill>
              </a:rPr>
              <a:t>small</a:t>
            </a:r>
            <a:r>
              <a:rPr lang="en-GB" altLang="en-US" dirty="0"/>
              <a:t>, move </a:t>
            </a:r>
            <a:r>
              <a:rPr lang="en-GB" altLang="en-US" b="1" u="sng" dirty="0">
                <a:solidFill>
                  <a:srgbClr val="FF8000"/>
                </a:solidFill>
              </a:rPr>
              <a:t>right</a:t>
            </a:r>
            <a:r>
              <a:rPr lang="en-GB" altLang="en-US" dirty="0"/>
              <a:t> and repeat 1-3.</a:t>
            </a:r>
          </a:p>
        </p:txBody>
      </p:sp>
      <p:pic>
        <p:nvPicPr>
          <p:cNvPr id="15374" name="Picture 16">
            <a:extLst>
              <a:ext uri="{FF2B5EF4-FFF2-40B4-BE49-F238E27FC236}">
                <a16:creationId xmlns:a16="http://schemas.microsoft.com/office/drawing/2014/main" id="{93A35992-218A-CE45-82F2-C838AF37F8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5" name="Picture 17">
            <a:extLst>
              <a:ext uri="{FF2B5EF4-FFF2-40B4-BE49-F238E27FC236}">
                <a16:creationId xmlns:a16="http://schemas.microsoft.com/office/drawing/2014/main" id="{D712259A-A70D-D242-B7F3-141F7EA636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6" name="Picture 18">
            <a:extLst>
              <a:ext uri="{FF2B5EF4-FFF2-40B4-BE49-F238E27FC236}">
                <a16:creationId xmlns:a16="http://schemas.microsoft.com/office/drawing/2014/main" id="{792F3F44-9D5B-5346-A653-2F92EE8EBA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7" name="Picture 19">
            <a:extLst>
              <a:ext uri="{FF2B5EF4-FFF2-40B4-BE49-F238E27FC236}">
                <a16:creationId xmlns:a16="http://schemas.microsoft.com/office/drawing/2014/main" id="{0A9D1D0C-D0C7-344D-8E3B-6DEDF93601A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702" y="1467327"/>
            <a:ext cx="1084421"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8" name="Picture 20">
            <a:extLst>
              <a:ext uri="{FF2B5EF4-FFF2-40B4-BE49-F238E27FC236}">
                <a16:creationId xmlns:a16="http://schemas.microsoft.com/office/drawing/2014/main" id="{042D3EB4-FC3B-3444-ABF4-E9742E6DD0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9" name="AutoShape 21">
            <a:extLst>
              <a:ext uri="{FF2B5EF4-FFF2-40B4-BE49-F238E27FC236}">
                <a16:creationId xmlns:a16="http://schemas.microsoft.com/office/drawing/2014/main" id="{F994F39C-E257-5A41-B4BD-2E5CA22288D6}"/>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15380" name="AutoShape 22">
            <a:extLst>
              <a:ext uri="{FF2B5EF4-FFF2-40B4-BE49-F238E27FC236}">
                <a16:creationId xmlns:a16="http://schemas.microsoft.com/office/drawing/2014/main" id="{E9F5E2EA-739B-B74C-ACBE-C236ED791B69}"/>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15381" name="AutoShape 23">
            <a:extLst>
              <a:ext uri="{FF2B5EF4-FFF2-40B4-BE49-F238E27FC236}">
                <a16:creationId xmlns:a16="http://schemas.microsoft.com/office/drawing/2014/main" id="{B9625C19-03F3-144D-BF34-897291EAC8D5}"/>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15382" name="Text Box 24">
            <a:extLst>
              <a:ext uri="{FF2B5EF4-FFF2-40B4-BE49-F238E27FC236}">
                <a16:creationId xmlns:a16="http://schemas.microsoft.com/office/drawing/2014/main" id="{7A0169F4-50C7-2C46-87D1-99D2AE924CE4}"/>
              </a:ext>
            </a:extLst>
          </p:cNvPr>
          <p:cNvSpPr txBox="1">
            <a:spLocks noChangeArrowheads="1"/>
          </p:cNvSpPr>
          <p:nvPr/>
        </p:nvSpPr>
        <p:spPr bwMode="auto">
          <a:xfrm rot="3840000">
            <a:off x="7237333" y="1827709"/>
            <a:ext cx="710089" cy="2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Florida</a:t>
            </a:r>
          </a:p>
        </p:txBody>
      </p:sp>
      <p:sp>
        <p:nvSpPr>
          <p:cNvPr id="15383" name="Text Box 25">
            <a:extLst>
              <a:ext uri="{FF2B5EF4-FFF2-40B4-BE49-F238E27FC236}">
                <a16:creationId xmlns:a16="http://schemas.microsoft.com/office/drawing/2014/main" id="{E3D9CBB1-A4BE-8D47-9E91-4A131846F4E4}"/>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15384" name="Picture 26">
            <a:extLst>
              <a:ext uri="{FF2B5EF4-FFF2-40B4-BE49-F238E27FC236}">
                <a16:creationId xmlns:a16="http://schemas.microsoft.com/office/drawing/2014/main" id="{FB623044-2550-AD46-8E6D-F87DDD79120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85" name="Picture 27">
            <a:extLst>
              <a:ext uri="{FF2B5EF4-FFF2-40B4-BE49-F238E27FC236}">
                <a16:creationId xmlns:a16="http://schemas.microsoft.com/office/drawing/2014/main" id="{FFCCA5A0-4845-C848-839F-94ADBED49EC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86" name="AutoShape 28">
            <a:extLst>
              <a:ext uri="{FF2B5EF4-FFF2-40B4-BE49-F238E27FC236}">
                <a16:creationId xmlns:a16="http://schemas.microsoft.com/office/drawing/2014/main" id="{C6B42BB6-A39F-744A-8ABA-CCBDDBFD655F}"/>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15387" name="AutoShape 29">
            <a:extLst>
              <a:ext uri="{FF2B5EF4-FFF2-40B4-BE49-F238E27FC236}">
                <a16:creationId xmlns:a16="http://schemas.microsoft.com/office/drawing/2014/main" id="{4D79F09C-DDE2-DB49-BD77-4654CE90FC74}"/>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6399">
                                            <p:txEl>
                                              <p:pRg st="0" end="0"/>
                                            </p:txEl>
                                          </p:spTgt>
                                        </p:tgtEl>
                                        <p:attrNameLst>
                                          <p:attrName>style.visibility</p:attrName>
                                        </p:attrNameLst>
                                      </p:cBhvr>
                                      <p:to>
                                        <p:strVal val="visible"/>
                                      </p:to>
                                    </p:set>
                                    <p:animEffect transition="in" filter="randombar(vertical)">
                                      <p:cBhvr>
                                        <p:cTn id="7" dur="500"/>
                                        <p:tgtEl>
                                          <p:spTgt spid="163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16399">
                                            <p:txEl>
                                              <p:pRg st="1" end="1"/>
                                            </p:txEl>
                                          </p:spTgt>
                                        </p:tgtEl>
                                        <p:attrNameLst>
                                          <p:attrName>style.visibility</p:attrName>
                                        </p:attrNameLst>
                                      </p:cBhvr>
                                      <p:to>
                                        <p:strVal val="visible"/>
                                      </p:to>
                                    </p:set>
                                    <p:animEffect transition="in" filter="randombar(vertical)">
                                      <p:cBhvr>
                                        <p:cTn id="12" dur="500"/>
                                        <p:tgtEl>
                                          <p:spTgt spid="163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16399">
                                            <p:txEl>
                                              <p:pRg st="2" end="2"/>
                                            </p:txEl>
                                          </p:spTgt>
                                        </p:tgtEl>
                                        <p:attrNameLst>
                                          <p:attrName>style.visibility</p:attrName>
                                        </p:attrNameLst>
                                      </p:cBhvr>
                                      <p:to>
                                        <p:strVal val="visible"/>
                                      </p:to>
                                    </p:set>
                                    <p:animEffect transition="in" filter="randombar(vertical)">
                                      <p:cBhvr>
                                        <p:cTn id="17" dur="500"/>
                                        <p:tgtEl>
                                          <p:spTgt spid="1639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6399">
                                            <p:txEl>
                                              <p:pRg st="3" end="3"/>
                                            </p:txEl>
                                          </p:spTgt>
                                        </p:tgtEl>
                                        <p:attrNameLst>
                                          <p:attrName>style.visibility</p:attrName>
                                        </p:attrNameLst>
                                      </p:cBhvr>
                                      <p:to>
                                        <p:strVal val="visible"/>
                                      </p:to>
                                    </p:set>
                                    <p:animEffect transition="in" filter="randombar(vertical)">
                                      <p:cBhvr>
                                        <p:cTn id="22" dur="500"/>
                                        <p:tgtEl>
                                          <p:spTgt spid="163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Line 1">
            <a:extLst>
              <a:ext uri="{FF2B5EF4-FFF2-40B4-BE49-F238E27FC236}">
                <a16:creationId xmlns:a16="http://schemas.microsoft.com/office/drawing/2014/main" id="{894FDBF1-176E-F34C-B034-B38C1A24EFCC}"/>
              </a:ext>
            </a:extLst>
          </p:cNvPr>
          <p:cNvSpPr>
            <a:spLocks noChangeShapeType="1"/>
          </p:cNvSpPr>
          <p:nvPr/>
        </p:nvSpPr>
        <p:spPr bwMode="auto">
          <a:xfrm>
            <a:off x="5640705"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20483" name="Group 2">
            <a:extLst>
              <a:ext uri="{FF2B5EF4-FFF2-40B4-BE49-F238E27FC236}">
                <a16:creationId xmlns:a16="http://schemas.microsoft.com/office/drawing/2014/main" id="{C9DDDFC1-9320-EB49-B7CF-D6A846A7E282}"/>
              </a:ext>
            </a:extLst>
          </p:cNvPr>
          <p:cNvGrpSpPr>
            <a:grpSpLocks/>
          </p:cNvGrpSpPr>
          <p:nvPr/>
        </p:nvGrpSpPr>
        <p:grpSpPr bwMode="auto">
          <a:xfrm>
            <a:off x="5283519" y="3033237"/>
            <a:ext cx="975837" cy="1617344"/>
            <a:chOff x="2738" y="1883"/>
            <a:chExt cx="683" cy="1132"/>
          </a:xfrm>
        </p:grpSpPr>
        <p:sp>
          <p:nvSpPr>
            <p:cNvPr id="20508" name="Line 3">
              <a:extLst>
                <a:ext uri="{FF2B5EF4-FFF2-40B4-BE49-F238E27FC236}">
                  <a16:creationId xmlns:a16="http://schemas.microsoft.com/office/drawing/2014/main" id="{638B6BF2-43E7-1440-96AA-D42521420322}"/>
                </a:ext>
              </a:extLst>
            </p:cNvPr>
            <p:cNvSpPr>
              <a:spLocks noChangeShapeType="1"/>
            </p:cNvSpPr>
            <p:nvPr/>
          </p:nvSpPr>
          <p:spPr bwMode="auto">
            <a:xfrm flipH="1">
              <a:off x="296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20509" name="Picture 4">
              <a:extLst>
                <a:ext uri="{FF2B5EF4-FFF2-40B4-BE49-F238E27FC236}">
                  <a16:creationId xmlns:a16="http://schemas.microsoft.com/office/drawing/2014/main" id="{177BD5BD-47F6-EA49-A392-3BEAFFB681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0" name="AutoShape 5">
              <a:extLst>
                <a:ext uri="{FF2B5EF4-FFF2-40B4-BE49-F238E27FC236}">
                  <a16:creationId xmlns:a16="http://schemas.microsoft.com/office/drawing/2014/main" id="{92D88276-62AE-E343-BB7D-AAF6364589AB}"/>
                </a:ext>
              </a:extLst>
            </p:cNvPr>
            <p:cNvSpPr>
              <a:spLocks noChangeArrowheads="1"/>
            </p:cNvSpPr>
            <p:nvPr/>
          </p:nvSpPr>
          <p:spPr bwMode="auto">
            <a:xfrm>
              <a:off x="278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20484" name="Picture 6">
            <a:extLst>
              <a:ext uri="{FF2B5EF4-FFF2-40B4-BE49-F238E27FC236}">
                <a16:creationId xmlns:a16="http://schemas.microsoft.com/office/drawing/2014/main" id="{00862D43-B0E5-A34C-A6DB-E64C539C98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49"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5" name="AutoShape 7">
            <a:extLst>
              <a:ext uri="{FF2B5EF4-FFF2-40B4-BE49-F238E27FC236}">
                <a16:creationId xmlns:a16="http://schemas.microsoft.com/office/drawing/2014/main" id="{76CB4D3D-AFAE-B24C-BA3C-A5C3A276E040}"/>
              </a:ext>
            </a:extLst>
          </p:cNvPr>
          <p:cNvSpPr>
            <a:spLocks noChangeArrowheads="1"/>
          </p:cNvSpPr>
          <p:nvPr/>
        </p:nvSpPr>
        <p:spPr bwMode="auto">
          <a:xfrm>
            <a:off x="5887880"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20486" name="Line 8">
            <a:extLst>
              <a:ext uri="{FF2B5EF4-FFF2-40B4-BE49-F238E27FC236}">
                <a16:creationId xmlns:a16="http://schemas.microsoft.com/office/drawing/2014/main" id="{811F8A2A-CAF6-6440-BECA-EC39A6D18739}"/>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0487" name="Line 9">
            <a:extLst>
              <a:ext uri="{FF2B5EF4-FFF2-40B4-BE49-F238E27FC236}">
                <a16:creationId xmlns:a16="http://schemas.microsoft.com/office/drawing/2014/main" id="{63F31C0C-6891-6649-B57C-FD3A472DECDE}"/>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0488" name="Line 10">
            <a:extLst>
              <a:ext uri="{FF2B5EF4-FFF2-40B4-BE49-F238E27FC236}">
                <a16:creationId xmlns:a16="http://schemas.microsoft.com/office/drawing/2014/main" id="{F1F89EFD-4630-FD41-8794-3551B0BB207D}"/>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0489" name="Line 11">
            <a:extLst>
              <a:ext uri="{FF2B5EF4-FFF2-40B4-BE49-F238E27FC236}">
                <a16:creationId xmlns:a16="http://schemas.microsoft.com/office/drawing/2014/main" id="{7ED40BFE-173D-0F46-9658-B4D33AFB06BB}"/>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0490" name="Line 12">
            <a:extLst>
              <a:ext uri="{FF2B5EF4-FFF2-40B4-BE49-F238E27FC236}">
                <a16:creationId xmlns:a16="http://schemas.microsoft.com/office/drawing/2014/main" id="{3D6358FF-4F42-5743-BADA-6C43085F19F7}"/>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0491" name="Line 13">
            <a:extLst>
              <a:ext uri="{FF2B5EF4-FFF2-40B4-BE49-F238E27FC236}">
                <a16:creationId xmlns:a16="http://schemas.microsoft.com/office/drawing/2014/main" id="{DCE40608-58B0-2248-B61B-964A850AF2AA}"/>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0492" name="Rectangle 14">
            <a:extLst>
              <a:ext uri="{FF2B5EF4-FFF2-40B4-BE49-F238E27FC236}">
                <a16:creationId xmlns:a16="http://schemas.microsoft.com/office/drawing/2014/main" id="{223FB4DA-5C68-E141-A532-30D0AAF6367F}"/>
              </a:ext>
            </a:extLst>
          </p:cNvPr>
          <p:cNvSpPr>
            <a:spLocks noGrp="1" noChangeArrowheads="1"/>
          </p:cNvSpPr>
          <p:nvPr>
            <p:ph type="title"/>
          </p:nvPr>
        </p:nvSpPr>
        <p:spPr>
          <a:xfrm>
            <a:off x="1645920" y="555784"/>
            <a:ext cx="6995160" cy="1221581"/>
          </a:xfrm>
        </p:spPr>
        <p:txBody>
          <a:bodyPr>
            <a:normAutofit fontScale="90000"/>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Adding a New Item with a</a:t>
            </a:r>
            <a:br>
              <a:rPr lang="en-GB" altLang="en-US"/>
            </a:br>
            <a:r>
              <a:rPr lang="en-GB" altLang="en-US"/>
              <a:t>Given Key</a:t>
            </a:r>
          </a:p>
        </p:txBody>
      </p:sp>
      <p:sp>
        <p:nvSpPr>
          <p:cNvPr id="21519" name="Rectangle 15">
            <a:extLst>
              <a:ext uri="{FF2B5EF4-FFF2-40B4-BE49-F238E27FC236}">
                <a16:creationId xmlns:a16="http://schemas.microsoft.com/office/drawing/2014/main" id="{0ECCCCFD-0D96-0644-B51E-69723DAC690D}"/>
              </a:ext>
            </a:extLst>
          </p:cNvPr>
          <p:cNvSpPr>
            <a:spLocks noGrp="1" noChangeArrowheads="1"/>
          </p:cNvSpPr>
          <p:nvPr>
            <p:ph type="body" sz="half" idx="1"/>
          </p:nvPr>
        </p:nvSpPr>
        <p:spPr>
          <a:xfrm>
            <a:off x="524657" y="2125981"/>
            <a:ext cx="5016038" cy="3991928"/>
          </a:xfrm>
        </p:spPr>
        <p:txBody>
          <a:bodyPr/>
          <a:lstStyle/>
          <a:p>
            <a:pPr marL="411480" indent="-411480">
              <a:lnSpc>
                <a:spcPct val="95000"/>
              </a:lnSpc>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dirty="0"/>
              <a:t>Pretend that you are trying to find the key, but stop when there is no node to move to.</a:t>
            </a:r>
          </a:p>
          <a:p>
            <a:pPr marL="411480" indent="-411480">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dirty="0"/>
              <a:t>Add the new node at the spot where you would have moved to if there had been a node.</a:t>
            </a:r>
          </a:p>
        </p:txBody>
      </p:sp>
      <p:pic>
        <p:nvPicPr>
          <p:cNvPr id="20494" name="Picture 16">
            <a:extLst>
              <a:ext uri="{FF2B5EF4-FFF2-40B4-BE49-F238E27FC236}">
                <a16:creationId xmlns:a16="http://schemas.microsoft.com/office/drawing/2014/main" id="{FAEDC23C-8B91-B94A-BE10-014B4D0737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5" name="Picture 17">
            <a:extLst>
              <a:ext uri="{FF2B5EF4-FFF2-40B4-BE49-F238E27FC236}">
                <a16:creationId xmlns:a16="http://schemas.microsoft.com/office/drawing/2014/main" id="{7E2FC5DB-E5BC-9E47-B21A-7DB1401DAA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6" name="Picture 18">
            <a:extLst>
              <a:ext uri="{FF2B5EF4-FFF2-40B4-BE49-F238E27FC236}">
                <a16:creationId xmlns:a16="http://schemas.microsoft.com/office/drawing/2014/main" id="{45EDDECF-771F-0A4B-B264-CF0E155FB4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7" name="Picture 19">
            <a:extLst>
              <a:ext uri="{FF2B5EF4-FFF2-40B4-BE49-F238E27FC236}">
                <a16:creationId xmlns:a16="http://schemas.microsoft.com/office/drawing/2014/main" id="{B989D583-B3D6-C249-8021-5C48FDC464A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702" y="1467327"/>
            <a:ext cx="1084421"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8" name="Picture 20">
            <a:extLst>
              <a:ext uri="{FF2B5EF4-FFF2-40B4-BE49-F238E27FC236}">
                <a16:creationId xmlns:a16="http://schemas.microsoft.com/office/drawing/2014/main" id="{834D5910-9B5C-D342-A04C-0D225915D7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9" name="AutoShape 21">
            <a:extLst>
              <a:ext uri="{FF2B5EF4-FFF2-40B4-BE49-F238E27FC236}">
                <a16:creationId xmlns:a16="http://schemas.microsoft.com/office/drawing/2014/main" id="{46434B31-D109-6346-8499-0D7ED5F7347F}"/>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20500" name="AutoShape 22">
            <a:extLst>
              <a:ext uri="{FF2B5EF4-FFF2-40B4-BE49-F238E27FC236}">
                <a16:creationId xmlns:a16="http://schemas.microsoft.com/office/drawing/2014/main" id="{87AE7559-1DC8-7E45-9429-EC0CC4E48679}"/>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20501" name="AutoShape 23">
            <a:extLst>
              <a:ext uri="{FF2B5EF4-FFF2-40B4-BE49-F238E27FC236}">
                <a16:creationId xmlns:a16="http://schemas.microsoft.com/office/drawing/2014/main" id="{2CAF09F2-E33D-9845-A7D4-D22F13983DA7}"/>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20502" name="Text Box 24">
            <a:extLst>
              <a:ext uri="{FF2B5EF4-FFF2-40B4-BE49-F238E27FC236}">
                <a16:creationId xmlns:a16="http://schemas.microsoft.com/office/drawing/2014/main" id="{05472EDD-B26A-4C41-9CE0-C5D40BC0FDE3}"/>
              </a:ext>
            </a:extLst>
          </p:cNvPr>
          <p:cNvSpPr txBox="1">
            <a:spLocks noChangeArrowheads="1"/>
          </p:cNvSpPr>
          <p:nvPr/>
        </p:nvSpPr>
        <p:spPr bwMode="auto">
          <a:xfrm rot="3840000">
            <a:off x="7237333" y="1827709"/>
            <a:ext cx="710089" cy="2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Florida</a:t>
            </a:r>
          </a:p>
        </p:txBody>
      </p:sp>
      <p:sp>
        <p:nvSpPr>
          <p:cNvPr id="20503" name="Text Box 25">
            <a:extLst>
              <a:ext uri="{FF2B5EF4-FFF2-40B4-BE49-F238E27FC236}">
                <a16:creationId xmlns:a16="http://schemas.microsoft.com/office/drawing/2014/main" id="{B68DFFCD-827A-614C-9767-0EA8025F67CF}"/>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20504" name="Picture 26">
            <a:extLst>
              <a:ext uri="{FF2B5EF4-FFF2-40B4-BE49-F238E27FC236}">
                <a16:creationId xmlns:a16="http://schemas.microsoft.com/office/drawing/2014/main" id="{0DDCA7D1-1765-4B42-B431-555727BDBB1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5" name="Picture 27">
            <a:extLst>
              <a:ext uri="{FF2B5EF4-FFF2-40B4-BE49-F238E27FC236}">
                <a16:creationId xmlns:a16="http://schemas.microsoft.com/office/drawing/2014/main" id="{D9B4D00C-598C-9049-B832-95B5B8C679F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6" name="AutoShape 28">
            <a:extLst>
              <a:ext uri="{FF2B5EF4-FFF2-40B4-BE49-F238E27FC236}">
                <a16:creationId xmlns:a16="http://schemas.microsoft.com/office/drawing/2014/main" id="{316BB70D-8C69-2F4F-A5AE-B0DAC8AC1EB7}"/>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20507" name="AutoShape 29">
            <a:extLst>
              <a:ext uri="{FF2B5EF4-FFF2-40B4-BE49-F238E27FC236}">
                <a16:creationId xmlns:a16="http://schemas.microsoft.com/office/drawing/2014/main" id="{D3A405FD-9403-2548-836A-F85EE4837D25}"/>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1519">
                                            <p:txEl>
                                              <p:pRg st="0" end="0"/>
                                            </p:txEl>
                                          </p:spTgt>
                                        </p:tgtEl>
                                        <p:attrNameLst>
                                          <p:attrName>style.visibility</p:attrName>
                                        </p:attrNameLst>
                                      </p:cBhvr>
                                      <p:to>
                                        <p:strVal val="visible"/>
                                      </p:to>
                                    </p:set>
                                    <p:animEffect transition="in" filter="randombar(vertical)">
                                      <p:cBhvr>
                                        <p:cTn id="7" dur="500"/>
                                        <p:tgtEl>
                                          <p:spTgt spid="215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21519">
                                            <p:txEl>
                                              <p:pRg st="1" end="1"/>
                                            </p:txEl>
                                          </p:spTgt>
                                        </p:tgtEl>
                                        <p:attrNameLst>
                                          <p:attrName>style.visibility</p:attrName>
                                        </p:attrNameLst>
                                      </p:cBhvr>
                                      <p:to>
                                        <p:strVal val="visible"/>
                                      </p:to>
                                    </p:set>
                                    <p:animEffect transition="in" filter="randombar(vertical)">
                                      <p:cBhvr>
                                        <p:cTn id="12" dur="500"/>
                                        <p:tgtEl>
                                          <p:spTgt spid="215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1">
            <a:extLst>
              <a:ext uri="{FF2B5EF4-FFF2-40B4-BE49-F238E27FC236}">
                <a16:creationId xmlns:a16="http://schemas.microsoft.com/office/drawing/2014/main" id="{13B9B26D-604F-A64F-9C99-48582EA60B3C}"/>
              </a:ext>
            </a:extLst>
          </p:cNvPr>
          <p:cNvSpPr>
            <a:spLocks noChangeShapeType="1"/>
          </p:cNvSpPr>
          <p:nvPr/>
        </p:nvSpPr>
        <p:spPr bwMode="auto">
          <a:xfrm>
            <a:off x="5640705"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21507" name="Group 2">
            <a:extLst>
              <a:ext uri="{FF2B5EF4-FFF2-40B4-BE49-F238E27FC236}">
                <a16:creationId xmlns:a16="http://schemas.microsoft.com/office/drawing/2014/main" id="{7FD953DC-5A20-034F-819D-AEB09EE513BE}"/>
              </a:ext>
            </a:extLst>
          </p:cNvPr>
          <p:cNvGrpSpPr>
            <a:grpSpLocks/>
          </p:cNvGrpSpPr>
          <p:nvPr/>
        </p:nvGrpSpPr>
        <p:grpSpPr bwMode="auto">
          <a:xfrm>
            <a:off x="5283519" y="3033237"/>
            <a:ext cx="975837" cy="1617344"/>
            <a:chOff x="2738" y="1883"/>
            <a:chExt cx="683" cy="1132"/>
          </a:xfrm>
        </p:grpSpPr>
        <p:sp>
          <p:nvSpPr>
            <p:cNvPr id="21534" name="Line 3">
              <a:extLst>
                <a:ext uri="{FF2B5EF4-FFF2-40B4-BE49-F238E27FC236}">
                  <a16:creationId xmlns:a16="http://schemas.microsoft.com/office/drawing/2014/main" id="{7E348986-8DF6-FB46-BBED-E6D8580484D0}"/>
                </a:ext>
              </a:extLst>
            </p:cNvPr>
            <p:cNvSpPr>
              <a:spLocks noChangeShapeType="1"/>
            </p:cNvSpPr>
            <p:nvPr/>
          </p:nvSpPr>
          <p:spPr bwMode="auto">
            <a:xfrm flipH="1">
              <a:off x="296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21535" name="Picture 4">
              <a:extLst>
                <a:ext uri="{FF2B5EF4-FFF2-40B4-BE49-F238E27FC236}">
                  <a16:creationId xmlns:a16="http://schemas.microsoft.com/office/drawing/2014/main" id="{2793D216-F470-F249-822E-523D3268C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6" name="AutoShape 5">
              <a:extLst>
                <a:ext uri="{FF2B5EF4-FFF2-40B4-BE49-F238E27FC236}">
                  <a16:creationId xmlns:a16="http://schemas.microsoft.com/office/drawing/2014/main" id="{175005EB-8C3C-0B4F-8248-5D3E1AB8E4DC}"/>
                </a:ext>
              </a:extLst>
            </p:cNvPr>
            <p:cNvSpPr>
              <a:spLocks noChangeArrowheads="1"/>
            </p:cNvSpPr>
            <p:nvPr/>
          </p:nvSpPr>
          <p:spPr bwMode="auto">
            <a:xfrm>
              <a:off x="278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21508" name="Picture 6">
            <a:extLst>
              <a:ext uri="{FF2B5EF4-FFF2-40B4-BE49-F238E27FC236}">
                <a16:creationId xmlns:a16="http://schemas.microsoft.com/office/drawing/2014/main" id="{44C88154-0E3D-9F4A-B4EE-3E3041FF40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49"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AutoShape 7">
            <a:extLst>
              <a:ext uri="{FF2B5EF4-FFF2-40B4-BE49-F238E27FC236}">
                <a16:creationId xmlns:a16="http://schemas.microsoft.com/office/drawing/2014/main" id="{93BCDD18-6261-614F-A15A-D563E1983851}"/>
              </a:ext>
            </a:extLst>
          </p:cNvPr>
          <p:cNvSpPr>
            <a:spLocks noChangeArrowheads="1"/>
          </p:cNvSpPr>
          <p:nvPr/>
        </p:nvSpPr>
        <p:spPr bwMode="auto">
          <a:xfrm>
            <a:off x="5887880"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21510" name="Line 8">
            <a:extLst>
              <a:ext uri="{FF2B5EF4-FFF2-40B4-BE49-F238E27FC236}">
                <a16:creationId xmlns:a16="http://schemas.microsoft.com/office/drawing/2014/main" id="{20289B68-85EE-D04B-B4C3-46FF1780973A}"/>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1511" name="Line 9">
            <a:extLst>
              <a:ext uri="{FF2B5EF4-FFF2-40B4-BE49-F238E27FC236}">
                <a16:creationId xmlns:a16="http://schemas.microsoft.com/office/drawing/2014/main" id="{29987398-8DC1-1F46-80BA-5FA1531D0A25}"/>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1512" name="Line 10">
            <a:extLst>
              <a:ext uri="{FF2B5EF4-FFF2-40B4-BE49-F238E27FC236}">
                <a16:creationId xmlns:a16="http://schemas.microsoft.com/office/drawing/2014/main" id="{76D4928B-9D58-1844-A2CB-5D11547B131D}"/>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1513" name="Line 11">
            <a:extLst>
              <a:ext uri="{FF2B5EF4-FFF2-40B4-BE49-F238E27FC236}">
                <a16:creationId xmlns:a16="http://schemas.microsoft.com/office/drawing/2014/main" id="{A9002215-E8C6-A44C-AF94-B517FE4D5511}"/>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1514" name="Line 12">
            <a:extLst>
              <a:ext uri="{FF2B5EF4-FFF2-40B4-BE49-F238E27FC236}">
                <a16:creationId xmlns:a16="http://schemas.microsoft.com/office/drawing/2014/main" id="{BAF2F005-0CC3-4F45-89CB-FD6F466264E9}"/>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1515" name="Line 13">
            <a:extLst>
              <a:ext uri="{FF2B5EF4-FFF2-40B4-BE49-F238E27FC236}">
                <a16:creationId xmlns:a16="http://schemas.microsoft.com/office/drawing/2014/main" id="{C44CC226-EFD9-B146-B8EC-3EE2F16B9E69}"/>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1516" name="Rectangle 14">
            <a:extLst>
              <a:ext uri="{FF2B5EF4-FFF2-40B4-BE49-F238E27FC236}">
                <a16:creationId xmlns:a16="http://schemas.microsoft.com/office/drawing/2014/main" id="{53886BF1-A877-0A48-9CA6-6476D782D55D}"/>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Adding</a:t>
            </a:r>
          </a:p>
        </p:txBody>
      </p:sp>
      <p:sp>
        <p:nvSpPr>
          <p:cNvPr id="21517" name="Rectangle 15">
            <a:extLst>
              <a:ext uri="{FF2B5EF4-FFF2-40B4-BE49-F238E27FC236}">
                <a16:creationId xmlns:a16="http://schemas.microsoft.com/office/drawing/2014/main" id="{616AF82E-B06B-CB4A-9989-3FDE3ECC4754}"/>
              </a:ext>
            </a:extLst>
          </p:cNvPr>
          <p:cNvSpPr>
            <a:spLocks noGrp="1" noChangeArrowheads="1"/>
          </p:cNvSpPr>
          <p:nvPr>
            <p:ph type="body" sz="half" idx="1"/>
          </p:nvPr>
        </p:nvSpPr>
        <p:spPr>
          <a:xfrm>
            <a:off x="824459" y="2125981"/>
            <a:ext cx="4716235" cy="3991928"/>
          </a:xfrm>
        </p:spPr>
        <p:txBody>
          <a:bodyPr/>
          <a:lstStyle/>
          <a:p>
            <a:pPr marL="411480" indent="-411480">
              <a:lnSpc>
                <a:spcPct val="95000"/>
              </a:lnSpc>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dirty="0"/>
              <a:t>Pretend that you are trying to find the key, but stop when there is no node to move to.</a:t>
            </a:r>
          </a:p>
          <a:p>
            <a:pPr marL="411480" indent="-411480">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dirty="0"/>
              <a:t>Add the new node at the spot where you would have moved to if there had been a node.</a:t>
            </a:r>
          </a:p>
        </p:txBody>
      </p:sp>
      <p:pic>
        <p:nvPicPr>
          <p:cNvPr id="21518" name="Picture 16">
            <a:extLst>
              <a:ext uri="{FF2B5EF4-FFF2-40B4-BE49-F238E27FC236}">
                <a16:creationId xmlns:a16="http://schemas.microsoft.com/office/drawing/2014/main" id="{06763075-7CF0-5C4D-B8DD-10E2B576E4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9" name="Picture 17">
            <a:extLst>
              <a:ext uri="{FF2B5EF4-FFF2-40B4-BE49-F238E27FC236}">
                <a16:creationId xmlns:a16="http://schemas.microsoft.com/office/drawing/2014/main" id="{0CD5E7F0-4EA5-AB4D-A499-CCCE118D5F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0" name="Picture 18">
            <a:extLst>
              <a:ext uri="{FF2B5EF4-FFF2-40B4-BE49-F238E27FC236}">
                <a16:creationId xmlns:a16="http://schemas.microsoft.com/office/drawing/2014/main" id="{9EB76A6D-FA93-E249-9E3A-0BE86BE0BA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1" name="Picture 19">
            <a:extLst>
              <a:ext uri="{FF2B5EF4-FFF2-40B4-BE49-F238E27FC236}">
                <a16:creationId xmlns:a16="http://schemas.microsoft.com/office/drawing/2014/main" id="{A083D28B-82F0-0E43-B830-8CC38D5773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702" y="1467327"/>
            <a:ext cx="1084421"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2" name="Picture 20">
            <a:extLst>
              <a:ext uri="{FF2B5EF4-FFF2-40B4-BE49-F238E27FC236}">
                <a16:creationId xmlns:a16="http://schemas.microsoft.com/office/drawing/2014/main" id="{76C8C7C6-3679-434A-ACBD-059B606269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3" name="AutoShape 21">
            <a:extLst>
              <a:ext uri="{FF2B5EF4-FFF2-40B4-BE49-F238E27FC236}">
                <a16:creationId xmlns:a16="http://schemas.microsoft.com/office/drawing/2014/main" id="{615377D7-9CE5-8146-936C-3AC15C8DFEEF}"/>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21524" name="AutoShape 22">
            <a:extLst>
              <a:ext uri="{FF2B5EF4-FFF2-40B4-BE49-F238E27FC236}">
                <a16:creationId xmlns:a16="http://schemas.microsoft.com/office/drawing/2014/main" id="{56EFA3DF-4555-ED4A-87E2-AFCDE445F41B}"/>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21525" name="AutoShape 23">
            <a:extLst>
              <a:ext uri="{FF2B5EF4-FFF2-40B4-BE49-F238E27FC236}">
                <a16:creationId xmlns:a16="http://schemas.microsoft.com/office/drawing/2014/main" id="{36E5A8E6-B68D-0741-9931-AD7541326532}"/>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21526" name="Text Box 24">
            <a:extLst>
              <a:ext uri="{FF2B5EF4-FFF2-40B4-BE49-F238E27FC236}">
                <a16:creationId xmlns:a16="http://schemas.microsoft.com/office/drawing/2014/main" id="{94F73D0C-6DB6-5E4B-B4A2-08A9199C2BDC}"/>
              </a:ext>
            </a:extLst>
          </p:cNvPr>
          <p:cNvSpPr txBox="1">
            <a:spLocks noChangeArrowheads="1"/>
          </p:cNvSpPr>
          <p:nvPr/>
        </p:nvSpPr>
        <p:spPr bwMode="auto">
          <a:xfrm rot="3840000">
            <a:off x="7237333" y="1827709"/>
            <a:ext cx="710089" cy="2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Florida</a:t>
            </a:r>
          </a:p>
        </p:txBody>
      </p:sp>
      <p:sp>
        <p:nvSpPr>
          <p:cNvPr id="21527" name="Text Box 25">
            <a:extLst>
              <a:ext uri="{FF2B5EF4-FFF2-40B4-BE49-F238E27FC236}">
                <a16:creationId xmlns:a16="http://schemas.microsoft.com/office/drawing/2014/main" id="{CFD4286E-CD6B-BE41-8C42-260F7A3DD667}"/>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21528" name="Picture 26">
            <a:extLst>
              <a:ext uri="{FF2B5EF4-FFF2-40B4-BE49-F238E27FC236}">
                <a16:creationId xmlns:a16="http://schemas.microsoft.com/office/drawing/2014/main" id="{8B4F8107-BBB5-0E47-9AE0-F7A45860C5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9" name="Picture 27">
            <a:extLst>
              <a:ext uri="{FF2B5EF4-FFF2-40B4-BE49-F238E27FC236}">
                <a16:creationId xmlns:a16="http://schemas.microsoft.com/office/drawing/2014/main" id="{29E59EAC-6240-0F46-821B-BE7E8197B11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0" name="AutoShape 28">
            <a:extLst>
              <a:ext uri="{FF2B5EF4-FFF2-40B4-BE49-F238E27FC236}">
                <a16:creationId xmlns:a16="http://schemas.microsoft.com/office/drawing/2014/main" id="{912D0126-CDFC-EF46-B3C5-227D69E4C276}"/>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21531" name="AutoShape 29">
            <a:extLst>
              <a:ext uri="{FF2B5EF4-FFF2-40B4-BE49-F238E27FC236}">
                <a16:creationId xmlns:a16="http://schemas.microsoft.com/office/drawing/2014/main" id="{B7C2B0B2-A77B-374D-B1BA-79BE0AA31F0C}"/>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pic>
        <p:nvPicPr>
          <p:cNvPr id="21532" name="Picture 30">
            <a:extLst>
              <a:ext uri="{FF2B5EF4-FFF2-40B4-BE49-F238E27FC236}">
                <a16:creationId xmlns:a16="http://schemas.microsoft.com/office/drawing/2014/main" id="{3A1A7D0C-7949-E84D-BB61-29067A81FF1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0449" y="810102"/>
            <a:ext cx="850107" cy="66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33" name="AutoShape 31">
            <a:extLst>
              <a:ext uri="{FF2B5EF4-FFF2-40B4-BE49-F238E27FC236}">
                <a16:creationId xmlns:a16="http://schemas.microsoft.com/office/drawing/2014/main" id="{3CDA9388-8630-4A43-AC81-C09C85900017}"/>
              </a:ext>
            </a:extLst>
          </p:cNvPr>
          <p:cNvSpPr>
            <a:spLocks noChangeArrowheads="1"/>
          </p:cNvSpPr>
          <p:nvPr/>
        </p:nvSpPr>
        <p:spPr bwMode="auto">
          <a:xfrm>
            <a:off x="3716180" y="980124"/>
            <a:ext cx="48804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Iowa</a:t>
            </a:r>
          </a:p>
        </p:txBody>
      </p:sp>
    </p:spTree>
  </p:cSld>
  <p:clrMapOvr>
    <a:masterClrMapping/>
  </p:clrMapOvr>
  <p:transition>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Line 1">
            <a:extLst>
              <a:ext uri="{FF2B5EF4-FFF2-40B4-BE49-F238E27FC236}">
                <a16:creationId xmlns:a16="http://schemas.microsoft.com/office/drawing/2014/main" id="{E5223792-34C0-C342-8596-F403838F926E}"/>
              </a:ext>
            </a:extLst>
          </p:cNvPr>
          <p:cNvSpPr>
            <a:spLocks noChangeShapeType="1"/>
          </p:cNvSpPr>
          <p:nvPr/>
        </p:nvSpPr>
        <p:spPr bwMode="auto">
          <a:xfrm>
            <a:off x="5640705"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25603" name="Group 2">
            <a:extLst>
              <a:ext uri="{FF2B5EF4-FFF2-40B4-BE49-F238E27FC236}">
                <a16:creationId xmlns:a16="http://schemas.microsoft.com/office/drawing/2014/main" id="{799670B1-83F9-9847-95F3-8C3494EDF4FD}"/>
              </a:ext>
            </a:extLst>
          </p:cNvPr>
          <p:cNvGrpSpPr>
            <a:grpSpLocks/>
          </p:cNvGrpSpPr>
          <p:nvPr/>
        </p:nvGrpSpPr>
        <p:grpSpPr bwMode="auto">
          <a:xfrm>
            <a:off x="5283519" y="3033237"/>
            <a:ext cx="975837" cy="1617344"/>
            <a:chOff x="2738" y="1883"/>
            <a:chExt cx="683" cy="1132"/>
          </a:xfrm>
        </p:grpSpPr>
        <p:sp>
          <p:nvSpPr>
            <p:cNvPr id="25631" name="Line 3">
              <a:extLst>
                <a:ext uri="{FF2B5EF4-FFF2-40B4-BE49-F238E27FC236}">
                  <a16:creationId xmlns:a16="http://schemas.microsoft.com/office/drawing/2014/main" id="{35B0C557-545D-2342-98EF-2A5C9499B1DA}"/>
                </a:ext>
              </a:extLst>
            </p:cNvPr>
            <p:cNvSpPr>
              <a:spLocks noChangeShapeType="1"/>
            </p:cNvSpPr>
            <p:nvPr/>
          </p:nvSpPr>
          <p:spPr bwMode="auto">
            <a:xfrm flipH="1">
              <a:off x="296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25632" name="Picture 4">
              <a:extLst>
                <a:ext uri="{FF2B5EF4-FFF2-40B4-BE49-F238E27FC236}">
                  <a16:creationId xmlns:a16="http://schemas.microsoft.com/office/drawing/2014/main" id="{65F01400-3263-F945-9899-D8E97C316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33" name="AutoShape 5">
              <a:extLst>
                <a:ext uri="{FF2B5EF4-FFF2-40B4-BE49-F238E27FC236}">
                  <a16:creationId xmlns:a16="http://schemas.microsoft.com/office/drawing/2014/main" id="{C27F48A2-924B-8049-98E7-E23AD76126D6}"/>
                </a:ext>
              </a:extLst>
            </p:cNvPr>
            <p:cNvSpPr>
              <a:spLocks noChangeArrowheads="1"/>
            </p:cNvSpPr>
            <p:nvPr/>
          </p:nvSpPr>
          <p:spPr bwMode="auto">
            <a:xfrm>
              <a:off x="278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25604" name="Picture 6">
            <a:extLst>
              <a:ext uri="{FF2B5EF4-FFF2-40B4-BE49-F238E27FC236}">
                <a16:creationId xmlns:a16="http://schemas.microsoft.com/office/drawing/2014/main" id="{0DAA9C79-416E-AD4F-A25B-2EED3C444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49"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AutoShape 7">
            <a:extLst>
              <a:ext uri="{FF2B5EF4-FFF2-40B4-BE49-F238E27FC236}">
                <a16:creationId xmlns:a16="http://schemas.microsoft.com/office/drawing/2014/main" id="{9EE7BBF0-302C-B641-96C7-84A82AF30422}"/>
              </a:ext>
            </a:extLst>
          </p:cNvPr>
          <p:cNvSpPr>
            <a:spLocks noChangeArrowheads="1"/>
          </p:cNvSpPr>
          <p:nvPr/>
        </p:nvSpPr>
        <p:spPr bwMode="auto">
          <a:xfrm>
            <a:off x="5887880"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25606" name="Line 8">
            <a:extLst>
              <a:ext uri="{FF2B5EF4-FFF2-40B4-BE49-F238E27FC236}">
                <a16:creationId xmlns:a16="http://schemas.microsoft.com/office/drawing/2014/main" id="{5FCA4BAE-C701-4C4F-A93C-4238425EF38D}"/>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5607" name="Line 9">
            <a:extLst>
              <a:ext uri="{FF2B5EF4-FFF2-40B4-BE49-F238E27FC236}">
                <a16:creationId xmlns:a16="http://schemas.microsoft.com/office/drawing/2014/main" id="{0D238209-AF30-7F44-B1F3-325834494138}"/>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5608" name="Line 10">
            <a:extLst>
              <a:ext uri="{FF2B5EF4-FFF2-40B4-BE49-F238E27FC236}">
                <a16:creationId xmlns:a16="http://schemas.microsoft.com/office/drawing/2014/main" id="{4B63CDF0-2322-8E45-BA2C-CE7C3125A3A0}"/>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5609" name="Line 11">
            <a:extLst>
              <a:ext uri="{FF2B5EF4-FFF2-40B4-BE49-F238E27FC236}">
                <a16:creationId xmlns:a16="http://schemas.microsoft.com/office/drawing/2014/main" id="{51260F7D-11EF-6146-81FF-AFB7F7A81A5E}"/>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5610" name="Line 12">
            <a:extLst>
              <a:ext uri="{FF2B5EF4-FFF2-40B4-BE49-F238E27FC236}">
                <a16:creationId xmlns:a16="http://schemas.microsoft.com/office/drawing/2014/main" id="{E4D2153F-3ABB-B540-8275-5DFAB4347743}"/>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5611" name="Line 13">
            <a:extLst>
              <a:ext uri="{FF2B5EF4-FFF2-40B4-BE49-F238E27FC236}">
                <a16:creationId xmlns:a16="http://schemas.microsoft.com/office/drawing/2014/main" id="{34CC4BED-96B7-A841-AC4C-A9AD6EC033CF}"/>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5612" name="Rectangle 14">
            <a:extLst>
              <a:ext uri="{FF2B5EF4-FFF2-40B4-BE49-F238E27FC236}">
                <a16:creationId xmlns:a16="http://schemas.microsoft.com/office/drawing/2014/main" id="{AB41EFDB-15AF-C944-ACFD-160C024379DA}"/>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Adding</a:t>
            </a:r>
          </a:p>
        </p:txBody>
      </p:sp>
      <p:sp>
        <p:nvSpPr>
          <p:cNvPr id="25613" name="Rectangle 15">
            <a:extLst>
              <a:ext uri="{FF2B5EF4-FFF2-40B4-BE49-F238E27FC236}">
                <a16:creationId xmlns:a16="http://schemas.microsoft.com/office/drawing/2014/main" id="{9A66F8CB-B175-4444-85FF-2AA8F426F26B}"/>
              </a:ext>
            </a:extLst>
          </p:cNvPr>
          <p:cNvSpPr>
            <a:spLocks noGrp="1" noChangeArrowheads="1"/>
          </p:cNvSpPr>
          <p:nvPr>
            <p:ph type="body" sz="half" idx="1"/>
          </p:nvPr>
        </p:nvSpPr>
        <p:spPr>
          <a:xfrm>
            <a:off x="629587" y="2125981"/>
            <a:ext cx="4911107" cy="3991928"/>
          </a:xfrm>
        </p:spPr>
        <p:txBody>
          <a:bodyPr/>
          <a:lstStyle/>
          <a:p>
            <a:pPr marL="411480" indent="-411480">
              <a:lnSpc>
                <a:spcPct val="95000"/>
              </a:lnSpc>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dirty="0"/>
              <a:t>Pretend that you are trying to find the key, but stop when there is no node to move to.</a:t>
            </a:r>
          </a:p>
          <a:p>
            <a:pPr marL="411480" indent="-411480">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dirty="0"/>
              <a:t>Add the new node at the spot where you would have moved to if there had been a node.</a:t>
            </a:r>
          </a:p>
        </p:txBody>
      </p:sp>
      <p:pic>
        <p:nvPicPr>
          <p:cNvPr id="25614" name="Picture 16">
            <a:extLst>
              <a:ext uri="{FF2B5EF4-FFF2-40B4-BE49-F238E27FC236}">
                <a16:creationId xmlns:a16="http://schemas.microsoft.com/office/drawing/2014/main" id="{5A2D7794-AEF4-CC48-85D7-67272E9180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5" name="Picture 17">
            <a:extLst>
              <a:ext uri="{FF2B5EF4-FFF2-40B4-BE49-F238E27FC236}">
                <a16:creationId xmlns:a16="http://schemas.microsoft.com/office/drawing/2014/main" id="{B0A5A821-8474-8945-A035-AF0B9A26D0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6" name="Picture 18">
            <a:extLst>
              <a:ext uri="{FF2B5EF4-FFF2-40B4-BE49-F238E27FC236}">
                <a16:creationId xmlns:a16="http://schemas.microsoft.com/office/drawing/2014/main" id="{5B7E62C6-E3F9-6A48-AD24-18522D9174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7" name="Picture 19">
            <a:extLst>
              <a:ext uri="{FF2B5EF4-FFF2-40B4-BE49-F238E27FC236}">
                <a16:creationId xmlns:a16="http://schemas.microsoft.com/office/drawing/2014/main" id="{08C78C50-0292-0B4E-860D-A9BA60C173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702" y="1467327"/>
            <a:ext cx="1084421"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8" name="Picture 20">
            <a:extLst>
              <a:ext uri="{FF2B5EF4-FFF2-40B4-BE49-F238E27FC236}">
                <a16:creationId xmlns:a16="http://schemas.microsoft.com/office/drawing/2014/main" id="{E810D782-040C-FF49-9C8E-830489394E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9" name="AutoShape 21">
            <a:extLst>
              <a:ext uri="{FF2B5EF4-FFF2-40B4-BE49-F238E27FC236}">
                <a16:creationId xmlns:a16="http://schemas.microsoft.com/office/drawing/2014/main" id="{C5F64E02-FDE5-C242-93C4-EE63C01A0339}"/>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25620" name="AutoShape 22">
            <a:extLst>
              <a:ext uri="{FF2B5EF4-FFF2-40B4-BE49-F238E27FC236}">
                <a16:creationId xmlns:a16="http://schemas.microsoft.com/office/drawing/2014/main" id="{ED3CF00A-A696-D24B-A0AC-5B6E7AB3F961}"/>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25621" name="AutoShape 23">
            <a:extLst>
              <a:ext uri="{FF2B5EF4-FFF2-40B4-BE49-F238E27FC236}">
                <a16:creationId xmlns:a16="http://schemas.microsoft.com/office/drawing/2014/main" id="{B4D88F7D-CDC4-2D42-A214-8B5DDF565A91}"/>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25622" name="Text Box 24">
            <a:extLst>
              <a:ext uri="{FF2B5EF4-FFF2-40B4-BE49-F238E27FC236}">
                <a16:creationId xmlns:a16="http://schemas.microsoft.com/office/drawing/2014/main" id="{841D79E2-DD44-BB45-B97F-73B1BF82E800}"/>
              </a:ext>
            </a:extLst>
          </p:cNvPr>
          <p:cNvSpPr txBox="1">
            <a:spLocks noChangeArrowheads="1"/>
          </p:cNvSpPr>
          <p:nvPr/>
        </p:nvSpPr>
        <p:spPr bwMode="auto">
          <a:xfrm rot="3840000">
            <a:off x="7237333" y="1827709"/>
            <a:ext cx="710089" cy="2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Florida</a:t>
            </a:r>
          </a:p>
        </p:txBody>
      </p:sp>
      <p:sp>
        <p:nvSpPr>
          <p:cNvPr id="25623" name="Text Box 25">
            <a:extLst>
              <a:ext uri="{FF2B5EF4-FFF2-40B4-BE49-F238E27FC236}">
                <a16:creationId xmlns:a16="http://schemas.microsoft.com/office/drawing/2014/main" id="{5ACCE597-2EE6-F142-A4ED-17C0FCF3DCDB}"/>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25624" name="Picture 26">
            <a:extLst>
              <a:ext uri="{FF2B5EF4-FFF2-40B4-BE49-F238E27FC236}">
                <a16:creationId xmlns:a16="http://schemas.microsoft.com/office/drawing/2014/main" id="{27C54D58-28F0-6B47-8369-11D107A8B90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5" name="Picture 27">
            <a:extLst>
              <a:ext uri="{FF2B5EF4-FFF2-40B4-BE49-F238E27FC236}">
                <a16:creationId xmlns:a16="http://schemas.microsoft.com/office/drawing/2014/main" id="{41BA5EE5-DAEF-4A45-B10E-102CAD58E74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6" name="AutoShape 28">
            <a:extLst>
              <a:ext uri="{FF2B5EF4-FFF2-40B4-BE49-F238E27FC236}">
                <a16:creationId xmlns:a16="http://schemas.microsoft.com/office/drawing/2014/main" id="{CFF7D2ED-C0F0-834E-ACE6-5422002208DD}"/>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25627" name="AutoShape 29">
            <a:extLst>
              <a:ext uri="{FF2B5EF4-FFF2-40B4-BE49-F238E27FC236}">
                <a16:creationId xmlns:a16="http://schemas.microsoft.com/office/drawing/2014/main" id="{D10ED791-6E46-F644-8FBF-58CDAAB772F4}"/>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pic>
        <p:nvPicPr>
          <p:cNvPr id="25628" name="Picture 30">
            <a:extLst>
              <a:ext uri="{FF2B5EF4-FFF2-40B4-BE49-F238E27FC236}">
                <a16:creationId xmlns:a16="http://schemas.microsoft.com/office/drawing/2014/main" id="{96ACAFF7-DEAF-3F4E-A919-F5674932BA5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0449" y="810102"/>
            <a:ext cx="850107" cy="66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9" name="AutoShape 31">
            <a:extLst>
              <a:ext uri="{FF2B5EF4-FFF2-40B4-BE49-F238E27FC236}">
                <a16:creationId xmlns:a16="http://schemas.microsoft.com/office/drawing/2014/main" id="{FE2FE932-F1D4-4840-8D09-44B817EEEB52}"/>
              </a:ext>
            </a:extLst>
          </p:cNvPr>
          <p:cNvSpPr>
            <a:spLocks noChangeArrowheads="1"/>
          </p:cNvSpPr>
          <p:nvPr/>
        </p:nvSpPr>
        <p:spPr bwMode="auto">
          <a:xfrm>
            <a:off x="3716180" y="980124"/>
            <a:ext cx="48804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Iowa</a:t>
            </a:r>
          </a:p>
        </p:txBody>
      </p:sp>
      <p:pic>
        <p:nvPicPr>
          <p:cNvPr id="25630" name="Picture 32">
            <a:extLst>
              <a:ext uri="{FF2B5EF4-FFF2-40B4-BE49-F238E27FC236}">
                <a16:creationId xmlns:a16="http://schemas.microsoft.com/office/drawing/2014/main" id="{3279ACF3-41A4-6C49-B1C2-1F9B0A07BC6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97993" y="4033362"/>
            <a:ext cx="675799" cy="520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1">
            <a:extLst>
              <a:ext uri="{FF2B5EF4-FFF2-40B4-BE49-F238E27FC236}">
                <a16:creationId xmlns:a16="http://schemas.microsoft.com/office/drawing/2014/main" id="{D1832668-FB94-C44E-BFDE-89DFFF69F345}"/>
              </a:ext>
            </a:extLst>
          </p:cNvPr>
          <p:cNvSpPr>
            <a:spLocks noChangeShapeType="1"/>
          </p:cNvSpPr>
          <p:nvPr/>
        </p:nvSpPr>
        <p:spPr bwMode="auto">
          <a:xfrm>
            <a:off x="5640705"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26627" name="Group 2">
            <a:extLst>
              <a:ext uri="{FF2B5EF4-FFF2-40B4-BE49-F238E27FC236}">
                <a16:creationId xmlns:a16="http://schemas.microsoft.com/office/drawing/2014/main" id="{2434E413-CB35-0741-9414-74750250AD0E}"/>
              </a:ext>
            </a:extLst>
          </p:cNvPr>
          <p:cNvGrpSpPr>
            <a:grpSpLocks/>
          </p:cNvGrpSpPr>
          <p:nvPr/>
        </p:nvGrpSpPr>
        <p:grpSpPr bwMode="auto">
          <a:xfrm>
            <a:off x="5283519" y="3033237"/>
            <a:ext cx="975837" cy="1617344"/>
            <a:chOff x="2738" y="1883"/>
            <a:chExt cx="683" cy="1132"/>
          </a:xfrm>
        </p:grpSpPr>
        <p:sp>
          <p:nvSpPr>
            <p:cNvPr id="26655" name="Line 3">
              <a:extLst>
                <a:ext uri="{FF2B5EF4-FFF2-40B4-BE49-F238E27FC236}">
                  <a16:creationId xmlns:a16="http://schemas.microsoft.com/office/drawing/2014/main" id="{3125D569-58C1-0944-AD56-EC90566B1868}"/>
                </a:ext>
              </a:extLst>
            </p:cNvPr>
            <p:cNvSpPr>
              <a:spLocks noChangeShapeType="1"/>
            </p:cNvSpPr>
            <p:nvPr/>
          </p:nvSpPr>
          <p:spPr bwMode="auto">
            <a:xfrm flipH="1">
              <a:off x="296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26656" name="Picture 4">
              <a:extLst>
                <a:ext uri="{FF2B5EF4-FFF2-40B4-BE49-F238E27FC236}">
                  <a16:creationId xmlns:a16="http://schemas.microsoft.com/office/drawing/2014/main" id="{39307BBD-B1F8-A24A-A1E1-5B6E42050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7" name="AutoShape 5">
              <a:extLst>
                <a:ext uri="{FF2B5EF4-FFF2-40B4-BE49-F238E27FC236}">
                  <a16:creationId xmlns:a16="http://schemas.microsoft.com/office/drawing/2014/main" id="{887D628E-16D5-CD47-8437-03AD30A37693}"/>
                </a:ext>
              </a:extLst>
            </p:cNvPr>
            <p:cNvSpPr>
              <a:spLocks noChangeArrowheads="1"/>
            </p:cNvSpPr>
            <p:nvPr/>
          </p:nvSpPr>
          <p:spPr bwMode="auto">
            <a:xfrm>
              <a:off x="278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26628" name="Picture 6">
            <a:extLst>
              <a:ext uri="{FF2B5EF4-FFF2-40B4-BE49-F238E27FC236}">
                <a16:creationId xmlns:a16="http://schemas.microsoft.com/office/drawing/2014/main" id="{5DFE36C3-8749-294F-8628-D6BECFE511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49"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9" name="AutoShape 7">
            <a:extLst>
              <a:ext uri="{FF2B5EF4-FFF2-40B4-BE49-F238E27FC236}">
                <a16:creationId xmlns:a16="http://schemas.microsoft.com/office/drawing/2014/main" id="{4EFDCAB1-9A65-4B44-9714-41BC7BF3E0F7}"/>
              </a:ext>
            </a:extLst>
          </p:cNvPr>
          <p:cNvSpPr>
            <a:spLocks noChangeArrowheads="1"/>
          </p:cNvSpPr>
          <p:nvPr/>
        </p:nvSpPr>
        <p:spPr bwMode="auto">
          <a:xfrm>
            <a:off x="5887880"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26630" name="Line 8">
            <a:extLst>
              <a:ext uri="{FF2B5EF4-FFF2-40B4-BE49-F238E27FC236}">
                <a16:creationId xmlns:a16="http://schemas.microsoft.com/office/drawing/2014/main" id="{3C0A5A18-750E-6C4D-BBB0-FA70F2381F2C}"/>
              </a:ext>
            </a:extLst>
          </p:cNvPr>
          <p:cNvSpPr>
            <a:spLocks noChangeShapeType="1"/>
          </p:cNvSpPr>
          <p:nvPr/>
        </p:nvSpPr>
        <p:spPr bwMode="auto">
          <a:xfrm flipH="1">
            <a:off x="6910866" y="4059081"/>
            <a:ext cx="441483" cy="72723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6631" name="Line 9">
            <a:extLst>
              <a:ext uri="{FF2B5EF4-FFF2-40B4-BE49-F238E27FC236}">
                <a16:creationId xmlns:a16="http://schemas.microsoft.com/office/drawing/2014/main" id="{EE39EE17-2540-974E-B395-F5985F3D42D2}"/>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6632" name="Line 10">
            <a:extLst>
              <a:ext uri="{FF2B5EF4-FFF2-40B4-BE49-F238E27FC236}">
                <a16:creationId xmlns:a16="http://schemas.microsoft.com/office/drawing/2014/main" id="{EFD4694A-E75A-8245-9037-4DB36D7598B3}"/>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6633" name="Line 11">
            <a:extLst>
              <a:ext uri="{FF2B5EF4-FFF2-40B4-BE49-F238E27FC236}">
                <a16:creationId xmlns:a16="http://schemas.microsoft.com/office/drawing/2014/main" id="{E89BEEAC-1925-9E4E-89C9-98A972554AF1}"/>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6634" name="Line 12">
            <a:extLst>
              <a:ext uri="{FF2B5EF4-FFF2-40B4-BE49-F238E27FC236}">
                <a16:creationId xmlns:a16="http://schemas.microsoft.com/office/drawing/2014/main" id="{BF850969-50FB-834C-A0EC-E6D01116E02F}"/>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6635" name="Line 13">
            <a:extLst>
              <a:ext uri="{FF2B5EF4-FFF2-40B4-BE49-F238E27FC236}">
                <a16:creationId xmlns:a16="http://schemas.microsoft.com/office/drawing/2014/main" id="{DEC40A26-9FC0-224B-A47E-2DE11C1427FC}"/>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6636" name="Line 14">
            <a:extLst>
              <a:ext uri="{FF2B5EF4-FFF2-40B4-BE49-F238E27FC236}">
                <a16:creationId xmlns:a16="http://schemas.microsoft.com/office/drawing/2014/main" id="{60A90744-3E4E-C64A-8695-9ABD462A6AD9}"/>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6637" name="Rectangle 15">
            <a:extLst>
              <a:ext uri="{FF2B5EF4-FFF2-40B4-BE49-F238E27FC236}">
                <a16:creationId xmlns:a16="http://schemas.microsoft.com/office/drawing/2014/main" id="{BFAF8EF8-4C2C-2B46-B966-777AF5126DB1}"/>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Adding</a:t>
            </a:r>
          </a:p>
        </p:txBody>
      </p:sp>
      <p:sp>
        <p:nvSpPr>
          <p:cNvPr id="26638" name="Rectangle 16">
            <a:extLst>
              <a:ext uri="{FF2B5EF4-FFF2-40B4-BE49-F238E27FC236}">
                <a16:creationId xmlns:a16="http://schemas.microsoft.com/office/drawing/2014/main" id="{B787A175-F73F-9F46-A6B5-791DE431E081}"/>
              </a:ext>
            </a:extLst>
          </p:cNvPr>
          <p:cNvSpPr>
            <a:spLocks noGrp="1" noChangeArrowheads="1"/>
          </p:cNvSpPr>
          <p:nvPr>
            <p:ph type="body" sz="half" idx="1"/>
          </p:nvPr>
        </p:nvSpPr>
        <p:spPr>
          <a:xfrm>
            <a:off x="734519" y="2125981"/>
            <a:ext cx="4806176" cy="3991928"/>
          </a:xfrm>
        </p:spPr>
        <p:txBody>
          <a:bodyPr/>
          <a:lstStyle/>
          <a:p>
            <a:pPr marL="411480" indent="-411480">
              <a:lnSpc>
                <a:spcPct val="95000"/>
              </a:lnSpc>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dirty="0"/>
              <a:t>Pretend that you are trying to find the key, but stop when there is no node to move to.</a:t>
            </a:r>
          </a:p>
          <a:p>
            <a:pPr marL="411480" indent="-411480">
              <a:spcBef>
                <a:spcPts val="630"/>
              </a:spcBef>
              <a:buFont typeface="Wingdings" pitchFamily="2" charset="2"/>
              <a:buChar char="q"/>
              <a:tabLst>
                <a:tab pos="924402" algn="l"/>
                <a:tab pos="1747362" algn="l"/>
                <a:tab pos="2570322" algn="l"/>
                <a:tab pos="3393282" algn="l"/>
                <a:tab pos="4216242" algn="l"/>
                <a:tab pos="5039202" algn="l"/>
                <a:tab pos="5862162" algn="l"/>
                <a:tab pos="6685122" algn="l"/>
                <a:tab pos="7508082" algn="l"/>
                <a:tab pos="8331042" algn="l"/>
                <a:tab pos="9154002" algn="l"/>
              </a:tabLst>
            </a:pPr>
            <a:r>
              <a:rPr lang="en-GB" altLang="en-US" dirty="0"/>
              <a:t>Add the new node at the spot where you would have moved to if there had been a node.</a:t>
            </a:r>
          </a:p>
        </p:txBody>
      </p:sp>
      <p:pic>
        <p:nvPicPr>
          <p:cNvPr id="26639" name="Picture 17">
            <a:extLst>
              <a:ext uri="{FF2B5EF4-FFF2-40B4-BE49-F238E27FC236}">
                <a16:creationId xmlns:a16="http://schemas.microsoft.com/office/drawing/2014/main" id="{21AA2D15-7A6A-F84D-80F3-C42465E380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0" name="Picture 18">
            <a:extLst>
              <a:ext uri="{FF2B5EF4-FFF2-40B4-BE49-F238E27FC236}">
                <a16:creationId xmlns:a16="http://schemas.microsoft.com/office/drawing/2014/main" id="{86532A80-D600-EE47-A875-825D0ED53FE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1" name="Picture 19">
            <a:extLst>
              <a:ext uri="{FF2B5EF4-FFF2-40B4-BE49-F238E27FC236}">
                <a16:creationId xmlns:a16="http://schemas.microsoft.com/office/drawing/2014/main" id="{7B020191-5E8C-4D49-BD33-74CD406CC3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2" name="Picture 20">
            <a:extLst>
              <a:ext uri="{FF2B5EF4-FFF2-40B4-BE49-F238E27FC236}">
                <a16:creationId xmlns:a16="http://schemas.microsoft.com/office/drawing/2014/main" id="{FF7367BF-C611-DD44-9C39-5C164372F05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702" y="1467327"/>
            <a:ext cx="1084421"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3" name="Picture 21">
            <a:extLst>
              <a:ext uri="{FF2B5EF4-FFF2-40B4-BE49-F238E27FC236}">
                <a16:creationId xmlns:a16="http://schemas.microsoft.com/office/drawing/2014/main" id="{38CCC5E8-F27B-FC4F-BB5F-38CB533061D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44" name="AutoShape 22">
            <a:extLst>
              <a:ext uri="{FF2B5EF4-FFF2-40B4-BE49-F238E27FC236}">
                <a16:creationId xmlns:a16="http://schemas.microsoft.com/office/drawing/2014/main" id="{5F50175F-1CBE-0543-974C-BBA47B203D4A}"/>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26645" name="AutoShape 23">
            <a:extLst>
              <a:ext uri="{FF2B5EF4-FFF2-40B4-BE49-F238E27FC236}">
                <a16:creationId xmlns:a16="http://schemas.microsoft.com/office/drawing/2014/main" id="{F3CC9374-3F25-1F45-9FCA-DE430C485404}"/>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26646" name="AutoShape 24">
            <a:extLst>
              <a:ext uri="{FF2B5EF4-FFF2-40B4-BE49-F238E27FC236}">
                <a16:creationId xmlns:a16="http://schemas.microsoft.com/office/drawing/2014/main" id="{C3FBCD42-BA01-B046-9D5D-2C079650AC6D}"/>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26647" name="Text Box 25">
            <a:extLst>
              <a:ext uri="{FF2B5EF4-FFF2-40B4-BE49-F238E27FC236}">
                <a16:creationId xmlns:a16="http://schemas.microsoft.com/office/drawing/2014/main" id="{7C7534D1-1658-7E4A-8669-AF533FE6F905}"/>
              </a:ext>
            </a:extLst>
          </p:cNvPr>
          <p:cNvSpPr txBox="1">
            <a:spLocks noChangeArrowheads="1"/>
          </p:cNvSpPr>
          <p:nvPr/>
        </p:nvSpPr>
        <p:spPr bwMode="auto">
          <a:xfrm rot="3840000">
            <a:off x="7237333" y="1827709"/>
            <a:ext cx="710089" cy="2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Florida</a:t>
            </a:r>
          </a:p>
        </p:txBody>
      </p:sp>
      <p:sp>
        <p:nvSpPr>
          <p:cNvPr id="26648" name="Text Box 26">
            <a:extLst>
              <a:ext uri="{FF2B5EF4-FFF2-40B4-BE49-F238E27FC236}">
                <a16:creationId xmlns:a16="http://schemas.microsoft.com/office/drawing/2014/main" id="{60DEC672-AE47-ED48-A30A-6ECFF53E922F}"/>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26649" name="Picture 27">
            <a:extLst>
              <a:ext uri="{FF2B5EF4-FFF2-40B4-BE49-F238E27FC236}">
                <a16:creationId xmlns:a16="http://schemas.microsoft.com/office/drawing/2014/main" id="{F15D63AE-4445-724C-923A-F606AEEB21F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50" name="Picture 28">
            <a:extLst>
              <a:ext uri="{FF2B5EF4-FFF2-40B4-BE49-F238E27FC236}">
                <a16:creationId xmlns:a16="http://schemas.microsoft.com/office/drawing/2014/main" id="{6F908CD5-C355-B04D-A258-F55E40DED78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1" name="AutoShape 29">
            <a:extLst>
              <a:ext uri="{FF2B5EF4-FFF2-40B4-BE49-F238E27FC236}">
                <a16:creationId xmlns:a16="http://schemas.microsoft.com/office/drawing/2014/main" id="{E706A879-D0A6-A34B-827C-5C0A3B1004BC}"/>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26652" name="AutoShape 30">
            <a:extLst>
              <a:ext uri="{FF2B5EF4-FFF2-40B4-BE49-F238E27FC236}">
                <a16:creationId xmlns:a16="http://schemas.microsoft.com/office/drawing/2014/main" id="{92C229C5-D8DB-2542-9288-2846467D895D}"/>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pic>
        <p:nvPicPr>
          <p:cNvPr id="26653" name="Picture 31">
            <a:extLst>
              <a:ext uri="{FF2B5EF4-FFF2-40B4-BE49-F238E27FC236}">
                <a16:creationId xmlns:a16="http://schemas.microsoft.com/office/drawing/2014/main" id="{1357429C-404B-5148-BF1C-BC7ACBCC130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666548" y="4494848"/>
            <a:ext cx="698659" cy="54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4" name="AutoShape 32">
            <a:extLst>
              <a:ext uri="{FF2B5EF4-FFF2-40B4-BE49-F238E27FC236}">
                <a16:creationId xmlns:a16="http://schemas.microsoft.com/office/drawing/2014/main" id="{F836F0AE-ADDF-E544-9812-D3CD0981CA4A}"/>
              </a:ext>
            </a:extLst>
          </p:cNvPr>
          <p:cNvSpPr>
            <a:spLocks noChangeArrowheads="1"/>
          </p:cNvSpPr>
          <p:nvPr/>
        </p:nvSpPr>
        <p:spPr bwMode="auto">
          <a:xfrm>
            <a:off x="6787992" y="4627723"/>
            <a:ext cx="48804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Iowa</a:t>
            </a:r>
          </a:p>
        </p:txBody>
      </p:sp>
    </p:spTree>
  </p:cSld>
  <p:clrMapOvr>
    <a:masterClrMapping/>
  </p:clrMapOvr>
  <p:transition>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1">
            <a:extLst>
              <a:ext uri="{FF2B5EF4-FFF2-40B4-BE49-F238E27FC236}">
                <a16:creationId xmlns:a16="http://schemas.microsoft.com/office/drawing/2014/main" id="{B915B5D7-DD3F-2244-9F46-1A5602A4035A}"/>
              </a:ext>
            </a:extLst>
          </p:cNvPr>
          <p:cNvSpPr>
            <a:spLocks noChangeShapeType="1"/>
          </p:cNvSpPr>
          <p:nvPr/>
        </p:nvSpPr>
        <p:spPr bwMode="auto">
          <a:xfrm>
            <a:off x="5640705"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27651" name="Group 2">
            <a:extLst>
              <a:ext uri="{FF2B5EF4-FFF2-40B4-BE49-F238E27FC236}">
                <a16:creationId xmlns:a16="http://schemas.microsoft.com/office/drawing/2014/main" id="{EE6DD8DF-C4B7-E84C-9EBF-02CAA59A6D41}"/>
              </a:ext>
            </a:extLst>
          </p:cNvPr>
          <p:cNvGrpSpPr>
            <a:grpSpLocks/>
          </p:cNvGrpSpPr>
          <p:nvPr/>
        </p:nvGrpSpPr>
        <p:grpSpPr bwMode="auto">
          <a:xfrm>
            <a:off x="5283519" y="3033237"/>
            <a:ext cx="975837" cy="1617344"/>
            <a:chOff x="2738" y="1883"/>
            <a:chExt cx="683" cy="1132"/>
          </a:xfrm>
        </p:grpSpPr>
        <p:sp>
          <p:nvSpPr>
            <p:cNvPr id="27683" name="Line 3">
              <a:extLst>
                <a:ext uri="{FF2B5EF4-FFF2-40B4-BE49-F238E27FC236}">
                  <a16:creationId xmlns:a16="http://schemas.microsoft.com/office/drawing/2014/main" id="{F0BCFBFC-D2B4-DD41-9EED-3EA7944DB89E}"/>
                </a:ext>
              </a:extLst>
            </p:cNvPr>
            <p:cNvSpPr>
              <a:spLocks noChangeShapeType="1"/>
            </p:cNvSpPr>
            <p:nvPr/>
          </p:nvSpPr>
          <p:spPr bwMode="auto">
            <a:xfrm flipH="1">
              <a:off x="296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27684" name="Picture 4">
              <a:extLst>
                <a:ext uri="{FF2B5EF4-FFF2-40B4-BE49-F238E27FC236}">
                  <a16:creationId xmlns:a16="http://schemas.microsoft.com/office/drawing/2014/main" id="{25540515-1610-7E4B-A6F0-7851A6D2E2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85" name="AutoShape 5">
              <a:extLst>
                <a:ext uri="{FF2B5EF4-FFF2-40B4-BE49-F238E27FC236}">
                  <a16:creationId xmlns:a16="http://schemas.microsoft.com/office/drawing/2014/main" id="{021C0CB3-4C8C-4D4B-AC1A-605AADE9CB74}"/>
                </a:ext>
              </a:extLst>
            </p:cNvPr>
            <p:cNvSpPr>
              <a:spLocks noChangeArrowheads="1"/>
            </p:cNvSpPr>
            <p:nvPr/>
          </p:nvSpPr>
          <p:spPr bwMode="auto">
            <a:xfrm>
              <a:off x="278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27652" name="Picture 6">
            <a:extLst>
              <a:ext uri="{FF2B5EF4-FFF2-40B4-BE49-F238E27FC236}">
                <a16:creationId xmlns:a16="http://schemas.microsoft.com/office/drawing/2014/main" id="{0983650E-D22A-8B4B-82B2-4E5834ACF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49"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AutoShape 7">
            <a:extLst>
              <a:ext uri="{FF2B5EF4-FFF2-40B4-BE49-F238E27FC236}">
                <a16:creationId xmlns:a16="http://schemas.microsoft.com/office/drawing/2014/main" id="{D84E04EC-1EEC-F74F-9BD9-1A0B2D1823AF}"/>
              </a:ext>
            </a:extLst>
          </p:cNvPr>
          <p:cNvSpPr>
            <a:spLocks noChangeArrowheads="1"/>
          </p:cNvSpPr>
          <p:nvPr/>
        </p:nvSpPr>
        <p:spPr bwMode="auto">
          <a:xfrm>
            <a:off x="5887880"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27654" name="Line 8">
            <a:extLst>
              <a:ext uri="{FF2B5EF4-FFF2-40B4-BE49-F238E27FC236}">
                <a16:creationId xmlns:a16="http://schemas.microsoft.com/office/drawing/2014/main" id="{888C51D5-0A6D-6744-96C0-50A4588A2076}"/>
              </a:ext>
            </a:extLst>
          </p:cNvPr>
          <p:cNvSpPr>
            <a:spLocks noChangeShapeType="1"/>
          </p:cNvSpPr>
          <p:nvPr/>
        </p:nvSpPr>
        <p:spPr bwMode="auto">
          <a:xfrm flipH="1">
            <a:off x="6910866" y="4059081"/>
            <a:ext cx="441483" cy="72723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7655" name="Line 9">
            <a:extLst>
              <a:ext uri="{FF2B5EF4-FFF2-40B4-BE49-F238E27FC236}">
                <a16:creationId xmlns:a16="http://schemas.microsoft.com/office/drawing/2014/main" id="{A1C352F1-4D58-E64D-BEC6-644A8FA64F39}"/>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7656" name="Line 10">
            <a:extLst>
              <a:ext uri="{FF2B5EF4-FFF2-40B4-BE49-F238E27FC236}">
                <a16:creationId xmlns:a16="http://schemas.microsoft.com/office/drawing/2014/main" id="{C0A8C19F-A4B4-CE47-A480-3EF64370D946}"/>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7657" name="Line 11">
            <a:extLst>
              <a:ext uri="{FF2B5EF4-FFF2-40B4-BE49-F238E27FC236}">
                <a16:creationId xmlns:a16="http://schemas.microsoft.com/office/drawing/2014/main" id="{99645A33-AF24-DB47-AEEF-415A845EDE48}"/>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7658" name="Line 12">
            <a:extLst>
              <a:ext uri="{FF2B5EF4-FFF2-40B4-BE49-F238E27FC236}">
                <a16:creationId xmlns:a16="http://schemas.microsoft.com/office/drawing/2014/main" id="{B3D0A0DF-E0B2-FF44-9A6C-E7BA7F8061E0}"/>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7659" name="Line 13">
            <a:extLst>
              <a:ext uri="{FF2B5EF4-FFF2-40B4-BE49-F238E27FC236}">
                <a16:creationId xmlns:a16="http://schemas.microsoft.com/office/drawing/2014/main" id="{5FF9664B-BA48-6042-A063-D2D77C680F3F}"/>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7660" name="Line 14">
            <a:extLst>
              <a:ext uri="{FF2B5EF4-FFF2-40B4-BE49-F238E27FC236}">
                <a16:creationId xmlns:a16="http://schemas.microsoft.com/office/drawing/2014/main" id="{C6DFB59D-A0D8-4248-8743-C7137343AAC6}"/>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7661" name="Rectangle 15">
            <a:extLst>
              <a:ext uri="{FF2B5EF4-FFF2-40B4-BE49-F238E27FC236}">
                <a16:creationId xmlns:a16="http://schemas.microsoft.com/office/drawing/2014/main" id="{115C33C6-D5FE-C74D-A124-733CABE7027A}"/>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Adding </a:t>
            </a:r>
          </a:p>
        </p:txBody>
      </p:sp>
      <p:pic>
        <p:nvPicPr>
          <p:cNvPr id="27662" name="Picture 16">
            <a:extLst>
              <a:ext uri="{FF2B5EF4-FFF2-40B4-BE49-F238E27FC236}">
                <a16:creationId xmlns:a16="http://schemas.microsoft.com/office/drawing/2014/main" id="{CE4EF7C5-5437-7748-A050-75EA7C74D0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3" name="Picture 17">
            <a:extLst>
              <a:ext uri="{FF2B5EF4-FFF2-40B4-BE49-F238E27FC236}">
                <a16:creationId xmlns:a16="http://schemas.microsoft.com/office/drawing/2014/main" id="{0E842CE2-4B3F-8344-BC6A-740A881476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4" name="Picture 18">
            <a:extLst>
              <a:ext uri="{FF2B5EF4-FFF2-40B4-BE49-F238E27FC236}">
                <a16:creationId xmlns:a16="http://schemas.microsoft.com/office/drawing/2014/main" id="{76A6F194-F19E-7747-943B-17102CDEED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5" name="Picture 19">
            <a:extLst>
              <a:ext uri="{FF2B5EF4-FFF2-40B4-BE49-F238E27FC236}">
                <a16:creationId xmlns:a16="http://schemas.microsoft.com/office/drawing/2014/main" id="{1512E44A-BB4D-C340-A69A-EF618D45B6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702" y="1467327"/>
            <a:ext cx="1084421"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6" name="Picture 20">
            <a:extLst>
              <a:ext uri="{FF2B5EF4-FFF2-40B4-BE49-F238E27FC236}">
                <a16:creationId xmlns:a16="http://schemas.microsoft.com/office/drawing/2014/main" id="{215E52E6-4751-8646-A20A-66FA670F85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7" name="AutoShape 21">
            <a:extLst>
              <a:ext uri="{FF2B5EF4-FFF2-40B4-BE49-F238E27FC236}">
                <a16:creationId xmlns:a16="http://schemas.microsoft.com/office/drawing/2014/main" id="{DD86F5B0-D4DA-8A47-AD1F-4DF244C64F47}"/>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27668" name="AutoShape 22">
            <a:extLst>
              <a:ext uri="{FF2B5EF4-FFF2-40B4-BE49-F238E27FC236}">
                <a16:creationId xmlns:a16="http://schemas.microsoft.com/office/drawing/2014/main" id="{C3B302BB-FDBA-8E4C-955C-5D97409E611A}"/>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27669" name="AutoShape 23">
            <a:extLst>
              <a:ext uri="{FF2B5EF4-FFF2-40B4-BE49-F238E27FC236}">
                <a16:creationId xmlns:a16="http://schemas.microsoft.com/office/drawing/2014/main" id="{2178D6AE-7C40-F048-8727-66633CAE560C}"/>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27670" name="Text Box 24">
            <a:extLst>
              <a:ext uri="{FF2B5EF4-FFF2-40B4-BE49-F238E27FC236}">
                <a16:creationId xmlns:a16="http://schemas.microsoft.com/office/drawing/2014/main" id="{E65C67CC-FCA6-504E-A87E-A4A1C603A67D}"/>
              </a:ext>
            </a:extLst>
          </p:cNvPr>
          <p:cNvSpPr txBox="1">
            <a:spLocks noChangeArrowheads="1"/>
          </p:cNvSpPr>
          <p:nvPr/>
        </p:nvSpPr>
        <p:spPr bwMode="auto">
          <a:xfrm rot="3840000">
            <a:off x="7237333" y="1827709"/>
            <a:ext cx="710089" cy="2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Florida</a:t>
            </a:r>
          </a:p>
        </p:txBody>
      </p:sp>
      <p:sp>
        <p:nvSpPr>
          <p:cNvPr id="27671" name="Text Box 25">
            <a:extLst>
              <a:ext uri="{FF2B5EF4-FFF2-40B4-BE49-F238E27FC236}">
                <a16:creationId xmlns:a16="http://schemas.microsoft.com/office/drawing/2014/main" id="{1E91CD55-8BF6-0544-9A5B-4769CA7BB722}"/>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27672" name="Picture 26">
            <a:extLst>
              <a:ext uri="{FF2B5EF4-FFF2-40B4-BE49-F238E27FC236}">
                <a16:creationId xmlns:a16="http://schemas.microsoft.com/office/drawing/2014/main" id="{248D712D-B05C-5343-BFE1-748C42AE24D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3" name="Picture 27">
            <a:extLst>
              <a:ext uri="{FF2B5EF4-FFF2-40B4-BE49-F238E27FC236}">
                <a16:creationId xmlns:a16="http://schemas.microsoft.com/office/drawing/2014/main" id="{F8B4EFDC-1BF1-4047-BEA8-BB8043F65B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4" name="AutoShape 28">
            <a:extLst>
              <a:ext uri="{FF2B5EF4-FFF2-40B4-BE49-F238E27FC236}">
                <a16:creationId xmlns:a16="http://schemas.microsoft.com/office/drawing/2014/main" id="{9D318D03-236A-5343-AB66-A2102FE088DE}"/>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27675" name="AutoShape 29">
            <a:extLst>
              <a:ext uri="{FF2B5EF4-FFF2-40B4-BE49-F238E27FC236}">
                <a16:creationId xmlns:a16="http://schemas.microsoft.com/office/drawing/2014/main" id="{C70B1328-0F10-8F42-A56F-C24EC1A0172E}"/>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pic>
        <p:nvPicPr>
          <p:cNvPr id="27676" name="Picture 30">
            <a:extLst>
              <a:ext uri="{FF2B5EF4-FFF2-40B4-BE49-F238E27FC236}">
                <a16:creationId xmlns:a16="http://schemas.microsoft.com/office/drawing/2014/main" id="{2953BEED-660A-754F-99C0-00BB9694AE3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5129" y="4531995"/>
            <a:ext cx="631508" cy="49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7" name="AutoShape 31">
            <a:extLst>
              <a:ext uri="{FF2B5EF4-FFF2-40B4-BE49-F238E27FC236}">
                <a16:creationId xmlns:a16="http://schemas.microsoft.com/office/drawing/2014/main" id="{D4CE56BE-314C-FA4D-86BD-8DFD8BB83C29}"/>
              </a:ext>
            </a:extLst>
          </p:cNvPr>
          <p:cNvSpPr>
            <a:spLocks noChangeArrowheads="1"/>
          </p:cNvSpPr>
          <p:nvPr/>
        </p:nvSpPr>
        <p:spPr bwMode="auto">
          <a:xfrm>
            <a:off x="6787992" y="4627723"/>
            <a:ext cx="48804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Iowa</a:t>
            </a:r>
          </a:p>
        </p:txBody>
      </p:sp>
      <p:pic>
        <p:nvPicPr>
          <p:cNvPr id="27678" name="Picture 32">
            <a:extLst>
              <a:ext uri="{FF2B5EF4-FFF2-40B4-BE49-F238E27FC236}">
                <a16:creationId xmlns:a16="http://schemas.microsoft.com/office/drawing/2014/main" id="{3C98BF6C-B1FC-864A-B277-81DF19C9C89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03309" y="644367"/>
            <a:ext cx="1301592" cy="884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7679" name="Group 33">
            <a:extLst>
              <a:ext uri="{FF2B5EF4-FFF2-40B4-BE49-F238E27FC236}">
                <a16:creationId xmlns:a16="http://schemas.microsoft.com/office/drawing/2014/main" id="{D0D90B14-6B0F-6348-AAD6-5CD9359AF79F}"/>
              </a:ext>
            </a:extLst>
          </p:cNvPr>
          <p:cNvGrpSpPr>
            <a:grpSpLocks/>
          </p:cNvGrpSpPr>
          <p:nvPr/>
        </p:nvGrpSpPr>
        <p:grpSpPr bwMode="auto">
          <a:xfrm>
            <a:off x="2077404" y="2241711"/>
            <a:ext cx="2867502" cy="1413033"/>
            <a:chOff x="494" y="1329"/>
            <a:chExt cx="2007" cy="989"/>
          </a:xfrm>
        </p:grpSpPr>
        <p:sp>
          <p:nvSpPr>
            <p:cNvPr id="28706" name="AutoShape 34">
              <a:extLst>
                <a:ext uri="{FF2B5EF4-FFF2-40B4-BE49-F238E27FC236}">
                  <a16:creationId xmlns:a16="http://schemas.microsoft.com/office/drawing/2014/main" id="{1377FFDC-D5B5-E948-8D36-7B7F3F795569}"/>
                </a:ext>
              </a:extLst>
            </p:cNvPr>
            <p:cNvSpPr>
              <a:spLocks noChangeArrowheads="1"/>
            </p:cNvSpPr>
            <p:nvPr/>
          </p:nvSpPr>
          <p:spPr bwMode="auto">
            <a:xfrm>
              <a:off x="494" y="1329"/>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sz="1620">
                <a:latin typeface="Times New Roman" pitchFamily="16" charset="0"/>
              </a:endParaRPr>
            </a:p>
          </p:txBody>
        </p:sp>
        <p:sp>
          <p:nvSpPr>
            <p:cNvPr id="27682" name="AutoShape 35">
              <a:extLst>
                <a:ext uri="{FF2B5EF4-FFF2-40B4-BE49-F238E27FC236}">
                  <a16:creationId xmlns:a16="http://schemas.microsoft.com/office/drawing/2014/main" id="{88668136-6823-FC4C-98E1-C095620A4048}"/>
                </a:ext>
              </a:extLst>
            </p:cNvPr>
            <p:cNvSpPr>
              <a:spLocks noChangeArrowheads="1"/>
            </p:cNvSpPr>
            <p:nvPr/>
          </p:nvSpPr>
          <p:spPr bwMode="auto">
            <a:xfrm>
              <a:off x="535" y="1370"/>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324" tIns="39852" rIns="81324" bIns="3985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9000"/>
                </a:lnSpc>
                <a:buClr>
                  <a:srgbClr val="00FF00"/>
                </a:buClr>
                <a:buSzPct val="100000"/>
                <a:buFont typeface="Monotype Corsiva" panose="03010101010201010101" pitchFamily="66" charset="0"/>
                <a:buNone/>
              </a:pPr>
              <a:r>
                <a:rPr lang="en-GB" altLang="en-US" sz="2880">
                  <a:solidFill>
                    <a:srgbClr val="00FF00"/>
                  </a:solidFill>
                  <a:latin typeface="Monotype Corsiva" panose="03010101010201010101" pitchFamily="66" charset="0"/>
                </a:rPr>
                <a:t>Where would you</a:t>
              </a:r>
            </a:p>
            <a:p>
              <a:pPr algn="ctr">
                <a:buClr>
                  <a:srgbClr val="00FF00"/>
                </a:buClr>
                <a:buSzPct val="100000"/>
                <a:buFont typeface="Monotype Corsiva" panose="03010101010201010101" pitchFamily="66" charset="0"/>
                <a:buNone/>
              </a:pPr>
              <a:r>
                <a:rPr lang="en-GB" altLang="en-US" sz="2880">
                  <a:solidFill>
                    <a:srgbClr val="00FF00"/>
                  </a:solidFill>
                  <a:latin typeface="Monotype Corsiva" panose="03010101010201010101" pitchFamily="66" charset="0"/>
                </a:rPr>
                <a:t>add this state?</a:t>
              </a:r>
            </a:p>
          </p:txBody>
        </p:sp>
      </p:grpSp>
      <p:sp>
        <p:nvSpPr>
          <p:cNvPr id="27680" name="AutoShape 36">
            <a:extLst>
              <a:ext uri="{FF2B5EF4-FFF2-40B4-BE49-F238E27FC236}">
                <a16:creationId xmlns:a16="http://schemas.microsoft.com/office/drawing/2014/main" id="{C55AA482-98E7-F440-870B-68CCF99B68D0}"/>
              </a:ext>
            </a:extLst>
          </p:cNvPr>
          <p:cNvSpPr>
            <a:spLocks noChangeArrowheads="1"/>
          </p:cNvSpPr>
          <p:nvPr/>
        </p:nvSpPr>
        <p:spPr bwMode="auto">
          <a:xfrm rot="1680000">
            <a:off x="3770991" y="924024"/>
            <a:ext cx="917648"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Kazakhstan</a:t>
            </a:r>
          </a:p>
        </p:txBody>
      </p:sp>
    </p:spTree>
  </p:cSld>
  <p:clrMapOvr>
    <a:masterClrMapping/>
  </p:clrMapOvr>
  <p:transition>
    <p:cover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Line 1">
            <a:extLst>
              <a:ext uri="{FF2B5EF4-FFF2-40B4-BE49-F238E27FC236}">
                <a16:creationId xmlns:a16="http://schemas.microsoft.com/office/drawing/2014/main" id="{98366233-1366-5241-8F86-0C33B9A6F43D}"/>
              </a:ext>
            </a:extLst>
          </p:cNvPr>
          <p:cNvSpPr>
            <a:spLocks noChangeShapeType="1"/>
          </p:cNvSpPr>
          <p:nvPr/>
        </p:nvSpPr>
        <p:spPr bwMode="auto">
          <a:xfrm>
            <a:off x="5640705" y="4443414"/>
            <a:ext cx="658654"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grpSp>
        <p:nvGrpSpPr>
          <p:cNvPr id="28675" name="Group 2">
            <a:extLst>
              <a:ext uri="{FF2B5EF4-FFF2-40B4-BE49-F238E27FC236}">
                <a16:creationId xmlns:a16="http://schemas.microsoft.com/office/drawing/2014/main" id="{FCA80137-941F-9642-9536-1574D0DFF40B}"/>
              </a:ext>
            </a:extLst>
          </p:cNvPr>
          <p:cNvGrpSpPr>
            <a:grpSpLocks/>
          </p:cNvGrpSpPr>
          <p:nvPr/>
        </p:nvGrpSpPr>
        <p:grpSpPr bwMode="auto">
          <a:xfrm>
            <a:off x="5283519" y="3033237"/>
            <a:ext cx="975837" cy="1617344"/>
            <a:chOff x="2738" y="1883"/>
            <a:chExt cx="683" cy="1132"/>
          </a:xfrm>
        </p:grpSpPr>
        <p:sp>
          <p:nvSpPr>
            <p:cNvPr id="28708" name="Line 3">
              <a:extLst>
                <a:ext uri="{FF2B5EF4-FFF2-40B4-BE49-F238E27FC236}">
                  <a16:creationId xmlns:a16="http://schemas.microsoft.com/office/drawing/2014/main" id="{73B72B36-1D0D-B144-B0E7-B313647FF805}"/>
                </a:ext>
              </a:extLst>
            </p:cNvPr>
            <p:cNvSpPr>
              <a:spLocks noChangeShapeType="1"/>
            </p:cNvSpPr>
            <p:nvPr/>
          </p:nvSpPr>
          <p:spPr bwMode="auto">
            <a:xfrm flipH="1">
              <a:off x="2968" y="1883"/>
              <a:ext cx="453" cy="701"/>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pic>
          <p:nvPicPr>
            <p:cNvPr id="28709" name="Picture 4">
              <a:extLst>
                <a:ext uri="{FF2B5EF4-FFF2-40B4-BE49-F238E27FC236}">
                  <a16:creationId xmlns:a16="http://schemas.microsoft.com/office/drawing/2014/main" id="{7CAF4890-FD0D-8648-9CF4-B46DC9845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8" y="2449"/>
              <a:ext cx="557"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10" name="AutoShape 5">
              <a:extLst>
                <a:ext uri="{FF2B5EF4-FFF2-40B4-BE49-F238E27FC236}">
                  <a16:creationId xmlns:a16="http://schemas.microsoft.com/office/drawing/2014/main" id="{F0B5B72F-7200-4E41-B646-AAABF6BBDF93}"/>
                </a:ext>
              </a:extLst>
            </p:cNvPr>
            <p:cNvSpPr>
              <a:spLocks noChangeArrowheads="1"/>
            </p:cNvSpPr>
            <p:nvPr/>
          </p:nvSpPr>
          <p:spPr bwMode="auto">
            <a:xfrm>
              <a:off x="2786" y="2580"/>
              <a:ext cx="480" cy="183"/>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Arizona</a:t>
              </a:r>
            </a:p>
          </p:txBody>
        </p:sp>
      </p:grpSp>
      <p:pic>
        <p:nvPicPr>
          <p:cNvPr id="28676" name="Picture 6">
            <a:extLst>
              <a:ext uri="{FF2B5EF4-FFF2-40B4-BE49-F238E27FC236}">
                <a16:creationId xmlns:a16="http://schemas.microsoft.com/office/drawing/2014/main" id="{6574565B-8F3B-4042-8C0F-5FF79D50D4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6449" y="5129213"/>
            <a:ext cx="90868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AutoShape 7">
            <a:extLst>
              <a:ext uri="{FF2B5EF4-FFF2-40B4-BE49-F238E27FC236}">
                <a16:creationId xmlns:a16="http://schemas.microsoft.com/office/drawing/2014/main" id="{03300434-4738-E64D-8F7D-FBACA3651D59}"/>
              </a:ext>
            </a:extLst>
          </p:cNvPr>
          <p:cNvSpPr>
            <a:spLocks noChangeArrowheads="1"/>
          </p:cNvSpPr>
          <p:nvPr/>
        </p:nvSpPr>
        <p:spPr bwMode="auto">
          <a:xfrm>
            <a:off x="5887880" y="5276376"/>
            <a:ext cx="76536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Arkansas</a:t>
            </a:r>
          </a:p>
        </p:txBody>
      </p:sp>
      <p:sp>
        <p:nvSpPr>
          <p:cNvPr id="28678" name="Line 8">
            <a:extLst>
              <a:ext uri="{FF2B5EF4-FFF2-40B4-BE49-F238E27FC236}">
                <a16:creationId xmlns:a16="http://schemas.microsoft.com/office/drawing/2014/main" id="{5D40628E-2F87-2D44-98BB-C28276D8C9A7}"/>
              </a:ext>
            </a:extLst>
          </p:cNvPr>
          <p:cNvSpPr>
            <a:spLocks noChangeShapeType="1"/>
          </p:cNvSpPr>
          <p:nvPr/>
        </p:nvSpPr>
        <p:spPr bwMode="auto">
          <a:xfrm>
            <a:off x="7105176" y="4746308"/>
            <a:ext cx="590073" cy="87010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8679" name="Line 9">
            <a:extLst>
              <a:ext uri="{FF2B5EF4-FFF2-40B4-BE49-F238E27FC236}">
                <a16:creationId xmlns:a16="http://schemas.microsoft.com/office/drawing/2014/main" id="{3F5D96EE-9CEC-AC45-B50E-8234EB789448}"/>
              </a:ext>
            </a:extLst>
          </p:cNvPr>
          <p:cNvSpPr>
            <a:spLocks noChangeShapeType="1"/>
          </p:cNvSpPr>
          <p:nvPr/>
        </p:nvSpPr>
        <p:spPr bwMode="auto">
          <a:xfrm flipH="1">
            <a:off x="6910866" y="4059081"/>
            <a:ext cx="441483" cy="72723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8680" name="Line 10">
            <a:extLst>
              <a:ext uri="{FF2B5EF4-FFF2-40B4-BE49-F238E27FC236}">
                <a16:creationId xmlns:a16="http://schemas.microsoft.com/office/drawing/2014/main" id="{AFC9B236-0C0E-E84E-BE2E-84B444350EED}"/>
              </a:ext>
            </a:extLst>
          </p:cNvPr>
          <p:cNvSpPr>
            <a:spLocks noChangeShapeType="1"/>
          </p:cNvSpPr>
          <p:nvPr/>
        </p:nvSpPr>
        <p:spPr bwMode="auto">
          <a:xfrm>
            <a:off x="7529513" y="2071689"/>
            <a:ext cx="658654" cy="808673"/>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8681" name="Line 11">
            <a:extLst>
              <a:ext uri="{FF2B5EF4-FFF2-40B4-BE49-F238E27FC236}">
                <a16:creationId xmlns:a16="http://schemas.microsoft.com/office/drawing/2014/main" id="{5C752F03-0810-4242-929D-02DA77BE5A3A}"/>
              </a:ext>
            </a:extLst>
          </p:cNvPr>
          <p:cNvSpPr>
            <a:spLocks noChangeShapeType="1"/>
          </p:cNvSpPr>
          <p:nvPr/>
        </p:nvSpPr>
        <p:spPr bwMode="auto">
          <a:xfrm flipH="1">
            <a:off x="7576662" y="3100388"/>
            <a:ext cx="531495" cy="858679"/>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8682" name="Line 12">
            <a:extLst>
              <a:ext uri="{FF2B5EF4-FFF2-40B4-BE49-F238E27FC236}">
                <a16:creationId xmlns:a16="http://schemas.microsoft.com/office/drawing/2014/main" id="{AE5A6687-7C99-7644-90C0-6F5ADBA0FB50}"/>
              </a:ext>
            </a:extLst>
          </p:cNvPr>
          <p:cNvSpPr>
            <a:spLocks noChangeShapeType="1"/>
          </p:cNvSpPr>
          <p:nvPr/>
        </p:nvSpPr>
        <p:spPr bwMode="auto">
          <a:xfrm>
            <a:off x="8188168" y="3044667"/>
            <a:ext cx="768668" cy="126158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8683" name="Line 13">
            <a:extLst>
              <a:ext uri="{FF2B5EF4-FFF2-40B4-BE49-F238E27FC236}">
                <a16:creationId xmlns:a16="http://schemas.microsoft.com/office/drawing/2014/main" id="{AA19DBE9-59F9-5748-87EC-5F83F467F9FC}"/>
              </a:ext>
            </a:extLst>
          </p:cNvPr>
          <p:cNvSpPr>
            <a:spLocks noChangeShapeType="1"/>
          </p:cNvSpPr>
          <p:nvPr/>
        </p:nvSpPr>
        <p:spPr bwMode="auto">
          <a:xfrm>
            <a:off x="7653814" y="4114801"/>
            <a:ext cx="342900" cy="974408"/>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8684" name="Line 14">
            <a:extLst>
              <a:ext uri="{FF2B5EF4-FFF2-40B4-BE49-F238E27FC236}">
                <a16:creationId xmlns:a16="http://schemas.microsoft.com/office/drawing/2014/main" id="{E193E588-F3CA-E848-9D8E-47442DD40FED}"/>
              </a:ext>
            </a:extLst>
          </p:cNvPr>
          <p:cNvSpPr>
            <a:spLocks noChangeShapeType="1"/>
          </p:cNvSpPr>
          <p:nvPr/>
        </p:nvSpPr>
        <p:spPr bwMode="auto">
          <a:xfrm>
            <a:off x="9106853" y="4403409"/>
            <a:ext cx="302895" cy="918687"/>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8685" name="Line 15">
            <a:extLst>
              <a:ext uri="{FF2B5EF4-FFF2-40B4-BE49-F238E27FC236}">
                <a16:creationId xmlns:a16="http://schemas.microsoft.com/office/drawing/2014/main" id="{FA39896D-36D4-F84F-B001-E5B4445DEEFD}"/>
              </a:ext>
            </a:extLst>
          </p:cNvPr>
          <p:cNvSpPr>
            <a:spLocks noChangeShapeType="1"/>
          </p:cNvSpPr>
          <p:nvPr/>
        </p:nvSpPr>
        <p:spPr bwMode="auto">
          <a:xfrm flipH="1">
            <a:off x="6335078" y="1810227"/>
            <a:ext cx="1195864" cy="987266"/>
          </a:xfrm>
          <a:prstGeom prst="line">
            <a:avLst/>
          </a:prstGeom>
          <a:noFill/>
          <a:ln w="12600">
            <a:solidFill>
              <a:srgbClr val="FF8000"/>
            </a:solidFill>
            <a:round/>
            <a:headEnd/>
            <a:tailEnd/>
          </a:ln>
          <a:extLst>
            <a:ext uri="{909E8E84-426E-40DD-AFC4-6F175D3DCCD1}">
              <a14:hiddenFill xmlns:a14="http://schemas.microsoft.com/office/drawing/2010/main">
                <a:noFill/>
              </a14:hiddenFill>
            </a:ext>
          </a:extLst>
        </p:spPr>
        <p:txBody>
          <a:bodyPr/>
          <a:lstStyle/>
          <a:p>
            <a:endParaRPr lang="en-US" sz="1620"/>
          </a:p>
        </p:txBody>
      </p:sp>
      <p:sp>
        <p:nvSpPr>
          <p:cNvPr id="28686" name="Rectangle 16">
            <a:extLst>
              <a:ext uri="{FF2B5EF4-FFF2-40B4-BE49-F238E27FC236}">
                <a16:creationId xmlns:a16="http://schemas.microsoft.com/office/drawing/2014/main" id="{5B63F6C7-E2B4-1E41-B7AA-FB5C899ADDF8}"/>
              </a:ext>
            </a:extLst>
          </p:cNvPr>
          <p:cNvSpPr>
            <a:spLocks noGrp="1" noChangeArrowheads="1"/>
          </p:cNvSpPr>
          <p:nvPr>
            <p:ph type="title"/>
          </p:nvPr>
        </p:nvSpPr>
        <p:spPr>
          <a:xfrm>
            <a:off x="1645920" y="651510"/>
            <a:ext cx="6995160" cy="1028700"/>
          </a:xfrm>
        </p:spPr>
        <p:txBody>
          <a:bodyPr/>
          <a:lstStyle/>
          <a:p>
            <a:pPr>
              <a:lnSpc>
                <a:spcPct val="95000"/>
              </a:lnSpc>
              <a:tabLst>
                <a:tab pos="0" algn="l"/>
                <a:tab pos="822960" algn="l"/>
                <a:tab pos="1645920" algn="l"/>
                <a:tab pos="2468880" algn="l"/>
                <a:tab pos="3291840" algn="l"/>
                <a:tab pos="4114800" algn="l"/>
                <a:tab pos="4937760" algn="l"/>
                <a:tab pos="5760720" algn="l"/>
                <a:tab pos="6583680" algn="l"/>
                <a:tab pos="7406640" algn="l"/>
                <a:tab pos="8229600" algn="l"/>
                <a:tab pos="9052560" algn="l"/>
              </a:tabLst>
            </a:pPr>
            <a:r>
              <a:rPr lang="en-GB" altLang="en-US"/>
              <a:t>Adding </a:t>
            </a:r>
          </a:p>
        </p:txBody>
      </p:sp>
      <p:pic>
        <p:nvPicPr>
          <p:cNvPr id="28687" name="Picture 17">
            <a:extLst>
              <a:ext uri="{FF2B5EF4-FFF2-40B4-BE49-F238E27FC236}">
                <a16:creationId xmlns:a16="http://schemas.microsoft.com/office/drawing/2014/main" id="{12CCE21A-F59A-444E-B3C4-29055C4090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609" y="3681889"/>
            <a:ext cx="1290161" cy="872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8" name="Picture 18">
            <a:extLst>
              <a:ext uri="{FF2B5EF4-FFF2-40B4-BE49-F238E27FC236}">
                <a16:creationId xmlns:a16="http://schemas.microsoft.com/office/drawing/2014/main" id="{2E7D268B-A08D-934C-B596-129CE0BECB8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3580" y="2644618"/>
            <a:ext cx="78581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9" name="Picture 19">
            <a:extLst>
              <a:ext uri="{FF2B5EF4-FFF2-40B4-BE49-F238E27FC236}">
                <a16:creationId xmlns:a16="http://schemas.microsoft.com/office/drawing/2014/main" id="{A796C738-6A44-2943-97F4-27B923DABC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08083" y="2660334"/>
            <a:ext cx="1300163" cy="740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0" name="Picture 20">
            <a:extLst>
              <a:ext uri="{FF2B5EF4-FFF2-40B4-BE49-F238E27FC236}">
                <a16:creationId xmlns:a16="http://schemas.microsoft.com/office/drawing/2014/main" id="{F6B5EEA0-07B0-BA47-877B-BCA1D5A61F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53702" y="1467327"/>
            <a:ext cx="1084421" cy="902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1" name="Picture 21">
            <a:extLst>
              <a:ext uri="{FF2B5EF4-FFF2-40B4-BE49-F238E27FC236}">
                <a16:creationId xmlns:a16="http://schemas.microsoft.com/office/drawing/2014/main" id="{D937CD21-5224-3345-AE40-C06420A1506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1128" y="5040631"/>
            <a:ext cx="578643" cy="50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2" name="AutoShape 22">
            <a:extLst>
              <a:ext uri="{FF2B5EF4-FFF2-40B4-BE49-F238E27FC236}">
                <a16:creationId xmlns:a16="http://schemas.microsoft.com/office/drawing/2014/main" id="{EF2AC857-C3D0-EF49-B637-444F95D66D42}"/>
              </a:ext>
            </a:extLst>
          </p:cNvPr>
          <p:cNvSpPr>
            <a:spLocks noChangeArrowheads="1"/>
          </p:cNvSpPr>
          <p:nvPr/>
        </p:nvSpPr>
        <p:spPr bwMode="auto">
          <a:xfrm>
            <a:off x="8585359" y="4149091"/>
            <a:ext cx="928741"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Washington</a:t>
            </a:r>
          </a:p>
        </p:txBody>
      </p:sp>
      <p:sp>
        <p:nvSpPr>
          <p:cNvPr id="28693" name="AutoShape 23">
            <a:extLst>
              <a:ext uri="{FF2B5EF4-FFF2-40B4-BE49-F238E27FC236}">
                <a16:creationId xmlns:a16="http://schemas.microsoft.com/office/drawing/2014/main" id="{DA9AEB50-7D5F-3D42-9724-19122BA419A6}"/>
              </a:ext>
            </a:extLst>
          </p:cNvPr>
          <p:cNvSpPr>
            <a:spLocks noChangeArrowheads="1"/>
          </p:cNvSpPr>
          <p:nvPr/>
        </p:nvSpPr>
        <p:spPr bwMode="auto">
          <a:xfrm>
            <a:off x="7899559" y="2914651"/>
            <a:ext cx="835895"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Oklahoma</a:t>
            </a:r>
          </a:p>
        </p:txBody>
      </p:sp>
      <p:sp>
        <p:nvSpPr>
          <p:cNvPr id="28694" name="AutoShape 24">
            <a:extLst>
              <a:ext uri="{FF2B5EF4-FFF2-40B4-BE49-F238E27FC236}">
                <a16:creationId xmlns:a16="http://schemas.microsoft.com/office/drawing/2014/main" id="{8D3C33E5-6E6E-7E45-960D-CCACBB911A70}"/>
              </a:ext>
            </a:extLst>
          </p:cNvPr>
          <p:cNvSpPr>
            <a:spLocks noChangeArrowheads="1"/>
          </p:cNvSpPr>
          <p:nvPr/>
        </p:nvSpPr>
        <p:spPr bwMode="auto">
          <a:xfrm>
            <a:off x="5746433" y="2968944"/>
            <a:ext cx="763759"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Colorado</a:t>
            </a:r>
          </a:p>
        </p:txBody>
      </p:sp>
      <p:sp>
        <p:nvSpPr>
          <p:cNvPr id="28695" name="Text Box 25">
            <a:extLst>
              <a:ext uri="{FF2B5EF4-FFF2-40B4-BE49-F238E27FC236}">
                <a16:creationId xmlns:a16="http://schemas.microsoft.com/office/drawing/2014/main" id="{119E0692-66A8-C14D-AE8A-E38EDBA0792E}"/>
              </a:ext>
            </a:extLst>
          </p:cNvPr>
          <p:cNvSpPr txBox="1">
            <a:spLocks noChangeArrowheads="1"/>
          </p:cNvSpPr>
          <p:nvPr/>
        </p:nvSpPr>
        <p:spPr bwMode="auto">
          <a:xfrm rot="3840000">
            <a:off x="7237333" y="1827709"/>
            <a:ext cx="710089" cy="26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Florida</a:t>
            </a:r>
          </a:p>
        </p:txBody>
      </p:sp>
      <p:sp>
        <p:nvSpPr>
          <p:cNvPr id="28696" name="Text Box 26">
            <a:extLst>
              <a:ext uri="{FF2B5EF4-FFF2-40B4-BE49-F238E27FC236}">
                <a16:creationId xmlns:a16="http://schemas.microsoft.com/office/drawing/2014/main" id="{CF046BA8-E968-A641-A54D-E9675C830F64}"/>
              </a:ext>
            </a:extLst>
          </p:cNvPr>
          <p:cNvSpPr txBox="1">
            <a:spLocks noChangeArrowheads="1"/>
          </p:cNvSpPr>
          <p:nvPr/>
        </p:nvSpPr>
        <p:spPr bwMode="auto">
          <a:xfrm rot="16200000">
            <a:off x="8947549" y="5161360"/>
            <a:ext cx="550068" cy="294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West</a:t>
            </a:r>
          </a:p>
          <a:p>
            <a:pPr>
              <a:buClr>
                <a:srgbClr val="000000"/>
              </a:buClr>
              <a:buSzPct val="100000"/>
              <a:buFont typeface="Arial" panose="020B0604020202020204" pitchFamily="34" charset="0"/>
              <a:buNone/>
            </a:pPr>
            <a:r>
              <a:rPr lang="en-GB" altLang="en-US" sz="720">
                <a:solidFill>
                  <a:srgbClr val="000000"/>
                </a:solidFill>
              </a:rPr>
              <a:t>Virginia</a:t>
            </a:r>
          </a:p>
        </p:txBody>
      </p:sp>
      <p:pic>
        <p:nvPicPr>
          <p:cNvPr id="28697" name="Picture 27">
            <a:extLst>
              <a:ext uri="{FF2B5EF4-FFF2-40B4-BE49-F238E27FC236}">
                <a16:creationId xmlns:a16="http://schemas.microsoft.com/office/drawing/2014/main" id="{FDE47AB3-5E61-E94C-8702-C8C755F8AE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873843" y="4614864"/>
            <a:ext cx="305753" cy="6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98" name="Picture 28">
            <a:extLst>
              <a:ext uri="{FF2B5EF4-FFF2-40B4-BE49-F238E27FC236}">
                <a16:creationId xmlns:a16="http://schemas.microsoft.com/office/drawing/2014/main" id="{BE695040-6F10-D94E-85D1-3C58B2E053E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73754" y="3841910"/>
            <a:ext cx="645795" cy="408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99" name="AutoShape 29">
            <a:extLst>
              <a:ext uri="{FF2B5EF4-FFF2-40B4-BE49-F238E27FC236}">
                <a16:creationId xmlns:a16="http://schemas.microsoft.com/office/drawing/2014/main" id="{E80EC351-4DE6-5E43-A0A4-13BF4CCCF2EB}"/>
              </a:ext>
            </a:extLst>
          </p:cNvPr>
          <p:cNvSpPr>
            <a:spLocks noChangeArrowheads="1"/>
          </p:cNvSpPr>
          <p:nvPr/>
        </p:nvSpPr>
        <p:spPr bwMode="auto">
          <a:xfrm>
            <a:off x="7158038" y="3867628"/>
            <a:ext cx="492852" cy="235076"/>
          </a:xfrm>
          <a:prstGeom prst="roundRect">
            <a:avLst>
              <a:gd name="adj" fmla="val 57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080">
                <a:solidFill>
                  <a:srgbClr val="000000"/>
                </a:solidFill>
              </a:rPr>
              <a:t>Mass.</a:t>
            </a:r>
          </a:p>
        </p:txBody>
      </p:sp>
      <p:sp>
        <p:nvSpPr>
          <p:cNvPr id="28700" name="AutoShape 30">
            <a:extLst>
              <a:ext uri="{FF2B5EF4-FFF2-40B4-BE49-F238E27FC236}">
                <a16:creationId xmlns:a16="http://schemas.microsoft.com/office/drawing/2014/main" id="{EDE16CF9-F608-BD49-AED8-5BE70B06E440}"/>
              </a:ext>
            </a:extLst>
          </p:cNvPr>
          <p:cNvSpPr>
            <a:spLocks noChangeArrowheads="1"/>
          </p:cNvSpPr>
          <p:nvPr/>
        </p:nvSpPr>
        <p:spPr bwMode="auto">
          <a:xfrm rot="16200000">
            <a:off x="7735302" y="4835605"/>
            <a:ext cx="571399" cy="294323"/>
          </a:xfrm>
          <a:prstGeom prst="roundRect">
            <a:avLst>
              <a:gd name="adj" fmla="val 46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720">
                <a:solidFill>
                  <a:srgbClr val="000000"/>
                </a:solidFill>
              </a:rPr>
              <a:t>New</a:t>
            </a:r>
          </a:p>
          <a:p>
            <a:pPr>
              <a:buClr>
                <a:srgbClr val="000000"/>
              </a:buClr>
              <a:buSzPct val="100000"/>
              <a:buFont typeface="Arial" panose="020B0604020202020204" pitchFamily="34" charset="0"/>
              <a:buNone/>
            </a:pPr>
            <a:r>
              <a:rPr lang="en-GB" altLang="en-US" sz="720">
                <a:solidFill>
                  <a:srgbClr val="000000"/>
                </a:solidFill>
              </a:rPr>
              <a:t>Hampshire</a:t>
            </a:r>
          </a:p>
        </p:txBody>
      </p:sp>
      <p:pic>
        <p:nvPicPr>
          <p:cNvPr id="28701" name="Picture 31">
            <a:extLst>
              <a:ext uri="{FF2B5EF4-FFF2-40B4-BE49-F238E27FC236}">
                <a16:creationId xmlns:a16="http://schemas.microsoft.com/office/drawing/2014/main" id="{5643A171-42FD-7347-849D-8235D183CEB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35129" y="4531995"/>
            <a:ext cx="631508" cy="49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2" name="AutoShape 32">
            <a:extLst>
              <a:ext uri="{FF2B5EF4-FFF2-40B4-BE49-F238E27FC236}">
                <a16:creationId xmlns:a16="http://schemas.microsoft.com/office/drawing/2014/main" id="{4A1E0845-04D5-3F48-8232-70AC5C0F4B25}"/>
              </a:ext>
            </a:extLst>
          </p:cNvPr>
          <p:cNvSpPr>
            <a:spLocks noChangeArrowheads="1"/>
          </p:cNvSpPr>
          <p:nvPr/>
        </p:nvSpPr>
        <p:spPr bwMode="auto">
          <a:xfrm>
            <a:off x="6787992" y="4627723"/>
            <a:ext cx="488043"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Iowa</a:t>
            </a:r>
          </a:p>
        </p:txBody>
      </p:sp>
      <p:pic>
        <p:nvPicPr>
          <p:cNvPr id="28703" name="Picture 33">
            <a:extLst>
              <a:ext uri="{FF2B5EF4-FFF2-40B4-BE49-F238E27FC236}">
                <a16:creationId xmlns:a16="http://schemas.microsoft.com/office/drawing/2014/main" id="{249013D5-3268-7246-969F-411B7A8A438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39477" y="5392104"/>
            <a:ext cx="1301591" cy="884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8704" name="Group 34">
            <a:extLst>
              <a:ext uri="{FF2B5EF4-FFF2-40B4-BE49-F238E27FC236}">
                <a16:creationId xmlns:a16="http://schemas.microsoft.com/office/drawing/2014/main" id="{671A0861-AB32-884F-AEEC-E7DB6295A038}"/>
              </a:ext>
            </a:extLst>
          </p:cNvPr>
          <p:cNvGrpSpPr>
            <a:grpSpLocks/>
          </p:cNvGrpSpPr>
          <p:nvPr/>
        </p:nvGrpSpPr>
        <p:grpSpPr bwMode="auto">
          <a:xfrm>
            <a:off x="2077404" y="2241711"/>
            <a:ext cx="2867502" cy="1413033"/>
            <a:chOff x="494" y="1329"/>
            <a:chExt cx="2007" cy="989"/>
          </a:xfrm>
        </p:grpSpPr>
        <p:sp>
          <p:nvSpPr>
            <p:cNvPr id="29731" name="AutoShape 35">
              <a:extLst>
                <a:ext uri="{FF2B5EF4-FFF2-40B4-BE49-F238E27FC236}">
                  <a16:creationId xmlns:a16="http://schemas.microsoft.com/office/drawing/2014/main" id="{F77E9D86-ED44-4246-8A4A-45B1BDA8009F}"/>
                </a:ext>
              </a:extLst>
            </p:cNvPr>
            <p:cNvSpPr>
              <a:spLocks noChangeArrowheads="1"/>
            </p:cNvSpPr>
            <p:nvPr/>
          </p:nvSpPr>
          <p:spPr bwMode="auto">
            <a:xfrm>
              <a:off x="494" y="1329"/>
              <a:ext cx="2008" cy="990"/>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sz="1620">
                <a:latin typeface="Times New Roman" pitchFamily="16" charset="0"/>
              </a:endParaRPr>
            </a:p>
          </p:txBody>
        </p:sp>
        <p:sp>
          <p:nvSpPr>
            <p:cNvPr id="28707" name="AutoShape 36">
              <a:extLst>
                <a:ext uri="{FF2B5EF4-FFF2-40B4-BE49-F238E27FC236}">
                  <a16:creationId xmlns:a16="http://schemas.microsoft.com/office/drawing/2014/main" id="{CF681238-99F6-864B-A9D8-1545751953D4}"/>
                </a:ext>
              </a:extLst>
            </p:cNvPr>
            <p:cNvSpPr>
              <a:spLocks noChangeArrowheads="1"/>
            </p:cNvSpPr>
            <p:nvPr/>
          </p:nvSpPr>
          <p:spPr bwMode="auto">
            <a:xfrm>
              <a:off x="535" y="1370"/>
              <a:ext cx="1926" cy="908"/>
            </a:xfrm>
            <a:prstGeom prst="roundRect">
              <a:avLst>
                <a:gd name="adj" fmla="val 106"/>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81324" tIns="39852" rIns="81324" bIns="39852"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160">
                  <a:solidFill>
                    <a:schemeClr val="tx1"/>
                  </a:solidFill>
                </a:rPr>
                <a:t>Kazakhstan is the</a:t>
              </a:r>
            </a:p>
            <a:p>
              <a:pPr algn="ctr">
                <a:buClr>
                  <a:srgbClr val="E0E0E0"/>
                </a:buClr>
                <a:buSzPct val="100000"/>
                <a:buFont typeface="Arial" panose="020B0604020202020204" pitchFamily="34" charset="0"/>
                <a:buNone/>
              </a:pPr>
              <a:r>
                <a:rPr lang="en-GB" altLang="en-US" sz="2160">
                  <a:solidFill>
                    <a:schemeClr val="tx1"/>
                  </a:solidFill>
                </a:rPr>
                <a:t>new right child</a:t>
              </a:r>
            </a:p>
            <a:p>
              <a:pPr algn="ctr">
                <a:buClr>
                  <a:srgbClr val="E0E0E0"/>
                </a:buClr>
                <a:buSzPct val="100000"/>
                <a:buFont typeface="Arial" panose="020B0604020202020204" pitchFamily="34" charset="0"/>
                <a:buNone/>
              </a:pPr>
              <a:r>
                <a:rPr lang="en-GB" altLang="en-US" sz="2160">
                  <a:solidFill>
                    <a:schemeClr val="tx1"/>
                  </a:solidFill>
                </a:rPr>
                <a:t>of Iowa?</a:t>
              </a:r>
            </a:p>
          </p:txBody>
        </p:sp>
      </p:grpSp>
      <p:sp>
        <p:nvSpPr>
          <p:cNvPr id="28705" name="AutoShape 37">
            <a:extLst>
              <a:ext uri="{FF2B5EF4-FFF2-40B4-BE49-F238E27FC236}">
                <a16:creationId xmlns:a16="http://schemas.microsoft.com/office/drawing/2014/main" id="{7B1DEA12-BE01-E04D-BA22-9521934C63F5}"/>
              </a:ext>
            </a:extLst>
          </p:cNvPr>
          <p:cNvSpPr>
            <a:spLocks noChangeArrowheads="1"/>
          </p:cNvSpPr>
          <p:nvPr/>
        </p:nvSpPr>
        <p:spPr bwMode="auto">
          <a:xfrm rot="1680000">
            <a:off x="7407159" y="5671761"/>
            <a:ext cx="917648" cy="260788"/>
          </a:xfrm>
          <a:prstGeom prst="roundRect">
            <a:avLst>
              <a:gd name="adj" fmla="val 51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81324" tIns="39852" rIns="81324" bIns="39852">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000000"/>
              </a:buClr>
              <a:buSzPct val="100000"/>
              <a:buFont typeface="Arial" panose="020B0604020202020204" pitchFamily="34" charset="0"/>
              <a:buNone/>
            </a:pPr>
            <a:r>
              <a:rPr lang="en-GB" altLang="en-US" sz="1260">
                <a:solidFill>
                  <a:srgbClr val="000000"/>
                </a:solidFill>
              </a:rPr>
              <a:t>Kazakhstan</a:t>
            </a:r>
          </a:p>
        </p:txBody>
      </p:sp>
    </p:spTree>
  </p:cSld>
  <p:clrMapOvr>
    <a:masterClrMapping/>
  </p:clrMapOvr>
  <p:transition>
    <p:checker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TotalTime>
  <Words>1820</Words>
  <Application>Microsoft Macintosh PowerPoint</Application>
  <PresentationFormat>Custom</PresentationFormat>
  <Paragraphs>364</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Monotype Corsiva</vt:lpstr>
      <vt:lpstr>Monotype Sorts</vt:lpstr>
      <vt:lpstr>Times New Roman</vt:lpstr>
      <vt:lpstr>Wingdings</vt:lpstr>
      <vt:lpstr>Office Theme</vt:lpstr>
      <vt:lpstr>A Binary Search Tree of States</vt:lpstr>
      <vt:lpstr>A Binary Search Tree of States</vt:lpstr>
      <vt:lpstr>Retrieving Data</vt:lpstr>
      <vt:lpstr>Adding a New Item with a Given Key</vt:lpstr>
      <vt:lpstr>Adding</vt:lpstr>
      <vt:lpstr>Adding</vt:lpstr>
      <vt:lpstr>Adding</vt:lpstr>
      <vt:lpstr>Adding </vt:lpstr>
      <vt:lpstr>Adding </vt:lpstr>
      <vt:lpstr>Removing an Item with a    Given Key</vt:lpstr>
      <vt:lpstr>Removing "Florida"</vt:lpstr>
      <vt:lpstr>Removing "Florida"</vt:lpstr>
      <vt:lpstr>Removing "Florida"</vt:lpstr>
      <vt:lpstr>Removing "Florida"</vt:lpstr>
      <vt:lpstr>Removing "Florida"</vt:lpstr>
      <vt:lpstr>Removing "Florida"</vt:lpstr>
      <vt:lpstr>Removing "Florida"</vt:lpstr>
      <vt:lpstr>Removing "Florida"</vt:lpstr>
      <vt:lpstr>Removing "Florida"</vt:lpstr>
      <vt:lpstr>Removing "Florida"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Search Trees</dc:title>
  <dc:creator>Ding, Zhengming</dc:creator>
  <cp:lastModifiedBy>Ding, Zhengming</cp:lastModifiedBy>
  <cp:revision>11</cp:revision>
  <dcterms:created xsi:type="dcterms:W3CDTF">2021-04-04T18:15:11Z</dcterms:created>
  <dcterms:modified xsi:type="dcterms:W3CDTF">2021-04-04T18:25:36Z</dcterms:modified>
</cp:coreProperties>
</file>