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3366"/>
  </p:normalViewPr>
  <p:slideViewPr>
    <p:cSldViewPr snapToGrid="0" snapToObjects="1">
      <p:cViewPr varScale="1">
        <p:scale>
          <a:sx n="62" d="100"/>
          <a:sy n="62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7B03-5DFF-E841-A176-E4CBC244A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E5C5-68AD-8D4D-B9EF-B35D858FC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7CF0-7D21-D84B-ABE9-063FD46D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04896-25B1-D740-B76E-317D387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7E45-6568-FF4E-A1AB-45DCCB1E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6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1D3A-091F-EF43-8E0A-245BA39B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5CB24-9211-ED46-B180-17353055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397CE-6D52-804C-A699-F5773053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CE29A-ABD8-4147-81D7-9947CFCE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754C-7A61-1C43-A6CB-FD4B40BA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24845-5CD3-224C-96C8-D1BD08E0C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9929-34D3-634B-8F1D-63E968144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ECBA-4934-644D-A9D6-5C863A5A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0F425-B561-D44E-9F3F-FD337535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A4210-A1A7-804E-B3AD-5125B10D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9CE5-9846-614A-8B0E-D3370B42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C3EB5-1B55-9243-AEB8-55EDCFC5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48E0-1B0A-4E4F-B5E3-DAE2AF37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964B-92FB-E244-954B-90E49F65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CA7C-BB4A-844B-9E59-E6989DFD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4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8022-6CC6-2E4A-B413-DDE62B2C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C2117-E253-1F40-8398-D5C196D0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0DEB-945D-C148-BFF2-497C1850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E3E5-F326-5943-9D22-730B5BBB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039B-FD3C-664A-AB56-B9218C5B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946A-7568-2B47-A969-FBBC2CCF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7467-7246-9743-9567-C46F5B323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FE2E-0D9A-AB47-906B-EC47C9F2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B43E-5B4E-504A-B147-9F6ABCE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45D9-452E-4B41-A0A4-7CF6288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72F61-3DE5-F341-B29F-2DF89CFB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0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8BDF-ED8A-CF44-A4B4-20BBE28B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84DEA-A84B-D447-B5E3-68851FF3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C36FF-9BAE-9A4B-9AD8-293D7AF8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AC88A-93CE-F949-946F-A59275EE0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0001D-E910-374F-90D4-7BC2CC7CA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E5CDA-2804-A74E-A1FF-A730E21C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ACFA8-FDA6-514A-BBB8-58BCAB76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1DAA-288C-D54D-BA36-2F2ECCD3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7296-D275-AC46-8DFD-48CC4836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ACA9-0335-C04D-AAB6-A4F63A4B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A02F-6673-0147-B32A-AC940CE4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B9BC9-9327-8245-A35E-DB928DEB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100A-68D5-024A-974D-9A27F392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F5AF7-5C56-D84E-8EAE-EFDD42E8B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F433-1416-4741-98C4-8E003AA1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8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8964-6898-D04B-BFE6-97C873F2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2CC7-A262-914E-ACAB-2A079D67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C81A-8B68-8740-8B43-19BB4470C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637BA-05DC-9F41-BF6C-FEC6C570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279BB-350A-AC48-80C6-F716210D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976B-5EFA-9C43-8DC7-1AEB0560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67AF-1FBA-D945-AA7D-25CC1B57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97468-73F0-9843-B75E-937E18627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E583-386A-4A44-ABB6-80ABB5BC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BDDDE-5910-924A-B8CE-142D2C92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0AFA3-B4BB-2E4B-B2AF-85291BF9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B644-00D9-744E-94C0-06C53E2D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63683-E2BF-694F-BEC3-1CF1C82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411B0-8C51-5A46-9F82-D334B3E9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EC84-D6D3-BD44-B904-DC3377F6F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4E7B-FF8B-7E41-9D82-EC7A0D625EEA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610A-41DF-3246-AD99-D8560DD09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797D-B164-2142-A254-706B7AC4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E230-EFE0-2648-9F3F-FDD0DD6B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CF11D57-9CC6-A041-8C76-4F5D255E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61395"/>
            <a:ext cx="5291666" cy="4135209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4DDE7FB-8AA0-C047-B862-13CF0719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76122"/>
            <a:ext cx="5291667" cy="39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Zhengming</dc:creator>
  <cp:lastModifiedBy>Ding, Zhengming</cp:lastModifiedBy>
  <cp:revision>1</cp:revision>
  <dcterms:created xsi:type="dcterms:W3CDTF">2021-04-27T18:00:59Z</dcterms:created>
  <dcterms:modified xsi:type="dcterms:W3CDTF">2021-04-27T18:01:31Z</dcterms:modified>
</cp:coreProperties>
</file>