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EA769-AADA-034E-BA84-78F88E371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A8A1E-576F-4A4D-8882-8DCFDA314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A0989-9CB7-D84F-AB8C-E5BFC6DD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2C8D-3C94-5B40-BBEE-156114F4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F92D-1F58-BF45-A299-8F8582E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28E2-F911-BE4C-AAC4-D0CECD5A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875DE-E3F0-044D-8D15-960C5699E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5CCD-6935-3946-A1CE-E776BC5B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4CFD-71DB-A24E-9EA5-83628396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3DA6F-E5FE-0242-B1E6-04046576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B3D88-9097-8D4D-98D9-BE1803A39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9A00C-CF72-5042-B058-C61C709FA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6F83-5512-0D44-9204-9A15B2F1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70380-8905-0B49-AF61-6E240D7AA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7C79-065A-B04E-9CCE-FFF87DAC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801B-C3B4-FA41-A0FB-1066605C5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84CC-4863-AB44-AF7B-7A941D13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8BB9-A33B-AB47-A846-67BE6982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043D-10E6-0242-8D0E-0A6CFC7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7B52-3BA4-5744-82C3-6DE082B4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5542A-BA8E-8A45-8031-3C271D88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DFA89-5F75-CE43-A2E4-6D0FCBD9B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28AF-DBEF-5E4C-A43A-ED93BF1E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8BA53-4DC5-0841-98DA-776FE8EC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8E3F-8133-764B-BA20-D858BDF3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797F-9E58-344E-8960-BA591EDA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4B4F-7C85-E14A-875B-E75FFC623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99FB4-0789-7E43-8746-EF1E926EF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85665-846C-204F-BD80-1C6623BF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79666-0C43-CC48-BAE5-128B8A3C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51243-2456-EB45-B542-C025E4CF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E937-02C0-6947-8334-1657BFE1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584B-CEAF-264B-A68B-FC067D09F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1E2265-5BC3-324B-A8FA-161A2EBA6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DF368-6500-7243-B6D7-054F893DA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9DC5D-7E7D-6A4A-9A59-BB776AF0C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EC5BD-EFA1-6D40-887F-A2033A16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55C37-B823-314A-931D-F4A856FB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65243-7373-0942-BEC8-20670218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6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2316-1130-904A-8DC9-BB360402C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D451-2346-8A48-8181-CC2B746E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475C5-9031-AA46-90B2-D3164110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E4F40-AB58-D44D-AEAD-5FCCE9BD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1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769A2-92D6-D247-AD93-2F8BDB1B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18F801-9CC6-E14E-930B-44E4E41E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0E49-B7BA-7E41-BE4A-74396F07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0A56-5132-C048-808E-FA988C05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E534-4037-3543-A86E-05892EDCA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B20C0-E9E3-DF49-8E34-E2BE846F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2C13F-157A-EA48-8BA9-2A068AFA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0AC7B-0CEB-7342-BFBF-7AAABCDC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970F-AF34-6B44-A44F-9EB5376E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8513-B29A-334A-BBE9-C92CB1E7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25DB8-2F40-BF4A-8395-05BD1799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BD516-9E7A-D045-8B58-4FE9E8FB7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61ADB-9CF0-FF42-9CFA-04C7B355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6C362-6F0B-D044-870A-A7D53AA6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B0D7C-2624-BB47-8FC0-A0DC1AC6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8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8E2C5-098B-1242-AB77-614B311D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A16A-3DAD-E14F-9850-F235072B7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81FF-7102-0541-A880-33CDFBC9E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246E-9895-B54D-8712-78198CADACB1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0B98-D45A-BB48-A97F-D462B2036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CE8D-5C51-3640-98FE-17A43450D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3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ruskal's algorithm - C# Data Structures and Algorithms [Book]">
            <a:extLst>
              <a:ext uri="{FF2B5EF4-FFF2-40B4-BE49-F238E27FC236}">
                <a16:creationId xmlns:a16="http://schemas.microsoft.com/office/drawing/2014/main" id="{0AE19F01-5C2E-424D-8FE6-2CF3B666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289991"/>
            <a:ext cx="7440613" cy="62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5895EF-0F02-3542-969E-3D78A4AD7AB7}"/>
              </a:ext>
            </a:extLst>
          </p:cNvPr>
          <p:cNvCxnSpPr>
            <a:stCxn id="1026" idx="1"/>
            <a:endCxn id="1026" idx="3"/>
          </p:cNvCxnSpPr>
          <p:nvPr/>
        </p:nvCxnSpPr>
        <p:spPr>
          <a:xfrm>
            <a:off x="2203450" y="3429000"/>
            <a:ext cx="7440613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A05854-AEF0-A64B-84F8-A71EF84D891D}"/>
              </a:ext>
            </a:extLst>
          </p:cNvPr>
          <p:cNvCxnSpPr>
            <a:cxnSpLocks/>
          </p:cNvCxnSpPr>
          <p:nvPr/>
        </p:nvCxnSpPr>
        <p:spPr>
          <a:xfrm>
            <a:off x="4659682" y="435279"/>
            <a:ext cx="0" cy="598744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6C8C4F-2499-644E-B9B4-5D3A7DF38CE6}"/>
              </a:ext>
            </a:extLst>
          </p:cNvPr>
          <p:cNvCxnSpPr>
            <a:cxnSpLocks/>
          </p:cNvCxnSpPr>
          <p:nvPr/>
        </p:nvCxnSpPr>
        <p:spPr>
          <a:xfrm>
            <a:off x="7166975" y="435279"/>
            <a:ext cx="0" cy="598744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ight Arrow 9">
            <a:extLst>
              <a:ext uri="{FF2B5EF4-FFF2-40B4-BE49-F238E27FC236}">
                <a16:creationId xmlns:a16="http://schemas.microsoft.com/office/drawing/2014/main" id="{009DB987-E3F3-1D4F-9044-E158C05EDEA8}"/>
              </a:ext>
            </a:extLst>
          </p:cNvPr>
          <p:cNvSpPr/>
          <p:nvPr/>
        </p:nvSpPr>
        <p:spPr>
          <a:xfrm>
            <a:off x="4496355" y="1440571"/>
            <a:ext cx="326654" cy="9831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85A0319-5CBB-BD44-B81B-8DB8510F42EA}"/>
              </a:ext>
            </a:extLst>
          </p:cNvPr>
          <p:cNvSpPr/>
          <p:nvPr/>
        </p:nvSpPr>
        <p:spPr>
          <a:xfrm>
            <a:off x="7003648" y="1440570"/>
            <a:ext cx="326654" cy="9831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5276453-37A8-1441-A154-C231EAF7BF35}"/>
              </a:ext>
            </a:extLst>
          </p:cNvPr>
          <p:cNvSpPr/>
          <p:nvPr/>
        </p:nvSpPr>
        <p:spPr>
          <a:xfrm>
            <a:off x="4496355" y="4449784"/>
            <a:ext cx="326654" cy="98313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BFF1ED7-26D5-9B4D-9638-14EEDBFB0657}"/>
              </a:ext>
            </a:extLst>
          </p:cNvPr>
          <p:cNvSpPr/>
          <p:nvPr/>
        </p:nvSpPr>
        <p:spPr>
          <a:xfrm>
            <a:off x="7003648" y="4449783"/>
            <a:ext cx="326654" cy="98313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Zhengming</dc:creator>
  <cp:lastModifiedBy>Ding, Zhengming</cp:lastModifiedBy>
  <cp:revision>4</cp:revision>
  <dcterms:created xsi:type="dcterms:W3CDTF">2021-04-22T18:42:42Z</dcterms:created>
  <dcterms:modified xsi:type="dcterms:W3CDTF">2021-04-27T17:59:11Z</dcterms:modified>
</cp:coreProperties>
</file>