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>
        <p:scale>
          <a:sx n="77" d="100"/>
          <a:sy n="77" d="100"/>
        </p:scale>
        <p:origin x="1912" y="-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44726"/>
            <a:ext cx="10363200" cy="477520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204076"/>
            <a:ext cx="9144000" cy="331152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3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6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30250"/>
            <a:ext cx="26289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30250"/>
            <a:ext cx="77343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8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1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419479"/>
            <a:ext cx="10515600" cy="570547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178929"/>
            <a:ext cx="10515600" cy="30003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7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51250"/>
            <a:ext cx="51816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0253"/>
            <a:ext cx="105156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362326"/>
            <a:ext cx="5157787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010150"/>
            <a:ext cx="51577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362326"/>
            <a:ext cx="5183188" cy="164782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010150"/>
            <a:ext cx="5183188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2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74853"/>
            <a:ext cx="6172200" cy="974725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0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14400"/>
            <a:ext cx="3932237" cy="32004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74853"/>
            <a:ext cx="6172200" cy="974725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114800"/>
            <a:ext cx="3932237" cy="762317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46E-9895-B54D-8712-78198CADACB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30253"/>
            <a:ext cx="105156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651250"/>
            <a:ext cx="105156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246E-9895-B54D-8712-78198CADACB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2712703"/>
            <a:ext cx="2743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602A1-0269-B147-B7F2-3C10A5C2D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8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ruskal's algorithm - C# Data Structures and Algorithms [Book]">
            <a:extLst>
              <a:ext uri="{FF2B5EF4-FFF2-40B4-BE49-F238E27FC236}">
                <a16:creationId xmlns:a16="http://schemas.microsoft.com/office/drawing/2014/main" id="{0AE19F01-5C2E-424D-8FE6-2CF3B666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1" y="3718992"/>
            <a:ext cx="7440613" cy="62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5895EF-0F02-3542-969E-3D78A4AD7AB7}"/>
              </a:ext>
            </a:extLst>
          </p:cNvPr>
          <p:cNvCxnSpPr>
            <a:cxnSpLocks/>
            <a:stCxn id="1026" idx="1"/>
            <a:endCxn id="1026" idx="3"/>
          </p:cNvCxnSpPr>
          <p:nvPr/>
        </p:nvCxnSpPr>
        <p:spPr>
          <a:xfrm>
            <a:off x="2203451" y="6858000"/>
            <a:ext cx="7440613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A05854-AEF0-A64B-84F8-A71EF84D891D}"/>
              </a:ext>
            </a:extLst>
          </p:cNvPr>
          <p:cNvCxnSpPr>
            <a:cxnSpLocks/>
          </p:cNvCxnSpPr>
          <p:nvPr/>
        </p:nvCxnSpPr>
        <p:spPr>
          <a:xfrm>
            <a:off x="4659682" y="3864280"/>
            <a:ext cx="0" cy="598744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6C8C4F-2499-644E-B9B4-5D3A7DF38CE6}"/>
              </a:ext>
            </a:extLst>
          </p:cNvPr>
          <p:cNvCxnSpPr>
            <a:cxnSpLocks/>
          </p:cNvCxnSpPr>
          <p:nvPr/>
        </p:nvCxnSpPr>
        <p:spPr>
          <a:xfrm>
            <a:off x="7166975" y="3864280"/>
            <a:ext cx="0" cy="598744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ight Arrow 9">
            <a:extLst>
              <a:ext uri="{FF2B5EF4-FFF2-40B4-BE49-F238E27FC236}">
                <a16:creationId xmlns:a16="http://schemas.microsoft.com/office/drawing/2014/main" id="{009DB987-E3F3-1D4F-9044-E158C05EDEA8}"/>
              </a:ext>
            </a:extLst>
          </p:cNvPr>
          <p:cNvSpPr>
            <a:spLocks/>
          </p:cNvSpPr>
          <p:nvPr/>
        </p:nvSpPr>
        <p:spPr>
          <a:xfrm>
            <a:off x="4496355" y="4450646"/>
            <a:ext cx="326654" cy="5486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85A0319-5CBB-BD44-B81B-8DB8510F42EA}"/>
              </a:ext>
            </a:extLst>
          </p:cNvPr>
          <p:cNvSpPr>
            <a:spLocks/>
          </p:cNvSpPr>
          <p:nvPr/>
        </p:nvSpPr>
        <p:spPr>
          <a:xfrm>
            <a:off x="7003648" y="4450645"/>
            <a:ext cx="326654" cy="5486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5276453-37A8-1441-A154-C231EAF7BF35}"/>
              </a:ext>
            </a:extLst>
          </p:cNvPr>
          <p:cNvSpPr>
            <a:spLocks/>
          </p:cNvSpPr>
          <p:nvPr/>
        </p:nvSpPr>
        <p:spPr>
          <a:xfrm>
            <a:off x="4496355" y="7444368"/>
            <a:ext cx="326654" cy="5486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BFF1ED7-26D5-9B4D-9638-14EEDBFB0657}"/>
              </a:ext>
            </a:extLst>
          </p:cNvPr>
          <p:cNvSpPr>
            <a:spLocks/>
          </p:cNvSpPr>
          <p:nvPr/>
        </p:nvSpPr>
        <p:spPr>
          <a:xfrm>
            <a:off x="7003648" y="7444367"/>
            <a:ext cx="326654" cy="54864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6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ruskal's algorithm - C# Data Structures and Algorithms [Book]">
            <a:extLst>
              <a:ext uri="{FF2B5EF4-FFF2-40B4-BE49-F238E27FC236}">
                <a16:creationId xmlns:a16="http://schemas.microsoft.com/office/drawing/2014/main" id="{0AE19F01-5C2E-424D-8FE6-2CF3B666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1" y="3718992"/>
            <a:ext cx="7440613" cy="627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5895EF-0F02-3542-969E-3D78A4AD7AB7}"/>
              </a:ext>
            </a:extLst>
          </p:cNvPr>
          <p:cNvCxnSpPr>
            <a:stCxn id="1026" idx="1"/>
            <a:endCxn id="1026" idx="3"/>
          </p:cNvCxnSpPr>
          <p:nvPr/>
        </p:nvCxnSpPr>
        <p:spPr>
          <a:xfrm>
            <a:off x="2203451" y="6858000"/>
            <a:ext cx="7440613" cy="0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A05854-AEF0-A64B-84F8-A71EF84D891D}"/>
              </a:ext>
            </a:extLst>
          </p:cNvPr>
          <p:cNvCxnSpPr>
            <a:cxnSpLocks/>
          </p:cNvCxnSpPr>
          <p:nvPr/>
        </p:nvCxnSpPr>
        <p:spPr>
          <a:xfrm>
            <a:off x="4659682" y="3864280"/>
            <a:ext cx="0" cy="598744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6C8C4F-2499-644E-B9B4-5D3A7DF38CE6}"/>
              </a:ext>
            </a:extLst>
          </p:cNvPr>
          <p:cNvCxnSpPr>
            <a:cxnSpLocks/>
          </p:cNvCxnSpPr>
          <p:nvPr/>
        </p:nvCxnSpPr>
        <p:spPr>
          <a:xfrm>
            <a:off x="7166975" y="3864280"/>
            <a:ext cx="0" cy="5987441"/>
          </a:xfrm>
          <a:prstGeom prst="line">
            <a:avLst/>
          </a:prstGeom>
          <a:ln w="127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ight Arrow 9">
            <a:extLst>
              <a:ext uri="{FF2B5EF4-FFF2-40B4-BE49-F238E27FC236}">
                <a16:creationId xmlns:a16="http://schemas.microsoft.com/office/drawing/2014/main" id="{009DB987-E3F3-1D4F-9044-E158C05EDEA8}"/>
              </a:ext>
            </a:extLst>
          </p:cNvPr>
          <p:cNvSpPr/>
          <p:nvPr/>
        </p:nvSpPr>
        <p:spPr>
          <a:xfrm>
            <a:off x="4496355" y="4869572"/>
            <a:ext cx="326654" cy="9831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85A0319-5CBB-BD44-B81B-8DB8510F42EA}"/>
              </a:ext>
            </a:extLst>
          </p:cNvPr>
          <p:cNvSpPr/>
          <p:nvPr/>
        </p:nvSpPr>
        <p:spPr>
          <a:xfrm>
            <a:off x="7003648" y="4869571"/>
            <a:ext cx="326654" cy="98313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5276453-37A8-1441-A154-C231EAF7BF35}"/>
              </a:ext>
            </a:extLst>
          </p:cNvPr>
          <p:cNvSpPr/>
          <p:nvPr/>
        </p:nvSpPr>
        <p:spPr>
          <a:xfrm>
            <a:off x="4496355" y="7878785"/>
            <a:ext cx="326654" cy="98313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BFF1ED7-26D5-9B4D-9638-14EEDBFB0657}"/>
              </a:ext>
            </a:extLst>
          </p:cNvPr>
          <p:cNvSpPr/>
          <p:nvPr/>
        </p:nvSpPr>
        <p:spPr>
          <a:xfrm>
            <a:off x="7003648" y="7878784"/>
            <a:ext cx="326654" cy="98313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7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Ding, Zhengming</dc:creator>
  <cp:lastModifiedBy>Ding, Zhengming</cp:lastModifiedBy>
  <cp:revision>5</cp:revision>
  <dcterms:created xsi:type="dcterms:W3CDTF">2021-04-22T18:42:42Z</dcterms:created>
  <dcterms:modified xsi:type="dcterms:W3CDTF">2023-12-04T18:05:09Z</dcterms:modified>
</cp:coreProperties>
</file>