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5109-7FEF-AE49-8B7D-207DB283E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CD317-5969-E248-ACF0-0BB0EE258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207C-5D3E-A948-A505-49F300D4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2013E-C09E-CF46-B55E-371FFACD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8967E-8670-C247-B958-872A6EE5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1210-3200-A54C-BB3E-6DF4E5BB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9CD82-B5DA-3848-81F6-C9FA00E7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3F54F-30C4-1F42-AF0C-C0F13AD0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BFE3-6592-474F-AAC8-3E953EB2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CD4E-F8DD-9B46-A955-CAB1197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A6759-726E-384E-903A-AD2B4F8A5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0B28A-4990-C840-9641-A5F317BF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E11A-7CCD-104A-8CB5-77974294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938D-E863-5148-BC8C-D5489FFF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9463-EA96-8243-B73D-A4E3CFD4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DBE3-C351-284F-8364-2FFFA06B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0469-9DEF-474A-9D9B-35D997B1E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E5B7B-E1ED-194E-9199-E3F3D6D4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3FFA-9EC0-2946-925A-2888E886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7043-EA4D-6345-A894-E8D8F008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83F8-129C-3E47-B1F6-DC05F81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8B76-D343-8B41-9481-C328B60FC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3A4E-F1BA-B34E-A843-C0B896B4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D500-3069-4445-8DB2-EEAFE9D3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316C-480C-374F-82AE-36B0EA16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12A7-A398-6C48-8E40-0096C996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E166-88F5-3740-9942-5C643A3B0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72AB4-4FF0-854B-967F-5D3C6574A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69BDF-AFB2-7241-AECB-74CB5A6D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9E1C-B1DD-6F43-8B5D-316A9401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2B8D-574F-5449-8DA7-03798F1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CB48-43FC-F74B-AB32-78E402BC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D39F-5DD5-C445-9950-0E4EB400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B92CC-F36A-834C-8DAA-78DC615A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A837E-587A-D144-8AF9-B62DFB517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D5467-3894-9246-80D8-A1564C925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E574C-8D57-D643-8679-27EE1E3B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BDDBC-4FEB-144F-A7AA-3BAB2EDB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13BD4-18AE-3042-9353-BBCB7ED8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D1A4-40F8-D945-BACB-A1442070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94E2C-1326-D940-9041-8F86294C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F9AD4-B34F-6445-AD5A-FC2EC42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6B9ED-F72C-004C-8BFC-2563C4B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6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98D6B-30E4-5E43-9047-890399F8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9CFC8-D19F-4346-A74F-7CB84490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3A747-5C8B-2148-9B9A-BCC823E8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85B0-AFE2-6A4D-A130-F434B6F9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9FD4-3831-F340-8F10-BF4CD30B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E657F-6767-8142-97C5-C9B919E9B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4C5B-2419-B640-A64A-5A303563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38E62-2064-1B4A-8ECC-F76281A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0EF17-3433-C147-99DB-3285F906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B513-2266-4943-A850-5155F9E3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433D5-FE41-7A4C-9F90-5A9CE8BFD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0B8AA-8196-6840-8F44-8062C485A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E9944-E5D6-CE46-A197-FB5BA3F9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CBD52-DABD-0843-8ABD-26C7DED9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E606-7BD7-714C-BF97-57A8ADBD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4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0F8C6-6AC4-BA41-8804-08DB9052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DA1A8-B110-7947-B99B-418D0259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4AAD-8962-6446-B83F-74192818B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423F-FF7A-8846-8AC1-1B7EDE73D22D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601F-D706-8348-B914-9BE562DE1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AB2F8-98B3-1E4C-AB7D-0108CE418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A36A3-804C-E04E-9C2F-C115D50CF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2DBE91-83E2-AC4A-8036-83656D57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93" y="2538577"/>
            <a:ext cx="6526213" cy="3928897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E0F1098-CF24-D749-89DE-9642CAA3A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918" y="904999"/>
            <a:ext cx="6786563" cy="135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Zhengming</dc:creator>
  <cp:lastModifiedBy>Ding, Zhengming</cp:lastModifiedBy>
  <cp:revision>1</cp:revision>
  <dcterms:created xsi:type="dcterms:W3CDTF">2022-01-21T23:25:50Z</dcterms:created>
  <dcterms:modified xsi:type="dcterms:W3CDTF">2022-01-21T23:27:01Z</dcterms:modified>
</cp:coreProperties>
</file>