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7"/>
  </p:normalViewPr>
  <p:slideViewPr>
    <p:cSldViewPr snapToGrid="0" snapToObjects="1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A769-AADA-034E-BA84-78F88E371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A8A1E-576F-4A4D-8882-8DCFDA314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A0989-9CB7-D84F-AB8C-E5BFC6DD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72C8D-3C94-5B40-BBEE-156114F4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0F92D-1F58-BF45-A299-8F8582ED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9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28E2-F911-BE4C-AAC4-D0CECD5A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875DE-E3F0-044D-8D15-960C5699E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05CCD-6935-3946-A1CE-E776BC5B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54CFD-71DB-A24E-9EA5-83628396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3DA6F-E5FE-0242-B1E6-04046576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8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B3D88-9097-8D4D-98D9-BE1803A39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9A00C-CF72-5042-B058-C61C709FA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06F83-5512-0D44-9204-9A15B2F1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70380-8905-0B49-AF61-6E240D7A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07C79-065A-B04E-9CCE-FFF87DAC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2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801B-C3B4-FA41-A0FB-1066605C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B84CC-4863-AB44-AF7B-7A941D130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38BB9-A33B-AB47-A846-67BE6982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B043D-10E6-0242-8D0E-0A6CFC7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07B52-3BA4-5744-82C3-6DE082B4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1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542A-BA8E-8A45-8031-3C271D88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DFA89-5F75-CE43-A2E4-6D0FCBD9B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28AF-DBEF-5E4C-A43A-ED93BF1E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8BA53-4DC5-0841-98DA-776FE8EC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F8E3F-8133-764B-BA20-D858BDF3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797F-9E58-344E-8960-BA591EDA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4B4F-7C85-E14A-875B-E75FFC623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99FB4-0789-7E43-8746-EF1E926EF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85665-846C-204F-BD80-1C6623BF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9666-0C43-CC48-BAE5-128B8A3C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51243-2456-EB45-B542-C025E4CF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9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E937-02C0-6947-8334-1657BFE1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A584B-CEAF-264B-A68B-FC067D09F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E2265-5BC3-324B-A8FA-161A2EBA6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DF368-6500-7243-B6D7-054F893DA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9DC5D-7E7D-6A4A-9A59-BB776AF0C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EC5BD-EFA1-6D40-887F-A2033A16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55C37-B823-314A-931D-F4A856FB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65243-7373-0942-BEC8-20670218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6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2316-1130-904A-8DC9-BB360402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6D451-2346-8A48-8181-CC2B746E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475C5-9031-AA46-90B2-D3164110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E4F40-AB58-D44D-AEAD-5FCCE9BD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1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769A2-92D6-D247-AD93-2F8BDB1B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8F801-9CC6-E14E-930B-44E4E41E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D0E49-B7BA-7E41-BE4A-74396F07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0A56-5132-C048-808E-FA988C05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E534-4037-3543-A86E-05892EDCA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B20C0-E9E3-DF49-8E34-E2BE846F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2C13F-157A-EA48-8BA9-2A068AFA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0AC7B-0CEB-7342-BFBF-7AAABCDC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4970F-AF34-6B44-A44F-9EB5376E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5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8513-B29A-334A-BBE9-C92CB1E7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25DB8-2F40-BF4A-8395-05BD1799B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BD516-9E7A-D045-8B58-4FE9E8FB7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61ADB-9CF0-FF42-9CFA-04C7B355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6C362-6F0B-D044-870A-A7D53AA6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B0D7C-2624-BB47-8FC0-A0DC1AC6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8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8E2C5-098B-1242-AB77-614B311D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6A16A-3DAD-E14F-9850-F235072B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81FF-7102-0541-A880-33CDFBC9E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8246E-9895-B54D-8712-78198CADACB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60B98-D45A-BB48-A97F-D462B2036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4CE8D-5C51-3640-98FE-17A43450D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3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ruskal's algorithm - C# Data Structures and Algorithms [Book]">
            <a:extLst>
              <a:ext uri="{FF2B5EF4-FFF2-40B4-BE49-F238E27FC236}">
                <a16:creationId xmlns:a16="http://schemas.microsoft.com/office/drawing/2014/main" id="{0AE19F01-5C2E-424D-8FE6-2CF3B666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289991"/>
            <a:ext cx="7440613" cy="627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6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Ding, Zhengming</dc:creator>
  <cp:lastModifiedBy>Ding, Zhengming</cp:lastModifiedBy>
  <cp:revision>1</cp:revision>
  <dcterms:created xsi:type="dcterms:W3CDTF">2021-04-22T18:42:42Z</dcterms:created>
  <dcterms:modified xsi:type="dcterms:W3CDTF">2021-04-22T18:43:44Z</dcterms:modified>
</cp:coreProperties>
</file>