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619AD-A33E-4715-9BEB-089E56881BB5}" v="67" dt="2022-02-05T17:59:56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1D524-72CE-450F-BA07-17EFB061683A}"/>
              </a:ext>
            </a:extLst>
          </p:cNvPr>
          <p:cNvSpPr/>
          <p:nvPr/>
        </p:nvSpPr>
        <p:spPr>
          <a:xfrm>
            <a:off x="1856014" y="1481817"/>
            <a:ext cx="9143997" cy="4571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14FE0-1EB6-4F30-9F95-87F2CDA27F26}"/>
              </a:ext>
            </a:extLst>
          </p:cNvPr>
          <p:cNvSpPr/>
          <p:nvPr/>
        </p:nvSpPr>
        <p:spPr>
          <a:xfrm>
            <a:off x="2352675" y="2529567"/>
            <a:ext cx="3660320" cy="1830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FF256-F1C2-4319-A034-47E66B5A93AB}"/>
              </a:ext>
            </a:extLst>
          </p:cNvPr>
          <p:cNvSpPr/>
          <p:nvPr/>
        </p:nvSpPr>
        <p:spPr>
          <a:xfrm>
            <a:off x="2536371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18534-C313-44B3-B038-C501AC8F1590}"/>
              </a:ext>
            </a:extLst>
          </p:cNvPr>
          <p:cNvSpPr/>
          <p:nvPr/>
        </p:nvSpPr>
        <p:spPr>
          <a:xfrm>
            <a:off x="6672942" y="2529566"/>
            <a:ext cx="3660320" cy="1830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190B9-ADF1-452E-B72C-21ED0F44006D}"/>
              </a:ext>
            </a:extLst>
          </p:cNvPr>
          <p:cNvSpPr/>
          <p:nvPr/>
        </p:nvSpPr>
        <p:spPr>
          <a:xfrm>
            <a:off x="4284889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8CD21-3FE9-B84F-9198-D3065DE1FC2F}"/>
              </a:ext>
            </a:extLst>
          </p:cNvPr>
          <p:cNvSpPr/>
          <p:nvPr/>
        </p:nvSpPr>
        <p:spPr>
          <a:xfrm>
            <a:off x="6900860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83C29-915D-8746-99E3-52552FBEB73F}"/>
              </a:ext>
            </a:extLst>
          </p:cNvPr>
          <p:cNvSpPr/>
          <p:nvPr/>
        </p:nvSpPr>
        <p:spPr>
          <a:xfrm>
            <a:off x="8649378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8CD4A6-2BC4-FB46-B78A-1DFD1AE8F1AA}"/>
              </a:ext>
            </a:extLst>
          </p:cNvPr>
          <p:cNvSpPr/>
          <p:nvPr/>
        </p:nvSpPr>
        <p:spPr>
          <a:xfrm>
            <a:off x="4844203" y="1760514"/>
            <a:ext cx="3159765" cy="4631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Step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EA4C13-B5BB-2C42-821D-62A23C2D6334}"/>
              </a:ext>
            </a:extLst>
          </p:cNvPr>
          <p:cNvSpPr/>
          <p:nvPr/>
        </p:nvSpPr>
        <p:spPr>
          <a:xfrm>
            <a:off x="4284889" y="5144614"/>
            <a:ext cx="4528639" cy="4631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rgbClr val="00B050"/>
                </a:solidFill>
              </a:rPr>
              <a:t>Step</a:t>
            </a:r>
            <a:r>
              <a:rPr lang="zh-CN" altLang="en-US" sz="2400" b="1" i="1" dirty="0">
                <a:solidFill>
                  <a:srgbClr val="00B050"/>
                </a:solidFill>
              </a:rPr>
              <a:t> </a:t>
            </a:r>
            <a:r>
              <a:rPr lang="en-US" altLang="zh-CN" sz="2400" b="1" i="1" dirty="0">
                <a:solidFill>
                  <a:srgbClr val="00B050"/>
                </a:solidFill>
              </a:rPr>
              <a:t>3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73582-EF88-0C47-A2BE-A20449AEF4BA}"/>
              </a:ext>
            </a:extLst>
          </p:cNvPr>
          <p:cNvSpPr txBox="1"/>
          <p:nvPr/>
        </p:nvSpPr>
        <p:spPr>
          <a:xfrm>
            <a:off x="415636" y="4631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9D2AED-05F2-F943-8671-0B86827129AE}"/>
              </a:ext>
            </a:extLst>
          </p:cNvPr>
          <p:cNvSpPr/>
          <p:nvPr/>
        </p:nvSpPr>
        <p:spPr>
          <a:xfrm>
            <a:off x="6117805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E72C44-EA24-5D41-AAC4-71F78AE24B88}"/>
              </a:ext>
            </a:extLst>
          </p:cNvPr>
          <p:cNvSpPr/>
          <p:nvPr/>
        </p:nvSpPr>
        <p:spPr>
          <a:xfrm>
            <a:off x="6276702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1A2215-2CF9-BF4A-9792-A0FEBDC5D543}"/>
              </a:ext>
            </a:extLst>
          </p:cNvPr>
          <p:cNvSpPr/>
          <p:nvPr/>
        </p:nvSpPr>
        <p:spPr>
          <a:xfrm>
            <a:off x="6449276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F9F2F50-44ED-3243-AD60-0E9C8243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02" y="1585020"/>
            <a:ext cx="3419515" cy="665599"/>
          </a:xfrm>
          <a:prstGeom prst="rect">
            <a:avLst/>
          </a:prstGeom>
        </p:spPr>
      </p:pic>
      <p:pic>
        <p:nvPicPr>
          <p:cNvPr id="19" name="圖片 18" descr="一張含有 印刷術, 字型, 書法, 手寫的 的圖片&#10;&#10;自動產生的描述">
            <a:extLst>
              <a:ext uri="{FF2B5EF4-FFF2-40B4-BE49-F238E27FC236}">
                <a16:creationId xmlns:a16="http://schemas.microsoft.com/office/drawing/2014/main" id="{FB971032-0AE9-CB8F-7CCE-58EDDF86DB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14" y="770617"/>
            <a:ext cx="2617227" cy="664963"/>
          </a:xfrm>
          <a:prstGeom prst="rect">
            <a:avLst/>
          </a:prstGeom>
        </p:spPr>
      </p:pic>
      <p:pic>
        <p:nvPicPr>
          <p:cNvPr id="23" name="圖片 22" descr="一張含有 印刷術, 字型, 書法, 手寫的 的圖片&#10;&#10;自動產生的描述">
            <a:extLst>
              <a:ext uri="{FF2B5EF4-FFF2-40B4-BE49-F238E27FC236}">
                <a16:creationId xmlns:a16="http://schemas.microsoft.com/office/drawing/2014/main" id="{086D2A66-36C8-FC9E-6B09-4363762D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27" y="2560341"/>
            <a:ext cx="2193882" cy="504000"/>
          </a:xfrm>
          <a:prstGeom prst="rect">
            <a:avLst/>
          </a:prstGeom>
        </p:spPr>
      </p:pic>
      <p:pic>
        <p:nvPicPr>
          <p:cNvPr id="26" name="圖片 25" descr="一張含有 字型, 印刷術, 書法, 筆跡 的圖片&#10;&#10;自動產生的描述">
            <a:extLst>
              <a:ext uri="{FF2B5EF4-FFF2-40B4-BE49-F238E27FC236}">
                <a16:creationId xmlns:a16="http://schemas.microsoft.com/office/drawing/2014/main" id="{8E069B54-6780-50DB-0520-F441DB5F3B2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64" y="2556513"/>
            <a:ext cx="2449125" cy="504000"/>
          </a:xfrm>
          <a:prstGeom prst="rect">
            <a:avLst/>
          </a:prstGeom>
        </p:spPr>
      </p:pic>
      <p:pic>
        <p:nvPicPr>
          <p:cNvPr id="28" name="圖片 27" descr="一張含有 字型, 印刷術, 筆跡, 書法 的圖片&#10;&#10;自動產生的描述">
            <a:extLst>
              <a:ext uri="{FF2B5EF4-FFF2-40B4-BE49-F238E27FC236}">
                <a16:creationId xmlns:a16="http://schemas.microsoft.com/office/drawing/2014/main" id="{26754787-4937-513D-34FB-A049EC558A1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92" y="5088183"/>
            <a:ext cx="211411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1D524-72CE-450F-BA07-17EFB061683A}"/>
              </a:ext>
            </a:extLst>
          </p:cNvPr>
          <p:cNvSpPr/>
          <p:nvPr/>
        </p:nvSpPr>
        <p:spPr>
          <a:xfrm>
            <a:off x="1856014" y="1481817"/>
            <a:ext cx="9143997" cy="4571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14FE0-1EB6-4F30-9F95-87F2CDA27F26}"/>
              </a:ext>
            </a:extLst>
          </p:cNvPr>
          <p:cNvSpPr/>
          <p:nvPr/>
        </p:nvSpPr>
        <p:spPr>
          <a:xfrm>
            <a:off x="2352675" y="2529567"/>
            <a:ext cx="3660320" cy="1830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FF256-F1C2-4319-A034-47E66B5A93AB}"/>
              </a:ext>
            </a:extLst>
          </p:cNvPr>
          <p:cNvSpPr/>
          <p:nvPr/>
        </p:nvSpPr>
        <p:spPr>
          <a:xfrm>
            <a:off x="2536371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18534-C313-44B3-B038-C501AC8F1590}"/>
              </a:ext>
            </a:extLst>
          </p:cNvPr>
          <p:cNvSpPr/>
          <p:nvPr/>
        </p:nvSpPr>
        <p:spPr>
          <a:xfrm>
            <a:off x="6672942" y="2529566"/>
            <a:ext cx="3660320" cy="1830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190B9-ADF1-452E-B72C-21ED0F44006D}"/>
              </a:ext>
            </a:extLst>
          </p:cNvPr>
          <p:cNvSpPr/>
          <p:nvPr/>
        </p:nvSpPr>
        <p:spPr>
          <a:xfrm>
            <a:off x="4284889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8CD21-3FE9-B84F-9198-D3065DE1FC2F}"/>
              </a:ext>
            </a:extLst>
          </p:cNvPr>
          <p:cNvSpPr/>
          <p:nvPr/>
        </p:nvSpPr>
        <p:spPr>
          <a:xfrm>
            <a:off x="6900860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83C29-915D-8746-99E3-52552FBEB73F}"/>
              </a:ext>
            </a:extLst>
          </p:cNvPr>
          <p:cNvSpPr/>
          <p:nvPr/>
        </p:nvSpPr>
        <p:spPr>
          <a:xfrm>
            <a:off x="8649378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8CD4A6-2BC4-FB46-B78A-1DFD1AE8F1AA}"/>
              </a:ext>
            </a:extLst>
          </p:cNvPr>
          <p:cNvSpPr/>
          <p:nvPr/>
        </p:nvSpPr>
        <p:spPr>
          <a:xfrm>
            <a:off x="4844203" y="1760514"/>
            <a:ext cx="3159765" cy="4631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Step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EA4C13-B5BB-2C42-821D-62A23C2D6334}"/>
              </a:ext>
            </a:extLst>
          </p:cNvPr>
          <p:cNvSpPr/>
          <p:nvPr/>
        </p:nvSpPr>
        <p:spPr>
          <a:xfrm>
            <a:off x="4284889" y="5144614"/>
            <a:ext cx="4528639" cy="4631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rgbClr val="00B050"/>
                </a:solidFill>
              </a:rPr>
              <a:t>Step</a:t>
            </a:r>
            <a:r>
              <a:rPr lang="zh-CN" altLang="en-US" sz="2400" b="1" i="1" dirty="0">
                <a:solidFill>
                  <a:srgbClr val="00B050"/>
                </a:solidFill>
              </a:rPr>
              <a:t> </a:t>
            </a:r>
            <a:r>
              <a:rPr lang="en-US" altLang="zh-CN" sz="2400" b="1" i="1" dirty="0">
                <a:solidFill>
                  <a:srgbClr val="00B050"/>
                </a:solidFill>
              </a:rPr>
              <a:t>3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73582-EF88-0C47-A2BE-A20449AEF4BA}"/>
              </a:ext>
            </a:extLst>
          </p:cNvPr>
          <p:cNvSpPr txBox="1"/>
          <p:nvPr/>
        </p:nvSpPr>
        <p:spPr>
          <a:xfrm>
            <a:off x="415636" y="4631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9D2AED-05F2-F943-8671-0B86827129AE}"/>
              </a:ext>
            </a:extLst>
          </p:cNvPr>
          <p:cNvSpPr/>
          <p:nvPr/>
        </p:nvSpPr>
        <p:spPr>
          <a:xfrm>
            <a:off x="6117805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E72C44-EA24-5D41-AAC4-71F78AE24B88}"/>
              </a:ext>
            </a:extLst>
          </p:cNvPr>
          <p:cNvSpPr/>
          <p:nvPr/>
        </p:nvSpPr>
        <p:spPr>
          <a:xfrm>
            <a:off x="6276702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1A2215-2CF9-BF4A-9792-A0FEBDC5D543}"/>
              </a:ext>
            </a:extLst>
          </p:cNvPr>
          <p:cNvSpPr/>
          <p:nvPr/>
        </p:nvSpPr>
        <p:spPr>
          <a:xfrm>
            <a:off x="6449276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F9F2F50-44ED-3243-AD60-0E9C8243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02" y="1585020"/>
            <a:ext cx="3419515" cy="665599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B9AA2D39-3782-7E40-B13B-B4ED874494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/>
          <a:stretch/>
        </p:blipFill>
        <p:spPr>
          <a:xfrm>
            <a:off x="3348842" y="2399146"/>
            <a:ext cx="1637866" cy="624506"/>
          </a:xfrm>
          <a:prstGeom prst="rect">
            <a:avLst/>
          </a:prstGeom>
        </p:spPr>
      </p:pic>
      <p:pic>
        <p:nvPicPr>
          <p:cNvPr id="20" name="Picture 19" descr="A white sign with black text&#10;&#10;Description automatically generated with low confidence">
            <a:extLst>
              <a:ext uri="{FF2B5EF4-FFF2-40B4-BE49-F238E27FC236}">
                <a16:creationId xmlns:a16="http://schemas.microsoft.com/office/drawing/2014/main" id="{3050F8DD-5956-E149-A3ED-39F21AFB63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4"/>
          <a:stretch/>
        </p:blipFill>
        <p:spPr>
          <a:xfrm>
            <a:off x="7708538" y="2399146"/>
            <a:ext cx="1778565" cy="609393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D2FC68D2-3EFB-9042-B312-B01E73A3B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02" y="4889830"/>
            <a:ext cx="1854200" cy="8255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31BD12-E91F-8B44-B5B9-D29ED98840D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14" y="770617"/>
            <a:ext cx="2463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Macintosh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Ding, Zhengming</cp:lastModifiedBy>
  <cp:revision>49</cp:revision>
  <dcterms:created xsi:type="dcterms:W3CDTF">2022-02-05T17:54:20Z</dcterms:created>
  <dcterms:modified xsi:type="dcterms:W3CDTF">2023-09-06T02:19:52Z</dcterms:modified>
</cp:coreProperties>
</file>