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sldIdLst>
    <p:sldId id="270" r:id="rId2"/>
    <p:sldId id="271" r:id="rId3"/>
    <p:sldId id="256" r:id="rId4"/>
    <p:sldId id="257" r:id="rId5"/>
    <p:sldId id="258" r:id="rId6"/>
    <p:sldId id="260" r:id="rId7"/>
    <p:sldId id="268" r:id="rId8"/>
    <p:sldId id="262" r:id="rId9"/>
    <p:sldId id="269" r:id="rId10"/>
    <p:sldId id="272" r:id="rId11"/>
    <p:sldId id="275" r:id="rId12"/>
    <p:sldId id="273" r:id="rId13"/>
    <p:sldId id="259" r:id="rId14"/>
    <p:sldId id="276" r:id="rId15"/>
    <p:sldId id="277" r:id="rId16"/>
    <p:sldId id="282" r:id="rId17"/>
    <p:sldId id="278" r:id="rId18"/>
    <p:sldId id="279" r:id="rId19"/>
    <p:sldId id="280" r:id="rId20"/>
    <p:sldId id="281" r:id="rId21"/>
    <p:sldId id="261" r:id="rId22"/>
    <p:sldId id="284" r:id="rId23"/>
    <p:sldId id="286" r:id="rId24"/>
    <p:sldId id="287" r:id="rId25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ED409D9-49BE-4DDB-BA54-B95C6EAA1C2A}">
          <p14:sldIdLst>
            <p14:sldId id="270"/>
            <p14:sldId id="271"/>
            <p14:sldId id="256"/>
            <p14:sldId id="257"/>
            <p14:sldId id="258"/>
            <p14:sldId id="260"/>
            <p14:sldId id="268"/>
            <p14:sldId id="262"/>
            <p14:sldId id="269"/>
            <p14:sldId id="272"/>
            <p14:sldId id="275"/>
            <p14:sldId id="273"/>
            <p14:sldId id="259"/>
            <p14:sldId id="276"/>
            <p14:sldId id="277"/>
            <p14:sldId id="282"/>
            <p14:sldId id="278"/>
            <p14:sldId id="279"/>
            <p14:sldId id="280"/>
            <p14:sldId id="281"/>
            <p14:sldId id="261"/>
            <p14:sldId id="284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4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6" y="108"/>
      </p:cViewPr>
      <p:guideLst>
        <p:guide orient="horz" pos="2134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7B769D-FA3A-4A80-A245-514CD7924F3B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A4615C51-28B2-4B56-A349-E0F03913D056}">
      <dgm:prSet phldrT="[文本]" custT="1"/>
      <dgm:spPr/>
      <dgm:t>
        <a:bodyPr/>
        <a:lstStyle/>
        <a:p>
          <a:pPr algn="l"/>
          <a:r>
            <a:rPr lang="en-US" altLang="zh-CN" sz="1400" b="1" dirty="0">
              <a:latin typeface="+mj-lt"/>
            </a:rPr>
            <a:t>Strong AI coding props features</a:t>
          </a:r>
          <a:endParaRPr lang="zh-CN" altLang="en-US" sz="1400" b="1" dirty="0">
            <a:latin typeface="+mj-lt"/>
          </a:endParaRPr>
        </a:p>
      </dgm:t>
    </dgm:pt>
    <dgm:pt modelId="{E3A24089-BAA4-40D7-8F8C-19E8F7FA9304}" type="parTrans" cxnId="{D8E7F137-B244-407A-B3FB-34F3D7EC6220}">
      <dgm:prSet/>
      <dgm:spPr/>
      <dgm:t>
        <a:bodyPr/>
        <a:lstStyle/>
        <a:p>
          <a:endParaRPr lang="zh-CN" altLang="en-US" sz="1400">
            <a:latin typeface="+mj-lt"/>
          </a:endParaRPr>
        </a:p>
      </dgm:t>
    </dgm:pt>
    <dgm:pt modelId="{32EF9E23-19BB-41B9-AC54-2E2371C16FA8}" type="sibTrans" cxnId="{D8E7F137-B244-407A-B3FB-34F3D7EC6220}">
      <dgm:prSet/>
      <dgm:spPr/>
      <dgm:t>
        <a:bodyPr/>
        <a:lstStyle/>
        <a:p>
          <a:endParaRPr lang="zh-CN" altLang="en-US" sz="1400">
            <a:latin typeface="+mj-lt"/>
          </a:endParaRPr>
        </a:p>
      </dgm:t>
    </dgm:pt>
    <dgm:pt modelId="{1CDBC937-6C36-4962-96AE-D595341CC558}">
      <dgm:prSet custT="1"/>
      <dgm:spPr/>
      <dgm:t>
        <a:bodyPr/>
        <a:lstStyle/>
        <a:p>
          <a:pPr algn="l"/>
          <a:r>
            <a:rPr lang="en-US" altLang="zh-CN" sz="1400" b="1">
              <a:latin typeface="+mj-lt"/>
            </a:rPr>
            <a:t>Improved working productivity and good replacement for “Stack overflow” or “GOOGLE”</a:t>
          </a:r>
          <a:endParaRPr lang="en-US" altLang="zh-CN" sz="1400" b="1" dirty="0">
            <a:latin typeface="+mj-lt"/>
          </a:endParaRPr>
        </a:p>
      </dgm:t>
    </dgm:pt>
    <dgm:pt modelId="{E8623428-E691-457D-9929-BBD39ADF27FD}" type="parTrans" cxnId="{6EE1118B-8DB8-4FA9-8B7C-6C92333855EB}">
      <dgm:prSet/>
      <dgm:spPr/>
      <dgm:t>
        <a:bodyPr/>
        <a:lstStyle/>
        <a:p>
          <a:endParaRPr lang="zh-CN" altLang="en-US" sz="1400">
            <a:latin typeface="+mj-lt"/>
          </a:endParaRPr>
        </a:p>
      </dgm:t>
    </dgm:pt>
    <dgm:pt modelId="{1BA79CC5-7AB9-4504-B3DC-8BCF8C7C025D}" type="sibTrans" cxnId="{6EE1118B-8DB8-4FA9-8B7C-6C92333855EB}">
      <dgm:prSet/>
      <dgm:spPr/>
      <dgm:t>
        <a:bodyPr/>
        <a:lstStyle/>
        <a:p>
          <a:endParaRPr lang="zh-CN" altLang="en-US" sz="1400">
            <a:latin typeface="+mj-lt"/>
          </a:endParaRPr>
        </a:p>
      </dgm:t>
    </dgm:pt>
    <dgm:pt modelId="{BE55CD12-B95B-41D0-80D9-771DCB482CB4}">
      <dgm:prSet custT="1"/>
      <dgm:spPr/>
      <dgm:t>
        <a:bodyPr/>
        <a:lstStyle/>
        <a:p>
          <a:pPr algn="l"/>
          <a:r>
            <a:rPr lang="en-US" altLang="zh-CN" sz="1400" b="1" dirty="0">
              <a:latin typeface="+mj-lt"/>
            </a:rPr>
            <a:t>Support series Q&amp;A conversation to refine and tune coding suggestion.</a:t>
          </a:r>
        </a:p>
      </dgm:t>
    </dgm:pt>
    <dgm:pt modelId="{E6736E4E-F115-463F-8206-5E9C87D40E25}" type="parTrans" cxnId="{BE796F8C-A3E3-4CFF-A8B4-21C4C69E3A5F}">
      <dgm:prSet/>
      <dgm:spPr/>
      <dgm:t>
        <a:bodyPr/>
        <a:lstStyle/>
        <a:p>
          <a:endParaRPr lang="zh-CN" altLang="en-US" sz="1400">
            <a:latin typeface="+mj-lt"/>
          </a:endParaRPr>
        </a:p>
      </dgm:t>
    </dgm:pt>
    <dgm:pt modelId="{031B9769-A9E0-40CF-A6CD-0B4B09E9C18F}" type="sibTrans" cxnId="{BE796F8C-A3E3-4CFF-A8B4-21C4C69E3A5F}">
      <dgm:prSet/>
      <dgm:spPr/>
      <dgm:t>
        <a:bodyPr/>
        <a:lstStyle/>
        <a:p>
          <a:endParaRPr lang="zh-CN" altLang="en-US" sz="1400">
            <a:latin typeface="+mj-lt"/>
          </a:endParaRPr>
        </a:p>
      </dgm:t>
    </dgm:pt>
    <dgm:pt modelId="{9ED68872-F91E-452F-9004-5EE4C1E63C2C}" type="pres">
      <dgm:prSet presAssocID="{887B769D-FA3A-4A80-A245-514CD7924F3B}" presName="diagram" presStyleCnt="0">
        <dgm:presLayoutVars>
          <dgm:dir/>
          <dgm:resizeHandles val="exact"/>
        </dgm:presLayoutVars>
      </dgm:prSet>
      <dgm:spPr/>
    </dgm:pt>
    <dgm:pt modelId="{917A79B9-33DA-4FD9-AE2C-133A6BB514A9}" type="pres">
      <dgm:prSet presAssocID="{A4615C51-28B2-4B56-A349-E0F03913D056}" presName="node" presStyleLbl="node1" presStyleIdx="0" presStyleCnt="3">
        <dgm:presLayoutVars>
          <dgm:bulletEnabled val="1"/>
        </dgm:presLayoutVars>
      </dgm:prSet>
      <dgm:spPr/>
    </dgm:pt>
    <dgm:pt modelId="{9CB9260A-91FD-4803-B078-7B2ED783EAA3}" type="pres">
      <dgm:prSet presAssocID="{32EF9E23-19BB-41B9-AC54-2E2371C16FA8}" presName="sibTrans" presStyleCnt="0"/>
      <dgm:spPr/>
    </dgm:pt>
    <dgm:pt modelId="{E3F49791-8EF2-4948-A95A-363A8CD23842}" type="pres">
      <dgm:prSet presAssocID="{1CDBC937-6C36-4962-96AE-D595341CC558}" presName="node" presStyleLbl="node1" presStyleIdx="1" presStyleCnt="3">
        <dgm:presLayoutVars>
          <dgm:bulletEnabled val="1"/>
        </dgm:presLayoutVars>
      </dgm:prSet>
      <dgm:spPr/>
    </dgm:pt>
    <dgm:pt modelId="{F776EDA9-250A-4BD6-8917-55BE93CF1131}" type="pres">
      <dgm:prSet presAssocID="{1BA79CC5-7AB9-4504-B3DC-8BCF8C7C025D}" presName="sibTrans" presStyleCnt="0"/>
      <dgm:spPr/>
    </dgm:pt>
    <dgm:pt modelId="{939425A6-64E3-4EBC-A7B0-A4ECF8A5C78C}" type="pres">
      <dgm:prSet presAssocID="{BE55CD12-B95B-41D0-80D9-771DCB482CB4}" presName="node" presStyleLbl="node1" presStyleIdx="2" presStyleCnt="3">
        <dgm:presLayoutVars>
          <dgm:bulletEnabled val="1"/>
        </dgm:presLayoutVars>
      </dgm:prSet>
      <dgm:spPr/>
    </dgm:pt>
  </dgm:ptLst>
  <dgm:cxnLst>
    <dgm:cxn modelId="{61A1E814-7236-48AD-8654-6D38D6AAB976}" type="presOf" srcId="{BE55CD12-B95B-41D0-80D9-771DCB482CB4}" destId="{939425A6-64E3-4EBC-A7B0-A4ECF8A5C78C}" srcOrd="0" destOrd="0" presId="urn:microsoft.com/office/officeart/2005/8/layout/default"/>
    <dgm:cxn modelId="{D8E7F137-B244-407A-B3FB-34F3D7EC6220}" srcId="{887B769D-FA3A-4A80-A245-514CD7924F3B}" destId="{A4615C51-28B2-4B56-A349-E0F03913D056}" srcOrd="0" destOrd="0" parTransId="{E3A24089-BAA4-40D7-8F8C-19E8F7FA9304}" sibTransId="{32EF9E23-19BB-41B9-AC54-2E2371C16FA8}"/>
    <dgm:cxn modelId="{AAA2F761-F583-4379-83E7-6F9FB437A368}" type="presOf" srcId="{887B769D-FA3A-4A80-A245-514CD7924F3B}" destId="{9ED68872-F91E-452F-9004-5EE4C1E63C2C}" srcOrd="0" destOrd="0" presId="urn:microsoft.com/office/officeart/2005/8/layout/default"/>
    <dgm:cxn modelId="{ECD6D343-96BD-48A5-A783-A8249A30AB1D}" type="presOf" srcId="{1CDBC937-6C36-4962-96AE-D595341CC558}" destId="{E3F49791-8EF2-4948-A95A-363A8CD23842}" srcOrd="0" destOrd="0" presId="urn:microsoft.com/office/officeart/2005/8/layout/default"/>
    <dgm:cxn modelId="{A6DD0082-6F64-4858-8EC0-0C1D6718B20C}" type="presOf" srcId="{A4615C51-28B2-4B56-A349-E0F03913D056}" destId="{917A79B9-33DA-4FD9-AE2C-133A6BB514A9}" srcOrd="0" destOrd="0" presId="urn:microsoft.com/office/officeart/2005/8/layout/default"/>
    <dgm:cxn modelId="{6EE1118B-8DB8-4FA9-8B7C-6C92333855EB}" srcId="{887B769D-FA3A-4A80-A245-514CD7924F3B}" destId="{1CDBC937-6C36-4962-96AE-D595341CC558}" srcOrd="1" destOrd="0" parTransId="{E8623428-E691-457D-9929-BBD39ADF27FD}" sibTransId="{1BA79CC5-7AB9-4504-B3DC-8BCF8C7C025D}"/>
    <dgm:cxn modelId="{BE796F8C-A3E3-4CFF-A8B4-21C4C69E3A5F}" srcId="{887B769D-FA3A-4A80-A245-514CD7924F3B}" destId="{BE55CD12-B95B-41D0-80D9-771DCB482CB4}" srcOrd="2" destOrd="0" parTransId="{E6736E4E-F115-463F-8206-5E9C87D40E25}" sibTransId="{031B9769-A9E0-40CF-A6CD-0B4B09E9C18F}"/>
    <dgm:cxn modelId="{E881222E-F01F-4F39-BB94-EEC5E155DC03}" type="presParOf" srcId="{9ED68872-F91E-452F-9004-5EE4C1E63C2C}" destId="{917A79B9-33DA-4FD9-AE2C-133A6BB514A9}" srcOrd="0" destOrd="0" presId="urn:microsoft.com/office/officeart/2005/8/layout/default"/>
    <dgm:cxn modelId="{3597C177-E4D0-4A74-943A-579D836AD0B5}" type="presParOf" srcId="{9ED68872-F91E-452F-9004-5EE4C1E63C2C}" destId="{9CB9260A-91FD-4803-B078-7B2ED783EAA3}" srcOrd="1" destOrd="0" presId="urn:microsoft.com/office/officeart/2005/8/layout/default"/>
    <dgm:cxn modelId="{6D16F629-2760-4F92-82B0-7F3C9BD2C2A0}" type="presParOf" srcId="{9ED68872-F91E-452F-9004-5EE4C1E63C2C}" destId="{E3F49791-8EF2-4948-A95A-363A8CD23842}" srcOrd="2" destOrd="0" presId="urn:microsoft.com/office/officeart/2005/8/layout/default"/>
    <dgm:cxn modelId="{5CC3DA6F-D73C-45CD-A154-5F373F1F146C}" type="presParOf" srcId="{9ED68872-F91E-452F-9004-5EE4C1E63C2C}" destId="{F776EDA9-250A-4BD6-8917-55BE93CF1131}" srcOrd="3" destOrd="0" presId="urn:microsoft.com/office/officeart/2005/8/layout/default"/>
    <dgm:cxn modelId="{7A320361-51B8-4F51-863D-4EA92BD27577}" type="presParOf" srcId="{9ED68872-F91E-452F-9004-5EE4C1E63C2C}" destId="{939425A6-64E3-4EBC-A7B0-A4ECF8A5C78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2397F7-3A5B-462C-B1EB-565303C89B0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29B8759-F079-4671-AA61-BE73F676FF66}">
      <dgm:prSet phldrT="[文本]" custT="1"/>
      <dgm:spPr/>
      <dgm:t>
        <a:bodyPr/>
        <a:lstStyle/>
        <a:p>
          <a:pPr algn="l"/>
          <a:r>
            <a:rPr lang="en-US" sz="1400" dirty="0">
              <a:latin typeface="+mj-lt"/>
            </a:rPr>
            <a:t>Suggestion may not correct, some selenium function is not work</a:t>
          </a:r>
          <a:endParaRPr lang="zh-CN" altLang="en-US" sz="1400" dirty="0">
            <a:latin typeface="+mj-lt"/>
          </a:endParaRPr>
        </a:p>
      </dgm:t>
    </dgm:pt>
    <dgm:pt modelId="{50F5CA6C-8BA1-4B69-802E-A09F72390050}" type="parTrans" cxnId="{F3D09D01-1706-409D-BBAA-110E193E5B7F}">
      <dgm:prSet/>
      <dgm:spPr/>
      <dgm:t>
        <a:bodyPr/>
        <a:lstStyle/>
        <a:p>
          <a:pPr algn="l"/>
          <a:endParaRPr lang="zh-CN" altLang="en-US" sz="1000">
            <a:latin typeface="+mj-lt"/>
          </a:endParaRPr>
        </a:p>
      </dgm:t>
    </dgm:pt>
    <dgm:pt modelId="{139766E0-8339-450D-987C-BC1BF812CA3A}" type="sibTrans" cxnId="{F3D09D01-1706-409D-BBAA-110E193E5B7F}">
      <dgm:prSet/>
      <dgm:spPr/>
      <dgm:t>
        <a:bodyPr/>
        <a:lstStyle/>
        <a:p>
          <a:pPr algn="l"/>
          <a:endParaRPr lang="zh-CN" altLang="en-US" sz="1000">
            <a:latin typeface="+mj-lt"/>
          </a:endParaRPr>
        </a:p>
      </dgm:t>
    </dgm:pt>
    <dgm:pt modelId="{9ED9F6CF-430A-4AF2-BAC2-17C10D8A9FCD}">
      <dgm:prSet phldrT="[文本]" custT="1"/>
      <dgm:spPr/>
      <dgm:t>
        <a:bodyPr/>
        <a:lstStyle/>
        <a:p>
          <a:pPr algn="l"/>
          <a:r>
            <a:rPr lang="en-US" sz="1400" dirty="0">
              <a:latin typeface="+mj-lt"/>
            </a:rPr>
            <a:t>Only support vs code, no IntelliJ and PyCharm plugin</a:t>
          </a:r>
          <a:endParaRPr lang="zh-CN" altLang="en-US" sz="1400" dirty="0">
            <a:latin typeface="+mj-lt"/>
          </a:endParaRPr>
        </a:p>
      </dgm:t>
    </dgm:pt>
    <dgm:pt modelId="{D2DEF442-0BC3-4632-A22B-4EBD19CDFEDE}" type="parTrans" cxnId="{8C453EF6-B12A-4512-A034-27D78608D046}">
      <dgm:prSet/>
      <dgm:spPr/>
      <dgm:t>
        <a:bodyPr/>
        <a:lstStyle/>
        <a:p>
          <a:pPr algn="l"/>
          <a:endParaRPr lang="zh-CN" altLang="en-US" sz="1000">
            <a:latin typeface="+mj-lt"/>
          </a:endParaRPr>
        </a:p>
      </dgm:t>
    </dgm:pt>
    <dgm:pt modelId="{EC930A14-CDD1-43A5-B98B-4FADAF251850}" type="sibTrans" cxnId="{8C453EF6-B12A-4512-A034-27D78608D046}">
      <dgm:prSet/>
      <dgm:spPr/>
      <dgm:t>
        <a:bodyPr/>
        <a:lstStyle/>
        <a:p>
          <a:pPr algn="l"/>
          <a:endParaRPr lang="zh-CN" altLang="en-US" sz="1000">
            <a:latin typeface="+mj-lt"/>
          </a:endParaRPr>
        </a:p>
      </dgm:t>
    </dgm:pt>
    <dgm:pt modelId="{DC600924-5E5C-4253-A061-650583B6A63A}">
      <dgm:prSet phldrT="[文本]" custT="1"/>
      <dgm:spPr/>
      <dgm:t>
        <a:bodyPr/>
        <a:lstStyle/>
        <a:p>
          <a:pPr algn="l"/>
          <a:r>
            <a:rPr lang="en-US" sz="1400" b="0" i="0" dirty="0">
              <a:latin typeface="+mj-lt"/>
            </a:rPr>
            <a:t>No concern About Version Match</a:t>
          </a:r>
          <a:endParaRPr lang="zh-CN" altLang="en-US" sz="1400" dirty="0">
            <a:latin typeface="+mj-lt"/>
          </a:endParaRPr>
        </a:p>
      </dgm:t>
    </dgm:pt>
    <dgm:pt modelId="{9F9FAEE1-FEF7-42E2-99A8-7C42A686F442}" type="parTrans" cxnId="{05758BF5-FEA4-4422-93C8-1C7AA1254F5C}">
      <dgm:prSet/>
      <dgm:spPr/>
      <dgm:t>
        <a:bodyPr/>
        <a:lstStyle/>
        <a:p>
          <a:pPr algn="l"/>
          <a:endParaRPr lang="zh-CN" altLang="en-US" sz="1000">
            <a:latin typeface="+mj-lt"/>
          </a:endParaRPr>
        </a:p>
      </dgm:t>
    </dgm:pt>
    <dgm:pt modelId="{3FDD4A1B-2D26-4DB8-91B7-E5A40BAFB2BA}" type="sibTrans" cxnId="{05758BF5-FEA4-4422-93C8-1C7AA1254F5C}">
      <dgm:prSet/>
      <dgm:spPr/>
      <dgm:t>
        <a:bodyPr/>
        <a:lstStyle/>
        <a:p>
          <a:pPr algn="l"/>
          <a:endParaRPr lang="zh-CN" altLang="en-US" sz="1000">
            <a:latin typeface="+mj-lt"/>
          </a:endParaRPr>
        </a:p>
      </dgm:t>
    </dgm:pt>
    <dgm:pt modelId="{7391B9E6-BCB6-42C7-80BB-6AD6A869BB53}" type="pres">
      <dgm:prSet presAssocID="{642397F7-3A5B-462C-B1EB-565303C89B01}" presName="diagram" presStyleCnt="0">
        <dgm:presLayoutVars>
          <dgm:dir/>
          <dgm:resizeHandles val="exact"/>
        </dgm:presLayoutVars>
      </dgm:prSet>
      <dgm:spPr/>
    </dgm:pt>
    <dgm:pt modelId="{42995269-0115-4B8B-A957-2D8314486959}" type="pres">
      <dgm:prSet presAssocID="{F29B8759-F079-4671-AA61-BE73F676FF66}" presName="node" presStyleLbl="node1" presStyleIdx="0" presStyleCnt="3">
        <dgm:presLayoutVars>
          <dgm:bulletEnabled val="1"/>
        </dgm:presLayoutVars>
      </dgm:prSet>
      <dgm:spPr/>
    </dgm:pt>
    <dgm:pt modelId="{22E5236D-FB3F-40EB-89A4-A85A01BB716D}" type="pres">
      <dgm:prSet presAssocID="{139766E0-8339-450D-987C-BC1BF812CA3A}" presName="sibTrans" presStyleCnt="0"/>
      <dgm:spPr/>
    </dgm:pt>
    <dgm:pt modelId="{312774DD-929C-4E76-928B-1611E1D74E6E}" type="pres">
      <dgm:prSet presAssocID="{9ED9F6CF-430A-4AF2-BAC2-17C10D8A9FCD}" presName="node" presStyleLbl="node1" presStyleIdx="1" presStyleCnt="3">
        <dgm:presLayoutVars>
          <dgm:bulletEnabled val="1"/>
        </dgm:presLayoutVars>
      </dgm:prSet>
      <dgm:spPr/>
    </dgm:pt>
    <dgm:pt modelId="{CE7CBCB6-7753-4FC0-B2D8-7355E5B4E3C2}" type="pres">
      <dgm:prSet presAssocID="{EC930A14-CDD1-43A5-B98B-4FADAF251850}" presName="sibTrans" presStyleCnt="0"/>
      <dgm:spPr/>
    </dgm:pt>
    <dgm:pt modelId="{48E3C875-9A7D-42E5-8ECE-3468E2824728}" type="pres">
      <dgm:prSet presAssocID="{DC600924-5E5C-4253-A061-650583B6A63A}" presName="node" presStyleLbl="node1" presStyleIdx="2" presStyleCnt="3">
        <dgm:presLayoutVars>
          <dgm:bulletEnabled val="1"/>
        </dgm:presLayoutVars>
      </dgm:prSet>
      <dgm:spPr/>
    </dgm:pt>
  </dgm:ptLst>
  <dgm:cxnLst>
    <dgm:cxn modelId="{F3D09D01-1706-409D-BBAA-110E193E5B7F}" srcId="{642397F7-3A5B-462C-B1EB-565303C89B01}" destId="{F29B8759-F079-4671-AA61-BE73F676FF66}" srcOrd="0" destOrd="0" parTransId="{50F5CA6C-8BA1-4B69-802E-A09F72390050}" sibTransId="{139766E0-8339-450D-987C-BC1BF812CA3A}"/>
    <dgm:cxn modelId="{B2219508-C290-453D-8DBB-84CDE117165A}" type="presOf" srcId="{9ED9F6CF-430A-4AF2-BAC2-17C10D8A9FCD}" destId="{312774DD-929C-4E76-928B-1611E1D74E6E}" srcOrd="0" destOrd="0" presId="urn:microsoft.com/office/officeart/2005/8/layout/default"/>
    <dgm:cxn modelId="{5CC31638-4DCE-43D3-8BBB-7C33086A101D}" type="presOf" srcId="{DC600924-5E5C-4253-A061-650583B6A63A}" destId="{48E3C875-9A7D-42E5-8ECE-3468E2824728}" srcOrd="0" destOrd="0" presId="urn:microsoft.com/office/officeart/2005/8/layout/default"/>
    <dgm:cxn modelId="{F2F7633A-842C-4D24-B26A-12C52BCA25A4}" type="presOf" srcId="{F29B8759-F079-4671-AA61-BE73F676FF66}" destId="{42995269-0115-4B8B-A957-2D8314486959}" srcOrd="0" destOrd="0" presId="urn:microsoft.com/office/officeart/2005/8/layout/default"/>
    <dgm:cxn modelId="{15A5459E-D483-4770-AA62-C6F18E1DEF0C}" type="presOf" srcId="{642397F7-3A5B-462C-B1EB-565303C89B01}" destId="{7391B9E6-BCB6-42C7-80BB-6AD6A869BB53}" srcOrd="0" destOrd="0" presId="urn:microsoft.com/office/officeart/2005/8/layout/default"/>
    <dgm:cxn modelId="{05758BF5-FEA4-4422-93C8-1C7AA1254F5C}" srcId="{642397F7-3A5B-462C-B1EB-565303C89B01}" destId="{DC600924-5E5C-4253-A061-650583B6A63A}" srcOrd="2" destOrd="0" parTransId="{9F9FAEE1-FEF7-42E2-99A8-7C42A686F442}" sibTransId="{3FDD4A1B-2D26-4DB8-91B7-E5A40BAFB2BA}"/>
    <dgm:cxn modelId="{8C453EF6-B12A-4512-A034-27D78608D046}" srcId="{642397F7-3A5B-462C-B1EB-565303C89B01}" destId="{9ED9F6CF-430A-4AF2-BAC2-17C10D8A9FCD}" srcOrd="1" destOrd="0" parTransId="{D2DEF442-0BC3-4632-A22B-4EBD19CDFEDE}" sibTransId="{EC930A14-CDD1-43A5-B98B-4FADAF251850}"/>
    <dgm:cxn modelId="{28A4B8A2-D711-40CC-AF35-59F656250579}" type="presParOf" srcId="{7391B9E6-BCB6-42C7-80BB-6AD6A869BB53}" destId="{42995269-0115-4B8B-A957-2D8314486959}" srcOrd="0" destOrd="0" presId="urn:microsoft.com/office/officeart/2005/8/layout/default"/>
    <dgm:cxn modelId="{DC785C30-B06D-4E59-B79E-B0D436112B1A}" type="presParOf" srcId="{7391B9E6-BCB6-42C7-80BB-6AD6A869BB53}" destId="{22E5236D-FB3F-40EB-89A4-A85A01BB716D}" srcOrd="1" destOrd="0" presId="urn:microsoft.com/office/officeart/2005/8/layout/default"/>
    <dgm:cxn modelId="{CD56B7E3-1901-4662-BD57-D1697FB99799}" type="presParOf" srcId="{7391B9E6-BCB6-42C7-80BB-6AD6A869BB53}" destId="{312774DD-929C-4E76-928B-1611E1D74E6E}" srcOrd="2" destOrd="0" presId="urn:microsoft.com/office/officeart/2005/8/layout/default"/>
    <dgm:cxn modelId="{77C28959-F1B7-4016-88E1-7AC552359A14}" type="presParOf" srcId="{7391B9E6-BCB6-42C7-80BB-6AD6A869BB53}" destId="{CE7CBCB6-7753-4FC0-B2D8-7355E5B4E3C2}" srcOrd="3" destOrd="0" presId="urn:microsoft.com/office/officeart/2005/8/layout/default"/>
    <dgm:cxn modelId="{8132CA3A-3FA9-496A-A635-CA4DB90A4C85}" type="presParOf" srcId="{7391B9E6-BCB6-42C7-80BB-6AD6A869BB53}" destId="{48E3C875-9A7D-42E5-8ECE-3468E282472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A79B9-33DA-4FD9-AE2C-133A6BB514A9}">
      <dsp:nvSpPr>
        <dsp:cNvPr id="0" name=""/>
        <dsp:cNvSpPr/>
      </dsp:nvSpPr>
      <dsp:spPr>
        <a:xfrm>
          <a:off x="529" y="508530"/>
          <a:ext cx="2063748" cy="123824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latin typeface="+mj-lt"/>
            </a:rPr>
            <a:t>Strong AI coding props features</a:t>
          </a:r>
          <a:endParaRPr lang="zh-CN" altLang="en-US" sz="1400" b="1" kern="1200" dirty="0">
            <a:latin typeface="+mj-lt"/>
          </a:endParaRPr>
        </a:p>
      </dsp:txBody>
      <dsp:txXfrm>
        <a:off x="529" y="508530"/>
        <a:ext cx="2063748" cy="1238249"/>
      </dsp:txXfrm>
    </dsp:sp>
    <dsp:sp modelId="{E3F49791-8EF2-4948-A95A-363A8CD23842}">
      <dsp:nvSpPr>
        <dsp:cNvPr id="0" name=""/>
        <dsp:cNvSpPr/>
      </dsp:nvSpPr>
      <dsp:spPr>
        <a:xfrm>
          <a:off x="2270652" y="508530"/>
          <a:ext cx="2063748" cy="1238249"/>
        </a:xfrm>
        <a:prstGeom prst="rect">
          <a:avLst/>
        </a:prstGeom>
        <a:solidFill>
          <a:schemeClr val="accent1">
            <a:shade val="80000"/>
            <a:hueOff val="78930"/>
            <a:satOff val="370"/>
            <a:lumOff val="124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>
              <a:latin typeface="+mj-lt"/>
            </a:rPr>
            <a:t>Improved working productivity and good replacement for “Stack overflow” or “GOOGLE”</a:t>
          </a:r>
          <a:endParaRPr lang="en-US" altLang="zh-CN" sz="1400" b="1" kern="1200" dirty="0">
            <a:latin typeface="+mj-lt"/>
          </a:endParaRPr>
        </a:p>
      </dsp:txBody>
      <dsp:txXfrm>
        <a:off x="2270652" y="508530"/>
        <a:ext cx="2063748" cy="1238249"/>
      </dsp:txXfrm>
    </dsp:sp>
    <dsp:sp modelId="{939425A6-64E3-4EBC-A7B0-A4ECF8A5C78C}">
      <dsp:nvSpPr>
        <dsp:cNvPr id="0" name=""/>
        <dsp:cNvSpPr/>
      </dsp:nvSpPr>
      <dsp:spPr>
        <a:xfrm>
          <a:off x="1135590" y="1953154"/>
          <a:ext cx="2063748" cy="1238249"/>
        </a:xfrm>
        <a:prstGeom prst="rect">
          <a:avLst/>
        </a:prstGeom>
        <a:solidFill>
          <a:schemeClr val="accent1">
            <a:shade val="80000"/>
            <a:hueOff val="157861"/>
            <a:satOff val="741"/>
            <a:lumOff val="248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latin typeface="+mj-lt"/>
            </a:rPr>
            <a:t>Support series Q&amp;A conversation to refine and tune coding suggestion.</a:t>
          </a:r>
        </a:p>
      </dsp:txBody>
      <dsp:txXfrm>
        <a:off x="1135590" y="1953154"/>
        <a:ext cx="2063748" cy="1238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95269-0115-4B8B-A957-2D8314486959}">
      <dsp:nvSpPr>
        <dsp:cNvPr id="0" name=""/>
        <dsp:cNvSpPr/>
      </dsp:nvSpPr>
      <dsp:spPr>
        <a:xfrm>
          <a:off x="497" y="589748"/>
          <a:ext cx="1938797" cy="1163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j-lt"/>
            </a:rPr>
            <a:t>Suggestion may not correct, some selenium function is not work</a:t>
          </a:r>
          <a:endParaRPr lang="zh-CN" altLang="en-US" sz="1400" kern="1200" dirty="0">
            <a:latin typeface="+mj-lt"/>
          </a:endParaRPr>
        </a:p>
      </dsp:txBody>
      <dsp:txXfrm>
        <a:off x="497" y="589748"/>
        <a:ext cx="1938797" cy="1163278"/>
      </dsp:txXfrm>
    </dsp:sp>
    <dsp:sp modelId="{312774DD-929C-4E76-928B-1611E1D74E6E}">
      <dsp:nvSpPr>
        <dsp:cNvPr id="0" name=""/>
        <dsp:cNvSpPr/>
      </dsp:nvSpPr>
      <dsp:spPr>
        <a:xfrm>
          <a:off x="2133173" y="589748"/>
          <a:ext cx="1938797" cy="11632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j-lt"/>
            </a:rPr>
            <a:t>Only support vs code, no IntelliJ and PyCharm plugin</a:t>
          </a:r>
          <a:endParaRPr lang="zh-CN" altLang="en-US" sz="1400" kern="1200" dirty="0">
            <a:latin typeface="+mj-lt"/>
          </a:endParaRPr>
        </a:p>
      </dsp:txBody>
      <dsp:txXfrm>
        <a:off x="2133173" y="589748"/>
        <a:ext cx="1938797" cy="1163278"/>
      </dsp:txXfrm>
    </dsp:sp>
    <dsp:sp modelId="{48E3C875-9A7D-42E5-8ECE-3468E2824728}">
      <dsp:nvSpPr>
        <dsp:cNvPr id="0" name=""/>
        <dsp:cNvSpPr/>
      </dsp:nvSpPr>
      <dsp:spPr>
        <a:xfrm>
          <a:off x="1066835" y="1946906"/>
          <a:ext cx="1938797" cy="11632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+mj-lt"/>
            </a:rPr>
            <a:t>No concern About Version Match</a:t>
          </a:r>
          <a:endParaRPr lang="zh-CN" altLang="en-US" sz="1400" kern="1200" dirty="0">
            <a:latin typeface="+mj-lt"/>
          </a:endParaRPr>
        </a:p>
      </dsp:txBody>
      <dsp:txXfrm>
        <a:off x="1066835" y="1946906"/>
        <a:ext cx="1938797" cy="1163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63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48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35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2023/7/31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2023/7/31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1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8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06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92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44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6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44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  <a:t>2023/7/31</a:t>
            </a:fld>
            <a:endParaRPr lang="zh-CN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005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83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656" r:id="rId12"/>
    <p:sldLayoutId id="2147483658" r:id="rId13"/>
    <p:sldLayoutId id="2147483659" r:id="rId14"/>
    <p:sldLayoutId id="2147483668" r:id="rId15"/>
    <p:sldLayoutId id="2147483670" r:id="rId16"/>
    <p:sldLayoutId id="2147483671" r:id="rId17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35.xml"/><Relationship Id="rId9" Type="http://schemas.openxmlformats.org/officeDocument/2006/relationships/tags" Target="../tags/tag1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users/t45Aiwid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5" Type="http://schemas.openxmlformats.org/officeDocument/2006/relationships/tags" Target="../tags/tag156.xml"/><Relationship Id="rId10" Type="http://schemas.openxmlformats.org/officeDocument/2006/relationships/tags" Target="../tags/tag161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microsoft.com/office/2007/relationships/hdphoto" Target="../media/hdphoto1.wdp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64.xml"/><Relationship Id="rId18" Type="http://schemas.openxmlformats.org/officeDocument/2006/relationships/tags" Target="../tags/tag69.xml"/><Relationship Id="rId26" Type="http://schemas.openxmlformats.org/officeDocument/2006/relationships/tags" Target="../tags/tag77.xml"/><Relationship Id="rId39" Type="http://schemas.openxmlformats.org/officeDocument/2006/relationships/tags" Target="../tags/tag90.xml"/><Relationship Id="rId21" Type="http://schemas.openxmlformats.org/officeDocument/2006/relationships/tags" Target="../tags/tag72.xml"/><Relationship Id="rId34" Type="http://schemas.openxmlformats.org/officeDocument/2006/relationships/tags" Target="../tags/tag85.xml"/><Relationship Id="rId42" Type="http://schemas.openxmlformats.org/officeDocument/2006/relationships/tags" Target="../tags/tag93.xml"/><Relationship Id="rId47" Type="http://schemas.openxmlformats.org/officeDocument/2006/relationships/tags" Target="../tags/tag98.xml"/><Relationship Id="rId50" Type="http://schemas.openxmlformats.org/officeDocument/2006/relationships/tags" Target="../tags/tag101.xml"/><Relationship Id="rId55" Type="http://schemas.openxmlformats.org/officeDocument/2006/relationships/tags" Target="../tags/tag106.xml"/><Relationship Id="rId63" Type="http://schemas.openxmlformats.org/officeDocument/2006/relationships/tags" Target="../tags/tag114.xml"/><Relationship Id="rId68" Type="http://schemas.openxmlformats.org/officeDocument/2006/relationships/tags" Target="../tags/tag119.xml"/><Relationship Id="rId76" Type="http://schemas.openxmlformats.org/officeDocument/2006/relationships/image" Target="../media/image2.png"/><Relationship Id="rId84" Type="http://schemas.openxmlformats.org/officeDocument/2006/relationships/image" Target="../media/image10.png"/><Relationship Id="rId7" Type="http://schemas.openxmlformats.org/officeDocument/2006/relationships/tags" Target="../tags/tag58.xml"/><Relationship Id="rId71" Type="http://schemas.openxmlformats.org/officeDocument/2006/relationships/tags" Target="../tags/tag122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9" Type="http://schemas.openxmlformats.org/officeDocument/2006/relationships/tags" Target="../tags/tag80.xml"/><Relationship Id="rId11" Type="http://schemas.openxmlformats.org/officeDocument/2006/relationships/tags" Target="../tags/tag62.xml"/><Relationship Id="rId24" Type="http://schemas.openxmlformats.org/officeDocument/2006/relationships/tags" Target="../tags/tag75.xml"/><Relationship Id="rId32" Type="http://schemas.openxmlformats.org/officeDocument/2006/relationships/tags" Target="../tags/tag83.xml"/><Relationship Id="rId37" Type="http://schemas.openxmlformats.org/officeDocument/2006/relationships/tags" Target="../tags/tag88.xml"/><Relationship Id="rId40" Type="http://schemas.openxmlformats.org/officeDocument/2006/relationships/tags" Target="../tags/tag91.xml"/><Relationship Id="rId45" Type="http://schemas.openxmlformats.org/officeDocument/2006/relationships/tags" Target="../tags/tag96.xml"/><Relationship Id="rId53" Type="http://schemas.openxmlformats.org/officeDocument/2006/relationships/tags" Target="../tags/tag104.xml"/><Relationship Id="rId58" Type="http://schemas.openxmlformats.org/officeDocument/2006/relationships/tags" Target="../tags/tag109.xml"/><Relationship Id="rId66" Type="http://schemas.openxmlformats.org/officeDocument/2006/relationships/tags" Target="../tags/tag117.xml"/><Relationship Id="rId74" Type="http://schemas.openxmlformats.org/officeDocument/2006/relationships/tags" Target="../tags/tag125.xml"/><Relationship Id="rId79" Type="http://schemas.openxmlformats.org/officeDocument/2006/relationships/image" Target="../media/image5.png"/><Relationship Id="rId5" Type="http://schemas.openxmlformats.org/officeDocument/2006/relationships/tags" Target="../tags/tag56.xml"/><Relationship Id="rId61" Type="http://schemas.openxmlformats.org/officeDocument/2006/relationships/tags" Target="../tags/tag112.xml"/><Relationship Id="rId82" Type="http://schemas.openxmlformats.org/officeDocument/2006/relationships/image" Target="../media/image8.png"/><Relationship Id="rId19" Type="http://schemas.openxmlformats.org/officeDocument/2006/relationships/tags" Target="../tags/tag70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Relationship Id="rId22" Type="http://schemas.openxmlformats.org/officeDocument/2006/relationships/tags" Target="../tags/tag73.xml"/><Relationship Id="rId27" Type="http://schemas.openxmlformats.org/officeDocument/2006/relationships/tags" Target="../tags/tag78.xml"/><Relationship Id="rId30" Type="http://schemas.openxmlformats.org/officeDocument/2006/relationships/tags" Target="../tags/tag81.xml"/><Relationship Id="rId35" Type="http://schemas.openxmlformats.org/officeDocument/2006/relationships/tags" Target="../tags/tag86.xml"/><Relationship Id="rId43" Type="http://schemas.openxmlformats.org/officeDocument/2006/relationships/tags" Target="../tags/tag94.xml"/><Relationship Id="rId48" Type="http://schemas.openxmlformats.org/officeDocument/2006/relationships/tags" Target="../tags/tag99.xml"/><Relationship Id="rId56" Type="http://schemas.openxmlformats.org/officeDocument/2006/relationships/tags" Target="../tags/tag107.xml"/><Relationship Id="rId64" Type="http://schemas.openxmlformats.org/officeDocument/2006/relationships/tags" Target="../tags/tag115.xml"/><Relationship Id="rId69" Type="http://schemas.openxmlformats.org/officeDocument/2006/relationships/tags" Target="../tags/tag120.xml"/><Relationship Id="rId77" Type="http://schemas.openxmlformats.org/officeDocument/2006/relationships/image" Target="../media/image3.png"/><Relationship Id="rId8" Type="http://schemas.openxmlformats.org/officeDocument/2006/relationships/tags" Target="../tags/tag59.xml"/><Relationship Id="rId51" Type="http://schemas.openxmlformats.org/officeDocument/2006/relationships/tags" Target="../tags/tag102.xml"/><Relationship Id="rId72" Type="http://schemas.openxmlformats.org/officeDocument/2006/relationships/tags" Target="../tags/tag123.xml"/><Relationship Id="rId80" Type="http://schemas.openxmlformats.org/officeDocument/2006/relationships/image" Target="../media/image6.png"/><Relationship Id="rId85" Type="http://schemas.openxmlformats.org/officeDocument/2006/relationships/image" Target="../media/image11.png"/><Relationship Id="rId3" Type="http://schemas.openxmlformats.org/officeDocument/2006/relationships/tags" Target="../tags/tag54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5" Type="http://schemas.openxmlformats.org/officeDocument/2006/relationships/tags" Target="../tags/tag76.xml"/><Relationship Id="rId33" Type="http://schemas.openxmlformats.org/officeDocument/2006/relationships/tags" Target="../tags/tag84.xml"/><Relationship Id="rId38" Type="http://schemas.openxmlformats.org/officeDocument/2006/relationships/tags" Target="../tags/tag89.xml"/><Relationship Id="rId46" Type="http://schemas.openxmlformats.org/officeDocument/2006/relationships/tags" Target="../tags/tag97.xml"/><Relationship Id="rId59" Type="http://schemas.openxmlformats.org/officeDocument/2006/relationships/tags" Target="../tags/tag110.xml"/><Relationship Id="rId67" Type="http://schemas.openxmlformats.org/officeDocument/2006/relationships/tags" Target="../tags/tag118.xml"/><Relationship Id="rId20" Type="http://schemas.openxmlformats.org/officeDocument/2006/relationships/tags" Target="../tags/tag71.xml"/><Relationship Id="rId41" Type="http://schemas.openxmlformats.org/officeDocument/2006/relationships/tags" Target="../tags/tag92.xml"/><Relationship Id="rId54" Type="http://schemas.openxmlformats.org/officeDocument/2006/relationships/tags" Target="../tags/tag105.xml"/><Relationship Id="rId62" Type="http://schemas.openxmlformats.org/officeDocument/2006/relationships/tags" Target="../tags/tag113.xml"/><Relationship Id="rId70" Type="http://schemas.openxmlformats.org/officeDocument/2006/relationships/tags" Target="../tags/tag121.xml"/><Relationship Id="rId75" Type="http://schemas.openxmlformats.org/officeDocument/2006/relationships/slideLayout" Target="../slideLayouts/slideLayout2.xml"/><Relationship Id="rId83" Type="http://schemas.openxmlformats.org/officeDocument/2006/relationships/image" Target="../media/image9.pn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5" Type="http://schemas.openxmlformats.org/officeDocument/2006/relationships/tags" Target="../tags/tag66.xml"/><Relationship Id="rId23" Type="http://schemas.openxmlformats.org/officeDocument/2006/relationships/tags" Target="../tags/tag74.xml"/><Relationship Id="rId28" Type="http://schemas.openxmlformats.org/officeDocument/2006/relationships/tags" Target="../tags/tag79.xml"/><Relationship Id="rId36" Type="http://schemas.openxmlformats.org/officeDocument/2006/relationships/tags" Target="../tags/tag87.xml"/><Relationship Id="rId49" Type="http://schemas.openxmlformats.org/officeDocument/2006/relationships/tags" Target="../tags/tag100.xml"/><Relationship Id="rId57" Type="http://schemas.openxmlformats.org/officeDocument/2006/relationships/tags" Target="../tags/tag108.xml"/><Relationship Id="rId10" Type="http://schemas.openxmlformats.org/officeDocument/2006/relationships/tags" Target="../tags/tag61.xml"/><Relationship Id="rId31" Type="http://schemas.openxmlformats.org/officeDocument/2006/relationships/tags" Target="../tags/tag82.xml"/><Relationship Id="rId44" Type="http://schemas.openxmlformats.org/officeDocument/2006/relationships/tags" Target="../tags/tag95.xml"/><Relationship Id="rId52" Type="http://schemas.openxmlformats.org/officeDocument/2006/relationships/tags" Target="../tags/tag103.xml"/><Relationship Id="rId60" Type="http://schemas.openxmlformats.org/officeDocument/2006/relationships/tags" Target="../tags/tag111.xml"/><Relationship Id="rId65" Type="http://schemas.openxmlformats.org/officeDocument/2006/relationships/tags" Target="../tags/tag116.xml"/><Relationship Id="rId73" Type="http://schemas.openxmlformats.org/officeDocument/2006/relationships/tags" Target="../tags/tag124.xml"/><Relationship Id="rId78" Type="http://schemas.openxmlformats.org/officeDocument/2006/relationships/image" Target="../media/image4.png"/><Relationship Id="rId81" Type="http://schemas.openxmlformats.org/officeDocument/2006/relationships/image" Target="../media/image7.png"/><Relationship Id="rId86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C35EE-0C73-87C8-4DA9-D2A5C833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Copilot in Test Engineering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76EFC9-1A85-8E5E-736A-F41140F26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CN" dirty="0"/>
          </a:p>
          <a:p>
            <a:r>
              <a:rPr lang="en-US" altLang="zh-CN" dirty="0"/>
              <a:t>Qiu, </a:t>
            </a:r>
            <a:r>
              <a:rPr lang="en-US" altLang="zh-CN" dirty="0" err="1"/>
              <a:t>Guozhong</a:t>
            </a:r>
            <a:endParaRPr lang="en-US" altLang="zh-CN" dirty="0"/>
          </a:p>
          <a:p>
            <a:r>
              <a:rPr lang="en-US" altLang="zh-CN" dirty="0"/>
              <a:t>Wan, </a:t>
            </a:r>
            <a:r>
              <a:rPr lang="en-US" altLang="zh-CN" dirty="0" err="1"/>
              <a:t>Jinzhuo</a:t>
            </a:r>
            <a:endParaRPr lang="en-US" altLang="zh-CN" dirty="0"/>
          </a:p>
          <a:p>
            <a:r>
              <a:rPr lang="en-US" altLang="zh-CN" dirty="0"/>
              <a:t>Lin, </a:t>
            </a:r>
            <a:r>
              <a:rPr lang="en-US" altLang="zh-CN" dirty="0" err="1"/>
              <a:t>Zaidong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71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标题 1"/>
          <p:cNvSpPr txBox="1">
            <a:spLocks noGrp="1"/>
          </p:cNvSpPr>
          <p:nvPr>
            <p:ph type="ctrTitle"/>
          </p:nvPr>
        </p:nvSpPr>
        <p:spPr>
          <a:xfrm>
            <a:off x="1198799" y="914399"/>
            <a:ext cx="9799202" cy="257040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Python with Copilot</a:t>
            </a:r>
          </a:p>
        </p:txBody>
      </p:sp>
      <p:sp>
        <p:nvSpPr>
          <p:cNvPr id="190" name="副标题 2"/>
          <p:cNvSpPr txBox="1">
            <a:spLocks noGrp="1"/>
          </p:cNvSpPr>
          <p:nvPr>
            <p:ph type="subTitle" idx="1"/>
          </p:nvPr>
        </p:nvSpPr>
        <p:spPr>
          <a:xfrm>
            <a:off x="1198799" y="3560400"/>
            <a:ext cx="9799202" cy="1472401"/>
          </a:xfrm>
          <a:prstGeom prst="rect">
            <a:avLst/>
          </a:prstGeom>
        </p:spPr>
        <p:txBody>
          <a:bodyPr/>
          <a:lstStyle>
            <a:lvl1pPr>
              <a:lnSpc>
                <a:spcPct val="99000"/>
              </a:lnSpc>
              <a:defRPr spc="100"/>
            </a:lvl1pPr>
          </a:lstStyle>
          <a:p>
            <a:r>
              <a:rPr dirty="0"/>
              <a:t>Copilot Research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5768975" y="1936113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6878955" y="1936113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Python UI Automation Example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5768975" y="294830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cxnSp>
        <p:nvCxnSpPr>
          <p:cNvPr id="38" name="直接连接符 37"/>
          <p:cNvCxnSpPr/>
          <p:nvPr>
            <p:custDataLst>
              <p:tags r:id="rId5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67500" lnSpcReduction="20000"/>
          </a:bodyPr>
          <a:lstStyle/>
          <a:p>
            <a:pPr algn="r"/>
            <a:r>
              <a:rPr lang="en-US" altLang="zh-CN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Agenda</a:t>
            </a: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6" name="矩形 15"/>
          <p:cNvSpPr/>
          <p:nvPr>
            <p:custDataLst>
              <p:tags r:id="rId8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6878955" y="294830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Copilot Demo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80AB89-7785-4AD6-078E-CD1B7CC84389}"/>
              </a:ext>
            </a:extLst>
          </p:cNvPr>
          <p:cNvSpPr txBox="1"/>
          <p:nvPr/>
        </p:nvSpPr>
        <p:spPr>
          <a:xfrm>
            <a:off x="5768975" y="11457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Python with Copilot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66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标题 2"/>
          <p:cNvSpPr txBox="1">
            <a:spLocks noGrp="1"/>
          </p:cNvSpPr>
          <p:nvPr>
            <p:ph type="title"/>
          </p:nvPr>
        </p:nvSpPr>
        <p:spPr>
          <a:xfrm>
            <a:off x="608399" y="608399"/>
            <a:ext cx="10969202" cy="7056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/>
              <a:t>Python UI Automation Example</a:t>
            </a:r>
            <a:endParaRPr dirty="0"/>
          </a:p>
        </p:txBody>
      </p:sp>
      <p:pic>
        <p:nvPicPr>
          <p:cNvPr id="193" name="Python Copilot Suggestion.drawio.png" descr="Python Copilot Suggestion.draw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359" y="1385717"/>
            <a:ext cx="4181085" cy="5299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654F7-44F1-DBE8-B66E-9C2DBB94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Copilot Demo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FE1CD-31B4-8AFA-7CE9-44BEEFA54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45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654F7-44F1-DBE8-B66E-9C2DBB94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Copilot Demo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FE1CD-31B4-8AFA-7CE9-44BEEFA54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752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040B-1F39-222A-11C6-EA897B013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Copilot with Cypress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6EEDB-2CEE-08A1-A22B-657EE1CF9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Copilot Research</a:t>
            </a:r>
          </a:p>
        </p:txBody>
      </p:sp>
    </p:spTree>
    <p:extLst>
      <p:ext uri="{BB962C8B-B14F-4D97-AF65-F5344CB8AC3E}">
        <p14:creationId xmlns:p14="http://schemas.microsoft.com/office/powerpoint/2010/main" val="82034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5768975" y="1936113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6878955" y="1936113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Use case</a:t>
            </a:r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5768975" y="294830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5768975" y="3960494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cxnSp>
        <p:nvCxnSpPr>
          <p:cNvPr id="38" name="直接连接符 37"/>
          <p:cNvCxnSpPr/>
          <p:nvPr>
            <p:custDataLst>
              <p:tags r:id="rId6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67500" lnSpcReduction="20000"/>
          </a:bodyPr>
          <a:lstStyle/>
          <a:p>
            <a:pPr algn="r"/>
            <a:r>
              <a:rPr lang="en-US" altLang="zh-CN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Agenda</a:t>
            </a: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6878955" y="294830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Demo</a:t>
            </a: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6878955" y="3960494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Copilot Usage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D86382-7104-E118-07EB-B9BF76D4E8D0}"/>
              </a:ext>
            </a:extLst>
          </p:cNvPr>
          <p:cNvSpPr txBox="1"/>
          <p:nvPr/>
        </p:nvSpPr>
        <p:spPr>
          <a:xfrm>
            <a:off x="5876925" y="11716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Copilot with Cypress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4856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0C15A-7F08-1819-2A4B-108CBDCA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524933"/>
            <a:ext cx="10772775" cy="1658198"/>
          </a:xfrm>
        </p:spPr>
        <p:txBody>
          <a:bodyPr/>
          <a:lstStyle/>
          <a:p>
            <a:r>
              <a:rPr lang="en-US" altLang="zh-CN" dirty="0"/>
              <a:t>Case Study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DD786-E779-CE59-A156-8451FC316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Using Cypress automation testing framework with Copilot to complete an E2E scenario automations for online payment system.</a:t>
            </a:r>
          </a:p>
          <a:p>
            <a:pPr marL="0" indent="0">
              <a:buNone/>
            </a:pPr>
            <a:r>
              <a:rPr lang="en-US" altLang="zh-CN" dirty="0"/>
              <a:t>System: online bank balance and payment transaction system.</a:t>
            </a:r>
          </a:p>
          <a:p>
            <a:pPr marL="0" indent="0">
              <a:buNone/>
            </a:pPr>
            <a:r>
              <a:rPr lang="en-US" altLang="zh-CN" dirty="0"/>
              <a:t>Test Case: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+mj-lt"/>
              </a:rPr>
              <a:t>Log in to system with account “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+mj-lt"/>
              </a:rPr>
              <a:t>Edgar</a:t>
            </a:r>
            <a:r>
              <a:rPr lang="en-US" altLang="zh-CN" sz="1400" dirty="0">
                <a:solidFill>
                  <a:srgbClr val="CCCCCC"/>
                </a:solidFill>
                <a:latin typeface="+mj-lt"/>
              </a:rPr>
              <a:t>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+mj-lt"/>
              </a:rPr>
              <a:t>Johns</a:t>
            </a:r>
            <a:r>
              <a:rPr lang="en-US" altLang="zh-CN" sz="1400" dirty="0">
                <a:latin typeface="+mj-lt"/>
              </a:rPr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+mj-lt"/>
              </a:rPr>
              <a:t>Validate current balance and note down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+mj-lt"/>
              </a:rPr>
              <a:t>Click on </a:t>
            </a:r>
            <a:r>
              <a:rPr lang="en-US" altLang="zh-CN" sz="1400" dirty="0">
                <a:solidFill>
                  <a:schemeClr val="tx1"/>
                </a:solidFill>
                <a:latin typeface="+mj-lt"/>
              </a:rPr>
              <a:t>“</a:t>
            </a:r>
            <a:r>
              <a:rPr lang="en-US" altLang="zh-CN" sz="1400" dirty="0">
                <a:solidFill>
                  <a:srgbClr val="CE9178"/>
                </a:solidFill>
                <a:latin typeface="+mj-lt"/>
              </a:rPr>
              <a:t>$ New</a:t>
            </a:r>
            <a:r>
              <a:rPr lang="en-US" altLang="zh-CN" sz="1400" dirty="0">
                <a:latin typeface="+mj-lt"/>
              </a:rPr>
              <a:t>” button and make a new transaction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+mj-lt"/>
              </a:rPr>
              <a:t>Select “</a:t>
            </a:r>
            <a:r>
              <a:rPr lang="en-US" altLang="zh-CN" sz="1400" dirty="0">
                <a:solidFill>
                  <a:srgbClr val="CE9178"/>
                </a:solidFill>
                <a:latin typeface="+mj-lt"/>
              </a:rPr>
              <a:t>Kaylin 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+mj-lt"/>
              </a:rPr>
              <a:t>Homenick</a:t>
            </a:r>
            <a:r>
              <a:rPr lang="en-US" altLang="zh-CN" sz="1400" dirty="0">
                <a:latin typeface="+mj-lt"/>
              </a:rPr>
              <a:t>” and input </a:t>
            </a:r>
            <a:r>
              <a:rPr lang="en-US" altLang="zh-CN" sz="1400" dirty="0">
                <a:solidFill>
                  <a:srgbClr val="CE9178"/>
                </a:solidFill>
                <a:latin typeface="+mj-lt"/>
              </a:rPr>
              <a:t>$100 </a:t>
            </a:r>
            <a:r>
              <a:rPr lang="en-US" altLang="zh-CN" sz="1400" dirty="0">
                <a:latin typeface="+mj-lt"/>
              </a:rPr>
              <a:t>as amount and add note “</a:t>
            </a:r>
            <a:r>
              <a:rPr lang="en-US" altLang="zh-CN" sz="1400" dirty="0">
                <a:solidFill>
                  <a:srgbClr val="CE9178"/>
                </a:solidFill>
                <a:effectLst/>
                <a:latin typeface="+mj-lt"/>
              </a:rPr>
              <a:t>from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+mj-lt"/>
              </a:rPr>
              <a:t> Edgar J to Kaylin 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+mj-lt"/>
              </a:rPr>
              <a:t>Homenick</a:t>
            </a:r>
            <a:r>
              <a:rPr lang="en-US" altLang="zh-CN" sz="1400" dirty="0">
                <a:latin typeface="+mj-lt"/>
              </a:rPr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+mj-lt"/>
              </a:rPr>
              <a:t>Click “</a:t>
            </a:r>
            <a:r>
              <a:rPr lang="en-US" altLang="zh-CN" sz="1400" dirty="0">
                <a:solidFill>
                  <a:srgbClr val="CE9178"/>
                </a:solidFill>
                <a:latin typeface="+mj-lt"/>
              </a:rPr>
              <a:t>Pay</a:t>
            </a:r>
            <a:r>
              <a:rPr lang="en-US" altLang="zh-CN" sz="1400" dirty="0">
                <a:latin typeface="+mj-lt"/>
              </a:rPr>
              <a:t>” to make payment.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+mj-lt"/>
              </a:rPr>
              <a:t>Go back to Home Page and note down current “</a:t>
            </a:r>
            <a:r>
              <a:rPr lang="en-US" altLang="zh-CN" sz="1400" dirty="0">
                <a:solidFill>
                  <a:srgbClr val="CE9178"/>
                </a:solidFill>
                <a:latin typeface="+mj-lt"/>
              </a:rPr>
              <a:t>balance</a:t>
            </a:r>
            <a:r>
              <a:rPr lang="en-US" altLang="zh-CN" sz="1400" dirty="0">
                <a:latin typeface="+mj-lt"/>
              </a:rPr>
              <a:t>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+mj-lt"/>
              </a:rPr>
              <a:t>Calculate the different with “</a:t>
            </a:r>
            <a:r>
              <a:rPr lang="en-US" altLang="zh-CN" sz="1400" dirty="0">
                <a:solidFill>
                  <a:srgbClr val="CE9178"/>
                </a:solidFill>
                <a:latin typeface="+mj-lt"/>
              </a:rPr>
              <a:t>Step2</a:t>
            </a:r>
            <a:r>
              <a:rPr lang="en-US" altLang="zh-CN" sz="1400" dirty="0">
                <a:latin typeface="+mj-lt"/>
              </a:rPr>
              <a:t>” balance should be </a:t>
            </a:r>
            <a:r>
              <a:rPr lang="en-US" altLang="zh-CN" sz="1400" dirty="0">
                <a:solidFill>
                  <a:srgbClr val="CE9178"/>
                </a:solidFill>
                <a:latin typeface="+mj-lt"/>
              </a:rPr>
              <a:t>100.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+mj-lt"/>
              </a:rPr>
              <a:t>Access Rest API method </a:t>
            </a:r>
            <a:r>
              <a:rPr lang="en-US" altLang="zh-C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hlinkClick r:id="rId2"/>
              </a:rPr>
              <a:t>http://localhost:3001/users/t45AiwidW</a:t>
            </a:r>
            <a:r>
              <a:rPr lang="en-US" altLang="zh-CN" sz="1400" dirty="0">
                <a:latin typeface="+mj-lt"/>
              </a:rPr>
              <a:t> and get user balance value should be equal to “</a:t>
            </a:r>
            <a:r>
              <a:rPr lang="en-US" altLang="zh-CN" sz="1400" dirty="0">
                <a:solidFill>
                  <a:srgbClr val="CE9178"/>
                </a:solidFill>
                <a:latin typeface="+mj-lt"/>
              </a:rPr>
              <a:t>Step7</a:t>
            </a:r>
            <a:r>
              <a:rPr lang="en-US" altLang="zh-CN" sz="1400" dirty="0">
                <a:latin typeface="+mj-lt"/>
              </a:rPr>
              <a:t>” current balance.</a:t>
            </a:r>
          </a:p>
          <a:p>
            <a:endParaRPr lang="en-US" altLang="zh-CN" sz="1400" dirty="0">
              <a:latin typeface="+mj-lt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664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A4682C-03C4-1E69-F10A-6B5B233CC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267" y="1823037"/>
            <a:ext cx="9137968" cy="451003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0868A0DF-4329-14F0-3EE9-25C055D3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524933"/>
            <a:ext cx="10772775" cy="1658198"/>
          </a:xfrm>
        </p:spPr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39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BCA78-6AB5-845C-F736-660B4474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Copilot Usage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AC0CF5-3FDB-C97A-6BAD-A093C9913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14" y="3063862"/>
            <a:ext cx="3734849" cy="295282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EECDD32-6485-651D-8205-2AA59E81AEFC}"/>
              </a:ext>
            </a:extLst>
          </p:cNvPr>
          <p:cNvSpPr txBox="1"/>
          <p:nvPr/>
        </p:nvSpPr>
        <p:spPr>
          <a:xfrm>
            <a:off x="130670" y="2326689"/>
            <a:ext cx="4006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Using Copilot Chat to generate Step 1-2 to generate simple Cypress(Typescript) </a:t>
            </a:r>
            <a:r>
              <a:rPr lang="en-US" altLang="zh-CN" dirty="0"/>
              <a:t>scripts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9BD547-7CB7-BE7C-BD5F-44D45CFF02B4}"/>
              </a:ext>
            </a:extLst>
          </p:cNvPr>
          <p:cNvSpPr txBox="1"/>
          <p:nvPr/>
        </p:nvSpPr>
        <p:spPr>
          <a:xfrm>
            <a:off x="4562558" y="2388656"/>
            <a:ext cx="4006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Ask Copilot to generate a typescript function and covert 2 dollar values into number and get difference.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5B43FE-53F3-846A-6DF5-21B5C680E826}"/>
              </a:ext>
            </a:extLst>
          </p:cNvPr>
          <p:cNvSpPr txBox="1"/>
          <p:nvPr/>
        </p:nvSpPr>
        <p:spPr>
          <a:xfrm>
            <a:off x="8737110" y="2396709"/>
            <a:ext cx="3056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Refine my question to exclude “,” for dollar format value.</a:t>
            </a:r>
            <a:endParaRPr lang="zh-CN" altLang="en-US" sz="14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F0FFAD3-ADF9-EB98-2286-329DB733D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111" y="3003737"/>
            <a:ext cx="2435204" cy="759122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BDEE28A2-EDEC-905E-420E-299AAC204332}"/>
              </a:ext>
            </a:extLst>
          </p:cNvPr>
          <p:cNvSpPr txBox="1"/>
          <p:nvPr/>
        </p:nvSpPr>
        <p:spPr>
          <a:xfrm>
            <a:off x="8737111" y="3965118"/>
            <a:ext cx="3056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Copilot refined and tunned the existing function with correct answer</a:t>
            </a:r>
            <a:endParaRPr lang="zh-CN" altLang="en-US" sz="1400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DC3352B6-5547-8398-62CB-A2EB77CD0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481" y="4649336"/>
            <a:ext cx="3538605" cy="1561544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85E49B8-2A31-AF76-8234-84A97D16E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558" y="2919929"/>
            <a:ext cx="3538604" cy="3744266"/>
          </a:xfrm>
          <a:prstGeom prst="rect">
            <a:avLst/>
          </a:prstGeom>
        </p:spPr>
      </p:pic>
      <p:sp>
        <p:nvSpPr>
          <p:cNvPr id="38" name="对话气泡: 圆角矩形 37">
            <a:extLst>
              <a:ext uri="{FF2B5EF4-FFF2-40B4-BE49-F238E27FC236}">
                <a16:creationId xmlns:a16="http://schemas.microsoft.com/office/drawing/2014/main" id="{C982FC7F-6DA2-C8C7-842B-6D794497671C}"/>
              </a:ext>
            </a:extLst>
          </p:cNvPr>
          <p:cNvSpPr/>
          <p:nvPr/>
        </p:nvSpPr>
        <p:spPr>
          <a:xfrm>
            <a:off x="10989733" y="4479939"/>
            <a:ext cx="804332" cy="52322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add “,” exclusion code</a:t>
            </a:r>
            <a:endParaRPr lang="zh-CN" altLang="en-US" sz="9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D6982E-8BE0-64CC-B1D1-1B4A74C0BA44}"/>
              </a:ext>
            </a:extLst>
          </p:cNvPr>
          <p:cNvSpPr txBox="1"/>
          <p:nvPr/>
        </p:nvSpPr>
        <p:spPr>
          <a:xfrm>
            <a:off x="1515534" y="1973065"/>
            <a:ext cx="179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Simple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5EDC20-90BE-0E66-DB21-6F5CD9455BC0}"/>
              </a:ext>
            </a:extLst>
          </p:cNvPr>
          <p:cNvSpPr txBox="1"/>
          <p:nvPr/>
        </p:nvSpPr>
        <p:spPr>
          <a:xfrm>
            <a:off x="7839643" y="1957357"/>
            <a:ext cx="179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Complexity 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019DAD3-56DA-2DC7-04AF-AE95B17B44AA}"/>
              </a:ext>
            </a:extLst>
          </p:cNvPr>
          <p:cNvCxnSpPr/>
          <p:nvPr/>
        </p:nvCxnSpPr>
        <p:spPr>
          <a:xfrm>
            <a:off x="4343400" y="2396709"/>
            <a:ext cx="0" cy="41734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67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C6BC9-7150-72DD-BFC7-DC9B6120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CB630-CBE4-DE9D-A8BD-7A4FFED2A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API automation testing with Copilot in JAVA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Python with Copilot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Cypress with Copilot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Web automation testing with Copilot in JAVA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Conclusion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971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0C8E869-45E0-67C5-EB4B-77A57F8A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Coplit</a:t>
            </a:r>
            <a:r>
              <a:rPr lang="en-US" altLang="zh-CN" dirty="0"/>
              <a:t> Usage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42175B-8F6A-9F0A-E867-633FCEC08B3D}"/>
              </a:ext>
            </a:extLst>
          </p:cNvPr>
          <p:cNvSpPr txBox="1"/>
          <p:nvPr/>
        </p:nvSpPr>
        <p:spPr>
          <a:xfrm>
            <a:off x="762000" y="3104569"/>
            <a:ext cx="4006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Use Copilot to fix typescript issue for “asynchronous operation” for “Step2-Step7”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7F13F5-B446-B79B-0491-A0AAB3986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627789"/>
            <a:ext cx="5169999" cy="21513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DE465A-BAFF-A1C0-0455-B76CD47E9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27789"/>
            <a:ext cx="4405388" cy="2686939"/>
          </a:xfrm>
          <a:prstGeom prst="rect">
            <a:avLst/>
          </a:prstGeom>
        </p:spPr>
      </p:pic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ECA73A79-2C04-E0E7-ABF0-967959529B32}"/>
              </a:ext>
            </a:extLst>
          </p:cNvPr>
          <p:cNvSpPr/>
          <p:nvPr/>
        </p:nvSpPr>
        <p:spPr>
          <a:xfrm>
            <a:off x="8153400" y="3241147"/>
            <a:ext cx="2057400" cy="83132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Coplit</a:t>
            </a:r>
            <a:r>
              <a:rPr lang="en-US" altLang="zh-CN" sz="1400" dirty="0"/>
              <a:t> provide the issue reason and resolution</a:t>
            </a:r>
            <a:endParaRPr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ADF1D6-6629-0659-362D-4A8124E5532A}"/>
              </a:ext>
            </a:extLst>
          </p:cNvPr>
          <p:cNvSpPr txBox="1"/>
          <p:nvPr/>
        </p:nvSpPr>
        <p:spPr>
          <a:xfrm>
            <a:off x="4876308" y="1788081"/>
            <a:ext cx="263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Trouble Shoot Demo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753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0C8E869-45E0-67C5-EB4B-77A57F8A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Copilot Usage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42175B-8F6A-9F0A-E867-633FCEC08B3D}"/>
              </a:ext>
            </a:extLst>
          </p:cNvPr>
          <p:cNvSpPr txBox="1"/>
          <p:nvPr/>
        </p:nvSpPr>
        <p:spPr>
          <a:xfrm>
            <a:off x="762000" y="2562702"/>
            <a:ext cx="4006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Use </a:t>
            </a:r>
            <a:r>
              <a:rPr lang="en-US" altLang="zh-CN" sz="1400" dirty="0" err="1"/>
              <a:t>Coplit</a:t>
            </a:r>
            <a:r>
              <a:rPr lang="en-US" altLang="zh-CN" sz="1400" dirty="0"/>
              <a:t> to generate script to access REST API and get balance for “Step8”</a:t>
            </a:r>
            <a:endParaRPr lang="zh-CN" altLang="en-US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846B9C-E159-5E4F-8006-42700387A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183996"/>
            <a:ext cx="5026633" cy="371580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223A8F7-6A0E-6D5A-A12F-ACC309186AD8}"/>
              </a:ext>
            </a:extLst>
          </p:cNvPr>
          <p:cNvSpPr txBox="1"/>
          <p:nvPr/>
        </p:nvSpPr>
        <p:spPr>
          <a:xfrm>
            <a:off x="6002897" y="2544182"/>
            <a:ext cx="5723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Continue my question with providing Json format as the </a:t>
            </a:r>
            <a:r>
              <a:rPr lang="en-US" altLang="zh-CN" sz="1400" dirty="0" err="1"/>
              <a:t>Coplit</a:t>
            </a:r>
            <a:r>
              <a:rPr lang="en-US" altLang="zh-CN" sz="1400" dirty="0"/>
              <a:t> return wasn't correct because he doesn’t know the extract Json format. After, he gave me workable code </a:t>
            </a:r>
            <a:endParaRPr lang="zh-CN" altLang="en-US" sz="1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223884A-E22A-8535-8849-10A953D04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046" y="3282846"/>
            <a:ext cx="5530735" cy="3525690"/>
          </a:xfrm>
          <a:prstGeom prst="rect">
            <a:avLst/>
          </a:prstGeom>
        </p:spPr>
      </p:pic>
      <p:sp>
        <p:nvSpPr>
          <p:cNvPr id="16" name="箭头: 下 15">
            <a:extLst>
              <a:ext uri="{FF2B5EF4-FFF2-40B4-BE49-F238E27FC236}">
                <a16:creationId xmlns:a16="http://schemas.microsoft.com/office/drawing/2014/main" id="{95CA07A7-E2B8-6381-F7B4-720211EA82D7}"/>
              </a:ext>
            </a:extLst>
          </p:cNvPr>
          <p:cNvSpPr/>
          <p:nvPr/>
        </p:nvSpPr>
        <p:spPr>
          <a:xfrm rot="6210856">
            <a:off x="8988503" y="5722848"/>
            <a:ext cx="206069" cy="1235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可选过程 14">
            <a:extLst>
              <a:ext uri="{FF2B5EF4-FFF2-40B4-BE49-F238E27FC236}">
                <a16:creationId xmlns:a16="http://schemas.microsoft.com/office/drawing/2014/main" id="{C090F339-68DF-4A82-5909-46C4524E26E2}"/>
              </a:ext>
            </a:extLst>
          </p:cNvPr>
          <p:cNvSpPr/>
          <p:nvPr/>
        </p:nvSpPr>
        <p:spPr>
          <a:xfrm>
            <a:off x="9321800" y="6096000"/>
            <a:ext cx="1532467" cy="6265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Coplit</a:t>
            </a:r>
            <a:r>
              <a:rPr lang="en-US" altLang="zh-CN" sz="1000" dirty="0"/>
              <a:t> corrected the scripts after provided Json format</a:t>
            </a:r>
            <a:endParaRPr lang="zh-CN" altLang="en-US" sz="1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3AE38C-E2A4-2F6B-0A4E-0D8CBE56AE26}"/>
              </a:ext>
            </a:extLst>
          </p:cNvPr>
          <p:cNvSpPr txBox="1"/>
          <p:nvPr/>
        </p:nvSpPr>
        <p:spPr>
          <a:xfrm>
            <a:off x="4867841" y="1788081"/>
            <a:ext cx="263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API validation Demo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570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040B-1F39-222A-11C6-EA897B013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 automation testing with Copilot in JAVA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6EEDB-2CEE-08A1-A22B-657EE1CF9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Copilot Research</a:t>
            </a:r>
          </a:p>
        </p:txBody>
      </p:sp>
    </p:spTree>
    <p:extLst>
      <p:ext uri="{BB962C8B-B14F-4D97-AF65-F5344CB8AC3E}">
        <p14:creationId xmlns:p14="http://schemas.microsoft.com/office/powerpoint/2010/main" val="3736578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5768975" y="1936113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6878955" y="1936113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Use case</a:t>
            </a:r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5768975" y="294830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5768975" y="3960494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cxnSp>
        <p:nvCxnSpPr>
          <p:cNvPr id="38" name="直接连接符 37"/>
          <p:cNvCxnSpPr/>
          <p:nvPr>
            <p:custDataLst>
              <p:tags r:id="rId6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67500" lnSpcReduction="20000"/>
          </a:bodyPr>
          <a:lstStyle/>
          <a:p>
            <a:pPr algn="r"/>
            <a:r>
              <a:rPr lang="en-US" altLang="zh-CN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Agenda</a:t>
            </a: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6878955" y="294830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Demo</a:t>
            </a: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6878955" y="3960494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Copilot Usage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D86382-7104-E118-07EB-B9BF76D4E8D0}"/>
              </a:ext>
            </a:extLst>
          </p:cNvPr>
          <p:cNvSpPr txBox="1"/>
          <p:nvPr/>
        </p:nvSpPr>
        <p:spPr>
          <a:xfrm>
            <a:off x="5876925" y="11716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Web automation testing with Copilot in JAVA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0442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60E7C1C-EE0C-34F2-853F-DD5DB222BBF4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0A0E89-0F3A-3ABE-60FD-31E01B832E65}"/>
              </a:ext>
            </a:extLst>
          </p:cNvPr>
          <p:cNvSpPr txBox="1"/>
          <p:nvPr/>
        </p:nvSpPr>
        <p:spPr>
          <a:xfrm>
            <a:off x="2336800" y="1786467"/>
            <a:ext cx="276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</a:rPr>
              <a:t>Advantage</a:t>
            </a:r>
            <a:endParaRPr lang="zh-CN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A045BD-D925-A324-ED96-14AAB89BE43B}"/>
              </a:ext>
            </a:extLst>
          </p:cNvPr>
          <p:cNvSpPr txBox="1"/>
          <p:nvPr/>
        </p:nvSpPr>
        <p:spPr>
          <a:xfrm>
            <a:off x="8136467" y="1786467"/>
            <a:ext cx="276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+mj-lt"/>
              </a:rPr>
              <a:t>Disadvantage</a:t>
            </a:r>
            <a:endParaRPr lang="zh-CN" altLang="en-US" b="1" dirty="0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DB2A2DA0-DC9A-4D05-9802-CF91C9F894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721943"/>
              </p:ext>
            </p:extLst>
          </p:nvPr>
        </p:nvGraphicFramePr>
        <p:xfrm>
          <a:off x="762003" y="2232965"/>
          <a:ext cx="4334930" cy="3699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D857636F-726C-46E5-4EDA-4D785F2E10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3176110"/>
              </p:ext>
            </p:extLst>
          </p:nvPr>
        </p:nvGraphicFramePr>
        <p:xfrm>
          <a:off x="6900332" y="2438399"/>
          <a:ext cx="4072468" cy="3699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761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API automation testing with Copilot in JAVA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Copilot Research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5768975" y="1936113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6878955" y="1936113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Background</a:t>
            </a:r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5768975" y="294830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5768975" y="3960494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sp>
        <p:nvSpPr>
          <p:cNvPr id="32" name="文本框 31"/>
          <p:cNvSpPr txBox="1"/>
          <p:nvPr>
            <p:custDataLst>
              <p:tags r:id="rId6"/>
            </p:custDataLst>
          </p:nvPr>
        </p:nvSpPr>
        <p:spPr>
          <a:xfrm>
            <a:off x="5768975" y="497268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</a:p>
        </p:txBody>
      </p:sp>
      <p:cxnSp>
        <p:nvCxnSpPr>
          <p:cNvPr id="38" name="直接连接符 37"/>
          <p:cNvCxnSpPr/>
          <p:nvPr>
            <p:custDataLst>
              <p:tags r:id="rId7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67500" lnSpcReduction="20000"/>
          </a:bodyPr>
          <a:lstStyle/>
          <a:p>
            <a:pPr algn="r"/>
            <a:r>
              <a:rPr lang="en-US" altLang="zh-CN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Agenda</a:t>
            </a: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6" name="矩形 15"/>
          <p:cNvSpPr/>
          <p:nvPr>
            <p:custDataLst>
              <p:tags r:id="rId10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6878955" y="294830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Session Warm-up</a:t>
            </a: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6878955" y="3960494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Example</a:t>
            </a:r>
          </a:p>
        </p:txBody>
      </p: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6878955" y="497268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Limitation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D86382-7104-E118-07EB-B9BF76D4E8D0}"/>
              </a:ext>
            </a:extLst>
          </p:cNvPr>
          <p:cNvSpPr txBox="1"/>
          <p:nvPr/>
        </p:nvSpPr>
        <p:spPr>
          <a:xfrm>
            <a:off x="5876925" y="11716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API automation testing with Copilot in JAVA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Copilot</a:t>
            </a:r>
            <a:r>
              <a:rPr lang="zh-CN" altLang="en-US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 </a:t>
            </a:r>
            <a:r>
              <a:rPr lang="zh-CN" altLang="en-US" dirty="0"/>
              <a:t>is a new feature of GitHub that allows you to write code with the help of AI.</a:t>
            </a:r>
          </a:p>
          <a:p>
            <a:r>
              <a:rPr lang="zh-CN" altLang="en-US" b="1" dirty="0">
                <a:solidFill>
                  <a:schemeClr val="accent1"/>
                </a:solidFill>
              </a:rPr>
              <a:t>Github Copilot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zh-CN" altLang="en-US" dirty="0"/>
              <a:t>is a tool that helps you write better code, by providing suggestions as you type.IDEs like VSCode, Atom, and JetBrains IDEs are supported.</a:t>
            </a:r>
          </a:p>
          <a:p>
            <a:r>
              <a:rPr b="1" dirty="0" err="1">
                <a:solidFill>
                  <a:schemeClr val="accent1"/>
                </a:solidFill>
                <a:sym typeface="+mn-ea"/>
              </a:rPr>
              <a:t>Github</a:t>
            </a:r>
            <a:r>
              <a:rPr b="1" dirty="0">
                <a:solidFill>
                  <a:schemeClr val="accent1"/>
                </a:solidFill>
                <a:sym typeface="+mn-ea"/>
              </a:rPr>
              <a:t> Copilot</a:t>
            </a:r>
            <a:r>
              <a:rPr dirty="0">
                <a:solidFill>
                  <a:schemeClr val="accent1"/>
                </a:solidFill>
                <a:sym typeface="+mn-ea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sym typeface="+mn-ea"/>
              </a:rPr>
              <a:t>x(</a:t>
            </a:r>
            <a:r>
              <a:rPr lang="zh-CN" altLang="en-US" dirty="0">
                <a:solidFill>
                  <a:schemeClr val="accent1"/>
                </a:solidFill>
              </a:rPr>
              <a:t>Copilot Chat</a:t>
            </a:r>
            <a:r>
              <a:rPr lang="en-US" altLang="zh-CN" b="1" dirty="0">
                <a:solidFill>
                  <a:schemeClr val="accent1"/>
                </a:solidFill>
              </a:rPr>
              <a:t>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zh-CN" altLang="en-US" dirty="0"/>
              <a:t>is a VSCode extension that allows you to chat with Copilot in VSCode.</a:t>
            </a:r>
          </a:p>
          <a:p>
            <a:endParaRPr lang="zh-CN" altLang="en-US" dirty="0"/>
          </a:p>
        </p:txBody>
      </p:sp>
      <p:pic>
        <p:nvPicPr>
          <p:cNvPr id="5" name="图片 4" descr="7b0a20202020227069636672616d65646573223a20222670666d36363734363236312626737074313535262662647431303026267764743235353026220a7d0a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/>
                </a14:imgProps>
              </a:ext>
            </a:extLst>
          </a:blip>
          <a:srcRect/>
          <a:stretch>
            <a:fillRect/>
          </a:stretch>
        </p:blipFill>
        <p:spPr>
          <a:xfrm>
            <a:off x="2582545" y="4044315"/>
            <a:ext cx="8468995" cy="2348865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Session Warm-up</a:t>
            </a:r>
          </a:p>
        </p:txBody>
      </p:sp>
      <p:sp>
        <p:nvSpPr>
          <p:cNvPr id="93" name="Freeform 5"/>
          <p:cNvSpPr/>
          <p:nvPr>
            <p:custDataLst>
              <p:tags r:id="rId3"/>
            </p:custDataLst>
          </p:nvPr>
        </p:nvSpPr>
        <p:spPr bwMode="auto">
          <a:xfrm>
            <a:off x="517285" y="3488563"/>
            <a:ext cx="1294873" cy="2160815"/>
          </a:xfrm>
          <a:custGeom>
            <a:avLst/>
            <a:gdLst>
              <a:gd name="T0" fmla="*/ 681 w 681"/>
              <a:gd name="T1" fmla="*/ 1560 h 1722"/>
              <a:gd name="T2" fmla="*/ 341 w 681"/>
              <a:gd name="T3" fmla="*/ 1722 h 1722"/>
              <a:gd name="T4" fmla="*/ 0 w 681"/>
              <a:gd name="T5" fmla="*/ 1560 h 1722"/>
              <a:gd name="T6" fmla="*/ 0 w 681"/>
              <a:gd name="T7" fmla="*/ 0 h 1722"/>
              <a:gd name="T8" fmla="*/ 681 w 681"/>
              <a:gd name="T9" fmla="*/ 0 h 1722"/>
              <a:gd name="T10" fmla="*/ 681 w 681"/>
              <a:gd name="T11" fmla="*/ 1560 h 1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722">
                <a:moveTo>
                  <a:pt x="681" y="1560"/>
                </a:moveTo>
                <a:lnTo>
                  <a:pt x="341" y="1722"/>
                </a:lnTo>
                <a:lnTo>
                  <a:pt x="0" y="1560"/>
                </a:lnTo>
                <a:lnTo>
                  <a:pt x="0" y="0"/>
                </a:lnTo>
                <a:lnTo>
                  <a:pt x="681" y="0"/>
                </a:lnTo>
                <a:lnTo>
                  <a:pt x="681" y="1560"/>
                </a:lnTo>
                <a:close/>
              </a:path>
            </a:pathLst>
          </a:custGeom>
          <a:blipFill rotWithShape="1">
            <a:blip r:embed="rId76"/>
            <a:tile tx="0" ty="0" sx="100000" sy="100000" flip="none" algn="tl"/>
          </a:blip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4" name="Freeform 9"/>
          <p:cNvSpPr/>
          <p:nvPr>
            <p:custDataLst>
              <p:tags r:id="rId4"/>
            </p:custDataLst>
          </p:nvPr>
        </p:nvSpPr>
        <p:spPr bwMode="auto">
          <a:xfrm>
            <a:off x="323340" y="4085228"/>
            <a:ext cx="193946" cy="225128"/>
          </a:xfrm>
          <a:custGeom>
            <a:avLst/>
            <a:gdLst>
              <a:gd name="T0" fmla="*/ 0 w 93"/>
              <a:gd name="T1" fmla="*/ 59 h 130"/>
              <a:gd name="T2" fmla="*/ 93 w 93"/>
              <a:gd name="T3" fmla="*/ 130 h 130"/>
              <a:gd name="T4" fmla="*/ 93 w 93"/>
              <a:gd name="T5" fmla="*/ 0 h 130"/>
              <a:gd name="T6" fmla="*/ 0 w 93"/>
              <a:gd name="T7" fmla="*/ 5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" h="130">
                <a:moveTo>
                  <a:pt x="0" y="59"/>
                </a:moveTo>
                <a:cubicBezTo>
                  <a:pt x="8" y="118"/>
                  <a:pt x="93" y="130"/>
                  <a:pt x="93" y="130"/>
                </a:cubicBezTo>
                <a:cubicBezTo>
                  <a:pt x="93" y="0"/>
                  <a:pt x="93" y="0"/>
                  <a:pt x="93" y="0"/>
                </a:cubicBezTo>
                <a:cubicBezTo>
                  <a:pt x="48" y="6"/>
                  <a:pt x="4" y="21"/>
                  <a:pt x="0" y="59"/>
                </a:cubicBezTo>
                <a:close/>
              </a:path>
            </a:pathLst>
          </a:custGeom>
          <a:solidFill>
            <a:srgbClr val="EC297B">
              <a:lumMod val="7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5" name="Freeform 16"/>
          <p:cNvSpPr/>
          <p:nvPr>
            <p:custDataLst>
              <p:tags r:id="rId5"/>
            </p:custDataLst>
          </p:nvPr>
        </p:nvSpPr>
        <p:spPr bwMode="auto">
          <a:xfrm>
            <a:off x="302424" y="3600338"/>
            <a:ext cx="1441282" cy="587220"/>
          </a:xfrm>
          <a:custGeom>
            <a:avLst/>
            <a:gdLst>
              <a:gd name="T0" fmla="*/ 564 w 687"/>
              <a:gd name="T1" fmla="*/ 1 h 339"/>
              <a:gd name="T2" fmla="*/ 198 w 687"/>
              <a:gd name="T3" fmla="*/ 5 h 339"/>
              <a:gd name="T4" fmla="*/ 9 w 687"/>
              <a:gd name="T5" fmla="*/ 69 h 339"/>
              <a:gd name="T6" fmla="*/ 9 w 687"/>
              <a:gd name="T7" fmla="*/ 327 h 339"/>
              <a:gd name="T8" fmla="*/ 9 w 687"/>
              <a:gd name="T9" fmla="*/ 334 h 339"/>
              <a:gd name="T10" fmla="*/ 10 w 687"/>
              <a:gd name="T11" fmla="*/ 339 h 339"/>
              <a:gd name="T12" fmla="*/ 103 w 687"/>
              <a:gd name="T13" fmla="*/ 280 h 339"/>
              <a:gd name="T14" fmla="*/ 183 w 687"/>
              <a:gd name="T15" fmla="*/ 275 h 339"/>
              <a:gd name="T16" fmla="*/ 564 w 687"/>
              <a:gd name="T17" fmla="*/ 276 h 339"/>
              <a:gd name="T18" fmla="*/ 687 w 687"/>
              <a:gd name="T19" fmla="*/ 132 h 339"/>
              <a:gd name="T20" fmla="*/ 564 w 687"/>
              <a:gd name="T21" fmla="*/ 1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7" h="339">
                <a:moveTo>
                  <a:pt x="564" y="1"/>
                </a:moveTo>
                <a:cubicBezTo>
                  <a:pt x="434" y="1"/>
                  <a:pt x="214" y="5"/>
                  <a:pt x="198" y="5"/>
                </a:cubicBezTo>
                <a:cubicBezTo>
                  <a:pt x="0" y="0"/>
                  <a:pt x="9" y="69"/>
                  <a:pt x="9" y="69"/>
                </a:cubicBezTo>
                <a:cubicBezTo>
                  <a:pt x="9" y="327"/>
                  <a:pt x="9" y="327"/>
                  <a:pt x="9" y="327"/>
                </a:cubicBezTo>
                <a:cubicBezTo>
                  <a:pt x="9" y="334"/>
                  <a:pt x="9" y="334"/>
                  <a:pt x="9" y="334"/>
                </a:cubicBezTo>
                <a:cubicBezTo>
                  <a:pt x="9" y="336"/>
                  <a:pt x="9" y="337"/>
                  <a:pt x="10" y="339"/>
                </a:cubicBezTo>
                <a:cubicBezTo>
                  <a:pt x="14" y="301"/>
                  <a:pt x="58" y="286"/>
                  <a:pt x="103" y="280"/>
                </a:cubicBezTo>
                <a:cubicBezTo>
                  <a:pt x="134" y="275"/>
                  <a:pt x="164" y="275"/>
                  <a:pt x="183" y="275"/>
                </a:cubicBezTo>
                <a:cubicBezTo>
                  <a:pt x="204" y="275"/>
                  <a:pt x="437" y="275"/>
                  <a:pt x="564" y="276"/>
                </a:cubicBezTo>
                <a:cubicBezTo>
                  <a:pt x="687" y="132"/>
                  <a:pt x="687" y="132"/>
                  <a:pt x="687" y="132"/>
                </a:cubicBezTo>
                <a:lnTo>
                  <a:pt x="564" y="1"/>
                </a:lnTo>
                <a:close/>
              </a:path>
            </a:pathLst>
          </a:custGeom>
          <a:solidFill>
            <a:srgbClr val="EC297B">
              <a:lumMod val="60000"/>
              <a:lumOff val="4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7" name="文本框 96"/>
          <p:cNvSpPr txBox="1"/>
          <p:nvPr>
            <p:custDataLst>
              <p:tags r:id="rId6"/>
            </p:custDataLst>
          </p:nvPr>
        </p:nvSpPr>
        <p:spPr>
          <a:xfrm>
            <a:off x="446451" y="3605309"/>
            <a:ext cx="116440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IDE</a:t>
            </a:r>
          </a:p>
        </p:txBody>
      </p:sp>
      <p:sp>
        <p:nvSpPr>
          <p:cNvPr id="8" name="Freeform 5"/>
          <p:cNvSpPr/>
          <p:nvPr>
            <p:custDataLst>
              <p:tags r:id="rId7"/>
            </p:custDataLst>
          </p:nvPr>
        </p:nvSpPr>
        <p:spPr bwMode="auto">
          <a:xfrm>
            <a:off x="2502073" y="3216238"/>
            <a:ext cx="1294873" cy="2402116"/>
          </a:xfrm>
          <a:custGeom>
            <a:avLst/>
            <a:gdLst>
              <a:gd name="T0" fmla="*/ 681 w 681"/>
              <a:gd name="T1" fmla="*/ 1560 h 1722"/>
              <a:gd name="T2" fmla="*/ 341 w 681"/>
              <a:gd name="T3" fmla="*/ 1722 h 1722"/>
              <a:gd name="T4" fmla="*/ 0 w 681"/>
              <a:gd name="T5" fmla="*/ 1560 h 1722"/>
              <a:gd name="T6" fmla="*/ 0 w 681"/>
              <a:gd name="T7" fmla="*/ 0 h 1722"/>
              <a:gd name="T8" fmla="*/ 681 w 681"/>
              <a:gd name="T9" fmla="*/ 0 h 1722"/>
              <a:gd name="T10" fmla="*/ 681 w 681"/>
              <a:gd name="T11" fmla="*/ 1560 h 1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722">
                <a:moveTo>
                  <a:pt x="681" y="1560"/>
                </a:moveTo>
                <a:lnTo>
                  <a:pt x="341" y="1722"/>
                </a:lnTo>
                <a:lnTo>
                  <a:pt x="0" y="1560"/>
                </a:lnTo>
                <a:lnTo>
                  <a:pt x="0" y="0"/>
                </a:lnTo>
                <a:lnTo>
                  <a:pt x="681" y="0"/>
                </a:lnTo>
                <a:lnTo>
                  <a:pt x="681" y="1560"/>
                </a:lnTo>
                <a:close/>
              </a:path>
            </a:pathLst>
          </a:custGeom>
          <a:blipFill rotWithShape="1">
            <a:blip r:embed="rId77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" name="Freeform 9"/>
          <p:cNvSpPr/>
          <p:nvPr>
            <p:custDataLst>
              <p:tags r:id="rId8"/>
            </p:custDataLst>
          </p:nvPr>
        </p:nvSpPr>
        <p:spPr bwMode="auto">
          <a:xfrm>
            <a:off x="2308129" y="3812902"/>
            <a:ext cx="193946" cy="225128"/>
          </a:xfrm>
          <a:custGeom>
            <a:avLst/>
            <a:gdLst>
              <a:gd name="T0" fmla="*/ 0 w 93"/>
              <a:gd name="T1" fmla="*/ 59 h 130"/>
              <a:gd name="T2" fmla="*/ 93 w 93"/>
              <a:gd name="T3" fmla="*/ 130 h 130"/>
              <a:gd name="T4" fmla="*/ 93 w 93"/>
              <a:gd name="T5" fmla="*/ 0 h 130"/>
              <a:gd name="T6" fmla="*/ 0 w 93"/>
              <a:gd name="T7" fmla="*/ 5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" h="130">
                <a:moveTo>
                  <a:pt x="0" y="59"/>
                </a:moveTo>
                <a:cubicBezTo>
                  <a:pt x="8" y="118"/>
                  <a:pt x="93" y="130"/>
                  <a:pt x="93" y="130"/>
                </a:cubicBezTo>
                <a:cubicBezTo>
                  <a:pt x="93" y="0"/>
                  <a:pt x="93" y="0"/>
                  <a:pt x="93" y="0"/>
                </a:cubicBezTo>
                <a:cubicBezTo>
                  <a:pt x="48" y="6"/>
                  <a:pt x="4" y="21"/>
                  <a:pt x="0" y="59"/>
                </a:cubicBezTo>
                <a:close/>
              </a:path>
            </a:pathLst>
          </a:custGeom>
          <a:solidFill>
            <a:srgbClr val="E83824">
              <a:lumMod val="7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0" name="Freeform 16"/>
          <p:cNvSpPr/>
          <p:nvPr>
            <p:custDataLst>
              <p:tags r:id="rId9"/>
            </p:custDataLst>
          </p:nvPr>
        </p:nvSpPr>
        <p:spPr bwMode="auto">
          <a:xfrm>
            <a:off x="2287212" y="3328013"/>
            <a:ext cx="1441282" cy="587220"/>
          </a:xfrm>
          <a:custGeom>
            <a:avLst/>
            <a:gdLst>
              <a:gd name="T0" fmla="*/ 564 w 687"/>
              <a:gd name="T1" fmla="*/ 1 h 339"/>
              <a:gd name="T2" fmla="*/ 198 w 687"/>
              <a:gd name="T3" fmla="*/ 5 h 339"/>
              <a:gd name="T4" fmla="*/ 9 w 687"/>
              <a:gd name="T5" fmla="*/ 69 h 339"/>
              <a:gd name="T6" fmla="*/ 9 w 687"/>
              <a:gd name="T7" fmla="*/ 327 h 339"/>
              <a:gd name="T8" fmla="*/ 9 w 687"/>
              <a:gd name="T9" fmla="*/ 334 h 339"/>
              <a:gd name="T10" fmla="*/ 10 w 687"/>
              <a:gd name="T11" fmla="*/ 339 h 339"/>
              <a:gd name="T12" fmla="*/ 103 w 687"/>
              <a:gd name="T13" fmla="*/ 280 h 339"/>
              <a:gd name="T14" fmla="*/ 183 w 687"/>
              <a:gd name="T15" fmla="*/ 275 h 339"/>
              <a:gd name="T16" fmla="*/ 564 w 687"/>
              <a:gd name="T17" fmla="*/ 276 h 339"/>
              <a:gd name="T18" fmla="*/ 687 w 687"/>
              <a:gd name="T19" fmla="*/ 132 h 339"/>
              <a:gd name="T20" fmla="*/ 564 w 687"/>
              <a:gd name="T21" fmla="*/ 1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7" h="339">
                <a:moveTo>
                  <a:pt x="564" y="1"/>
                </a:moveTo>
                <a:cubicBezTo>
                  <a:pt x="434" y="1"/>
                  <a:pt x="214" y="5"/>
                  <a:pt x="198" y="5"/>
                </a:cubicBezTo>
                <a:cubicBezTo>
                  <a:pt x="0" y="0"/>
                  <a:pt x="9" y="69"/>
                  <a:pt x="9" y="69"/>
                </a:cubicBezTo>
                <a:cubicBezTo>
                  <a:pt x="9" y="327"/>
                  <a:pt x="9" y="327"/>
                  <a:pt x="9" y="327"/>
                </a:cubicBezTo>
                <a:cubicBezTo>
                  <a:pt x="9" y="334"/>
                  <a:pt x="9" y="334"/>
                  <a:pt x="9" y="334"/>
                </a:cubicBezTo>
                <a:cubicBezTo>
                  <a:pt x="9" y="336"/>
                  <a:pt x="9" y="337"/>
                  <a:pt x="10" y="339"/>
                </a:cubicBezTo>
                <a:cubicBezTo>
                  <a:pt x="14" y="301"/>
                  <a:pt x="58" y="286"/>
                  <a:pt x="103" y="280"/>
                </a:cubicBezTo>
                <a:cubicBezTo>
                  <a:pt x="134" y="275"/>
                  <a:pt x="164" y="275"/>
                  <a:pt x="183" y="275"/>
                </a:cubicBezTo>
                <a:cubicBezTo>
                  <a:pt x="204" y="275"/>
                  <a:pt x="437" y="275"/>
                  <a:pt x="564" y="276"/>
                </a:cubicBezTo>
                <a:cubicBezTo>
                  <a:pt x="687" y="132"/>
                  <a:pt x="687" y="132"/>
                  <a:pt x="687" y="132"/>
                </a:cubicBezTo>
                <a:lnTo>
                  <a:pt x="564" y="1"/>
                </a:lnTo>
                <a:close/>
              </a:path>
            </a:pathLst>
          </a:custGeom>
          <a:solidFill>
            <a:srgbClr val="E83824">
              <a:lumMod val="60000"/>
              <a:lumOff val="4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8" name="文本框 97"/>
          <p:cNvSpPr txBox="1"/>
          <p:nvPr>
            <p:custDataLst>
              <p:tags r:id="rId10"/>
            </p:custDataLst>
          </p:nvPr>
        </p:nvSpPr>
        <p:spPr>
          <a:xfrm>
            <a:off x="2399316" y="3316528"/>
            <a:ext cx="116440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Language</a:t>
            </a:r>
          </a:p>
        </p:txBody>
      </p:sp>
      <p:sp>
        <p:nvSpPr>
          <p:cNvPr id="5" name="Freeform 6"/>
          <p:cNvSpPr/>
          <p:nvPr>
            <p:custDataLst>
              <p:tags r:id="rId11"/>
            </p:custDataLst>
          </p:nvPr>
        </p:nvSpPr>
        <p:spPr bwMode="auto">
          <a:xfrm>
            <a:off x="4488764" y="2866739"/>
            <a:ext cx="1292971" cy="2711795"/>
          </a:xfrm>
          <a:custGeom>
            <a:avLst/>
            <a:gdLst>
              <a:gd name="T0" fmla="*/ 0 w 680"/>
              <a:gd name="T1" fmla="*/ 0 h 1944"/>
              <a:gd name="T2" fmla="*/ 0 w 680"/>
              <a:gd name="T3" fmla="*/ 1782 h 1944"/>
              <a:gd name="T4" fmla="*/ 340 w 680"/>
              <a:gd name="T5" fmla="*/ 1944 h 1944"/>
              <a:gd name="T6" fmla="*/ 680 w 680"/>
              <a:gd name="T7" fmla="*/ 1782 h 1944"/>
              <a:gd name="T8" fmla="*/ 680 w 680"/>
              <a:gd name="T9" fmla="*/ 0 h 1944"/>
              <a:gd name="T10" fmla="*/ 0 w 680"/>
              <a:gd name="T11" fmla="*/ 0 h 1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0" h="1944">
                <a:moveTo>
                  <a:pt x="0" y="0"/>
                </a:moveTo>
                <a:lnTo>
                  <a:pt x="0" y="1782"/>
                </a:lnTo>
                <a:lnTo>
                  <a:pt x="340" y="1944"/>
                </a:lnTo>
                <a:lnTo>
                  <a:pt x="680" y="1782"/>
                </a:lnTo>
                <a:lnTo>
                  <a:pt x="68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6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" name="Freeform 10"/>
          <p:cNvSpPr/>
          <p:nvPr>
            <p:custDataLst>
              <p:tags r:id="rId12"/>
            </p:custDataLst>
          </p:nvPr>
        </p:nvSpPr>
        <p:spPr bwMode="auto">
          <a:xfrm>
            <a:off x="4292917" y="3460255"/>
            <a:ext cx="193946" cy="228277"/>
          </a:xfrm>
          <a:custGeom>
            <a:avLst/>
            <a:gdLst>
              <a:gd name="T0" fmla="*/ 0 w 93"/>
              <a:gd name="T1" fmla="*/ 59 h 131"/>
              <a:gd name="T2" fmla="*/ 93 w 93"/>
              <a:gd name="T3" fmla="*/ 131 h 131"/>
              <a:gd name="T4" fmla="*/ 93 w 93"/>
              <a:gd name="T5" fmla="*/ 0 h 131"/>
              <a:gd name="T6" fmla="*/ 0 w 93"/>
              <a:gd name="T7" fmla="*/ 5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" h="131">
                <a:moveTo>
                  <a:pt x="0" y="59"/>
                </a:moveTo>
                <a:cubicBezTo>
                  <a:pt x="8" y="118"/>
                  <a:pt x="93" y="131"/>
                  <a:pt x="93" y="131"/>
                </a:cubicBezTo>
                <a:cubicBezTo>
                  <a:pt x="93" y="0"/>
                  <a:pt x="93" y="0"/>
                  <a:pt x="93" y="0"/>
                </a:cubicBezTo>
                <a:cubicBezTo>
                  <a:pt x="49" y="7"/>
                  <a:pt x="4" y="22"/>
                  <a:pt x="0" y="59"/>
                </a:cubicBezTo>
                <a:close/>
              </a:path>
            </a:pathLst>
          </a:custGeom>
          <a:solidFill>
            <a:srgbClr val="EF7C1C">
              <a:lumMod val="7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" name="Freeform 15"/>
          <p:cNvSpPr/>
          <p:nvPr>
            <p:custDataLst>
              <p:tags r:id="rId13"/>
            </p:custDataLst>
          </p:nvPr>
        </p:nvSpPr>
        <p:spPr bwMode="auto">
          <a:xfrm>
            <a:off x="4272001" y="2976942"/>
            <a:ext cx="1441282" cy="585646"/>
          </a:xfrm>
          <a:custGeom>
            <a:avLst/>
            <a:gdLst>
              <a:gd name="T0" fmla="*/ 565 w 687"/>
              <a:gd name="T1" fmla="*/ 1 h 338"/>
              <a:gd name="T2" fmla="*/ 198 w 687"/>
              <a:gd name="T3" fmla="*/ 5 h 338"/>
              <a:gd name="T4" fmla="*/ 9 w 687"/>
              <a:gd name="T5" fmla="*/ 69 h 338"/>
              <a:gd name="T6" fmla="*/ 9 w 687"/>
              <a:gd name="T7" fmla="*/ 327 h 338"/>
              <a:gd name="T8" fmla="*/ 9 w 687"/>
              <a:gd name="T9" fmla="*/ 334 h 338"/>
              <a:gd name="T10" fmla="*/ 10 w 687"/>
              <a:gd name="T11" fmla="*/ 338 h 338"/>
              <a:gd name="T12" fmla="*/ 103 w 687"/>
              <a:gd name="T13" fmla="*/ 279 h 338"/>
              <a:gd name="T14" fmla="*/ 183 w 687"/>
              <a:gd name="T15" fmla="*/ 275 h 338"/>
              <a:gd name="T16" fmla="*/ 565 w 687"/>
              <a:gd name="T17" fmla="*/ 275 h 338"/>
              <a:gd name="T18" fmla="*/ 687 w 687"/>
              <a:gd name="T19" fmla="*/ 132 h 338"/>
              <a:gd name="T20" fmla="*/ 565 w 687"/>
              <a:gd name="T21" fmla="*/ 1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7" h="338">
                <a:moveTo>
                  <a:pt x="565" y="1"/>
                </a:moveTo>
                <a:cubicBezTo>
                  <a:pt x="434" y="1"/>
                  <a:pt x="215" y="5"/>
                  <a:pt x="198" y="5"/>
                </a:cubicBezTo>
                <a:cubicBezTo>
                  <a:pt x="0" y="0"/>
                  <a:pt x="9" y="69"/>
                  <a:pt x="9" y="69"/>
                </a:cubicBezTo>
                <a:cubicBezTo>
                  <a:pt x="9" y="327"/>
                  <a:pt x="9" y="327"/>
                  <a:pt x="9" y="327"/>
                </a:cubicBezTo>
                <a:cubicBezTo>
                  <a:pt x="9" y="334"/>
                  <a:pt x="9" y="334"/>
                  <a:pt x="9" y="334"/>
                </a:cubicBezTo>
                <a:cubicBezTo>
                  <a:pt x="9" y="335"/>
                  <a:pt x="10" y="337"/>
                  <a:pt x="10" y="338"/>
                </a:cubicBezTo>
                <a:cubicBezTo>
                  <a:pt x="14" y="301"/>
                  <a:pt x="59" y="286"/>
                  <a:pt x="103" y="279"/>
                </a:cubicBezTo>
                <a:cubicBezTo>
                  <a:pt x="134" y="275"/>
                  <a:pt x="164" y="275"/>
                  <a:pt x="183" y="275"/>
                </a:cubicBezTo>
                <a:cubicBezTo>
                  <a:pt x="204" y="275"/>
                  <a:pt x="437" y="275"/>
                  <a:pt x="565" y="275"/>
                </a:cubicBezTo>
                <a:cubicBezTo>
                  <a:pt x="687" y="132"/>
                  <a:pt x="687" y="132"/>
                  <a:pt x="687" y="132"/>
                </a:cubicBezTo>
                <a:lnTo>
                  <a:pt x="565" y="1"/>
                </a:lnTo>
                <a:close/>
              </a:path>
            </a:pathLst>
          </a:custGeom>
          <a:solidFill>
            <a:srgbClr val="EF7C1C">
              <a:lumMod val="60000"/>
              <a:lumOff val="4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9" name="文本框 98"/>
          <p:cNvSpPr txBox="1"/>
          <p:nvPr>
            <p:custDataLst>
              <p:tags r:id="rId14"/>
            </p:custDataLst>
          </p:nvPr>
        </p:nvSpPr>
        <p:spPr>
          <a:xfrm>
            <a:off x="4369197" y="2984813"/>
            <a:ext cx="116440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Framework</a:t>
            </a:r>
          </a:p>
        </p:txBody>
      </p:sp>
      <p:sp>
        <p:nvSpPr>
          <p:cNvPr id="4" name="Freeform 7"/>
          <p:cNvSpPr/>
          <p:nvPr>
            <p:custDataLst>
              <p:tags r:id="rId15"/>
            </p:custDataLst>
          </p:nvPr>
        </p:nvSpPr>
        <p:spPr bwMode="auto">
          <a:xfrm>
            <a:off x="6473551" y="2515667"/>
            <a:ext cx="1292971" cy="3022872"/>
          </a:xfrm>
          <a:custGeom>
            <a:avLst/>
            <a:gdLst>
              <a:gd name="T0" fmla="*/ 0 w 680"/>
              <a:gd name="T1" fmla="*/ 0 h 2167"/>
              <a:gd name="T2" fmla="*/ 0 w 680"/>
              <a:gd name="T3" fmla="*/ 2005 h 2167"/>
              <a:gd name="T4" fmla="*/ 340 w 680"/>
              <a:gd name="T5" fmla="*/ 2167 h 2167"/>
              <a:gd name="T6" fmla="*/ 680 w 680"/>
              <a:gd name="T7" fmla="*/ 2005 h 2167"/>
              <a:gd name="T8" fmla="*/ 680 w 680"/>
              <a:gd name="T9" fmla="*/ 0 h 2167"/>
              <a:gd name="T10" fmla="*/ 0 w 680"/>
              <a:gd name="T11" fmla="*/ 0 h 2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0" h="2167">
                <a:moveTo>
                  <a:pt x="0" y="0"/>
                </a:moveTo>
                <a:lnTo>
                  <a:pt x="0" y="2005"/>
                </a:lnTo>
                <a:lnTo>
                  <a:pt x="340" y="2167"/>
                </a:lnTo>
                <a:lnTo>
                  <a:pt x="680" y="2005"/>
                </a:lnTo>
                <a:lnTo>
                  <a:pt x="68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8"/>
            <a:tile tx="0" ty="0" sx="100000" sy="100000" flip="none" algn="tl"/>
          </a:blip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" name="Freeform 11"/>
          <p:cNvSpPr/>
          <p:nvPr>
            <p:custDataLst>
              <p:tags r:id="rId16"/>
            </p:custDataLst>
          </p:nvPr>
        </p:nvSpPr>
        <p:spPr bwMode="auto">
          <a:xfrm>
            <a:off x="6277705" y="3110757"/>
            <a:ext cx="195847" cy="225128"/>
          </a:xfrm>
          <a:custGeom>
            <a:avLst/>
            <a:gdLst>
              <a:gd name="T0" fmla="*/ 0 w 94"/>
              <a:gd name="T1" fmla="*/ 59 h 130"/>
              <a:gd name="T2" fmla="*/ 94 w 94"/>
              <a:gd name="T3" fmla="*/ 130 h 130"/>
              <a:gd name="T4" fmla="*/ 94 w 94"/>
              <a:gd name="T5" fmla="*/ 0 h 130"/>
              <a:gd name="T6" fmla="*/ 0 w 94"/>
              <a:gd name="T7" fmla="*/ 5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130">
                <a:moveTo>
                  <a:pt x="0" y="59"/>
                </a:moveTo>
                <a:cubicBezTo>
                  <a:pt x="8" y="118"/>
                  <a:pt x="94" y="130"/>
                  <a:pt x="94" y="130"/>
                </a:cubicBezTo>
                <a:cubicBezTo>
                  <a:pt x="94" y="0"/>
                  <a:pt x="94" y="0"/>
                  <a:pt x="94" y="0"/>
                </a:cubicBezTo>
                <a:cubicBezTo>
                  <a:pt x="49" y="6"/>
                  <a:pt x="5" y="22"/>
                  <a:pt x="0" y="59"/>
                </a:cubicBezTo>
                <a:close/>
              </a:path>
            </a:pathLst>
          </a:custGeom>
          <a:solidFill>
            <a:srgbClr val="F2CC0C">
              <a:lumMod val="7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14"/>
          <p:cNvSpPr/>
          <p:nvPr>
            <p:custDataLst>
              <p:tags r:id="rId17"/>
            </p:custDataLst>
          </p:nvPr>
        </p:nvSpPr>
        <p:spPr bwMode="auto">
          <a:xfrm>
            <a:off x="6256789" y="2625869"/>
            <a:ext cx="1441282" cy="587220"/>
          </a:xfrm>
          <a:custGeom>
            <a:avLst/>
            <a:gdLst>
              <a:gd name="T0" fmla="*/ 565 w 687"/>
              <a:gd name="T1" fmla="*/ 1 h 338"/>
              <a:gd name="T2" fmla="*/ 198 w 687"/>
              <a:gd name="T3" fmla="*/ 4 h 338"/>
              <a:gd name="T4" fmla="*/ 9 w 687"/>
              <a:gd name="T5" fmla="*/ 69 h 338"/>
              <a:gd name="T6" fmla="*/ 9 w 687"/>
              <a:gd name="T7" fmla="*/ 326 h 338"/>
              <a:gd name="T8" fmla="*/ 9 w 687"/>
              <a:gd name="T9" fmla="*/ 334 h 338"/>
              <a:gd name="T10" fmla="*/ 10 w 687"/>
              <a:gd name="T11" fmla="*/ 338 h 338"/>
              <a:gd name="T12" fmla="*/ 104 w 687"/>
              <a:gd name="T13" fmla="*/ 279 h 338"/>
              <a:gd name="T14" fmla="*/ 184 w 687"/>
              <a:gd name="T15" fmla="*/ 275 h 338"/>
              <a:gd name="T16" fmla="*/ 565 w 687"/>
              <a:gd name="T17" fmla="*/ 275 h 338"/>
              <a:gd name="T18" fmla="*/ 687 w 687"/>
              <a:gd name="T19" fmla="*/ 131 h 338"/>
              <a:gd name="T20" fmla="*/ 565 w 687"/>
              <a:gd name="T21" fmla="*/ 1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7" h="338">
                <a:moveTo>
                  <a:pt x="565" y="1"/>
                </a:moveTo>
                <a:cubicBezTo>
                  <a:pt x="434" y="1"/>
                  <a:pt x="215" y="5"/>
                  <a:pt x="198" y="4"/>
                </a:cubicBezTo>
                <a:cubicBezTo>
                  <a:pt x="0" y="0"/>
                  <a:pt x="9" y="69"/>
                  <a:pt x="9" y="69"/>
                </a:cubicBezTo>
                <a:cubicBezTo>
                  <a:pt x="9" y="326"/>
                  <a:pt x="9" y="326"/>
                  <a:pt x="9" y="326"/>
                </a:cubicBezTo>
                <a:cubicBezTo>
                  <a:pt x="9" y="334"/>
                  <a:pt x="9" y="334"/>
                  <a:pt x="9" y="334"/>
                </a:cubicBezTo>
                <a:cubicBezTo>
                  <a:pt x="9" y="335"/>
                  <a:pt x="10" y="337"/>
                  <a:pt x="10" y="338"/>
                </a:cubicBezTo>
                <a:cubicBezTo>
                  <a:pt x="15" y="301"/>
                  <a:pt x="59" y="285"/>
                  <a:pt x="104" y="279"/>
                </a:cubicBezTo>
                <a:cubicBezTo>
                  <a:pt x="134" y="275"/>
                  <a:pt x="164" y="275"/>
                  <a:pt x="184" y="275"/>
                </a:cubicBezTo>
                <a:cubicBezTo>
                  <a:pt x="204" y="275"/>
                  <a:pt x="437" y="275"/>
                  <a:pt x="565" y="275"/>
                </a:cubicBezTo>
                <a:cubicBezTo>
                  <a:pt x="687" y="131"/>
                  <a:pt x="687" y="131"/>
                  <a:pt x="687" y="131"/>
                </a:cubicBezTo>
                <a:lnTo>
                  <a:pt x="565" y="1"/>
                </a:lnTo>
                <a:close/>
              </a:path>
            </a:pathLst>
          </a:custGeom>
          <a:solidFill>
            <a:srgbClr val="F2CC0C">
              <a:lumMod val="60000"/>
              <a:lumOff val="4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1" name="文本框 60"/>
          <p:cNvSpPr txBox="1"/>
          <p:nvPr>
            <p:custDataLst>
              <p:tags r:id="rId18"/>
            </p:custDataLst>
          </p:nvPr>
        </p:nvSpPr>
        <p:spPr>
          <a:xfrm>
            <a:off x="6546621" y="3378874"/>
            <a:ext cx="1151451" cy="19780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API</a:t>
            </a:r>
          </a:p>
          <a:p>
            <a: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Flow</a:t>
            </a:r>
          </a:p>
          <a:p>
            <a:pPr marL="228600" indent="-228600" algn="l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US" altLang="zh-CN" sz="10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</a:t>
            </a:r>
          </a:p>
          <a:p>
            <a:pPr marL="228600" indent="-228600" algn="l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US" altLang="zh-CN" sz="10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</a:t>
            </a:r>
          </a:p>
          <a:p>
            <a:pPr marL="228600" indent="-228600" algn="l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US" altLang="zh-CN" sz="10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</a:p>
          <a:p>
            <a:pPr marL="228600" indent="-228600" algn="l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US" altLang="zh-CN" sz="10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</a:t>
            </a:r>
          </a:p>
          <a:p>
            <a:pPr marL="228600" indent="-228600" algn="l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US" altLang="zh-CN" sz="10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</a:t>
            </a:r>
          </a:p>
          <a:p>
            <a:pPr marL="228600" indent="-228600" algn="l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US" altLang="zh-CN" sz="10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</a:t>
            </a:r>
          </a:p>
          <a:p>
            <a:pPr marL="171450" indent="-17145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0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文本框 99"/>
          <p:cNvSpPr txBox="1"/>
          <p:nvPr>
            <p:custDataLst>
              <p:tags r:id="rId19"/>
            </p:custDataLst>
          </p:nvPr>
        </p:nvSpPr>
        <p:spPr>
          <a:xfrm>
            <a:off x="6368837" y="2629718"/>
            <a:ext cx="116440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Test Cases</a:t>
            </a:r>
          </a:p>
        </p:txBody>
      </p:sp>
      <p:grpSp>
        <p:nvGrpSpPr>
          <p:cNvPr id="28" name="组合 27"/>
          <p:cNvGrpSpPr/>
          <p:nvPr>
            <p:custDataLst>
              <p:tags r:id="rId20"/>
            </p:custDataLst>
          </p:nvPr>
        </p:nvGrpSpPr>
        <p:grpSpPr>
          <a:xfrm>
            <a:off x="2612778" y="1763574"/>
            <a:ext cx="1530078" cy="1472631"/>
            <a:chOff x="4635339" y="2391273"/>
            <a:chExt cx="1572013" cy="1512992"/>
          </a:xfrm>
        </p:grpSpPr>
        <p:sp>
          <p:nvSpPr>
            <p:cNvPr id="63" name="AutoShape 3"/>
            <p:cNvSpPr>
              <a:spLocks noChangeAspect="1" noChangeArrowheads="1" noTextEdi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4635339" y="2391273"/>
              <a:ext cx="1564816" cy="1512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4" name="Freeform 6"/>
            <p:cNvSpPr/>
            <p:nvPr>
              <p:custDataLst>
                <p:tags r:id="rId30"/>
              </p:custDataLst>
            </p:nvPr>
          </p:nvSpPr>
          <p:spPr bwMode="auto">
            <a:xfrm flipH="1">
              <a:off x="6105143" y="2676309"/>
              <a:ext cx="102209" cy="132441"/>
            </a:xfrm>
            <a:custGeom>
              <a:avLst/>
              <a:gdLst>
                <a:gd name="T0" fmla="*/ 31 w 54"/>
                <a:gd name="T1" fmla="*/ 45 h 69"/>
                <a:gd name="T2" fmla="*/ 45 w 54"/>
                <a:gd name="T3" fmla="*/ 37 h 69"/>
                <a:gd name="T4" fmla="*/ 46 w 54"/>
                <a:gd name="T5" fmla="*/ 20 h 69"/>
                <a:gd name="T6" fmla="*/ 43 w 54"/>
                <a:gd name="T7" fmla="*/ 12 h 69"/>
                <a:gd name="T8" fmla="*/ 22 w 54"/>
                <a:gd name="T9" fmla="*/ 5 h 69"/>
                <a:gd name="T10" fmla="*/ 5 w 54"/>
                <a:gd name="T11" fmla="*/ 31 h 69"/>
                <a:gd name="T12" fmla="*/ 10 w 54"/>
                <a:gd name="T13" fmla="*/ 48 h 69"/>
                <a:gd name="T14" fmla="*/ 31 w 54"/>
                <a:gd name="T15" fmla="*/ 69 h 69"/>
                <a:gd name="T16" fmla="*/ 39 w 54"/>
                <a:gd name="T17" fmla="*/ 58 h 69"/>
                <a:gd name="T18" fmla="*/ 31 w 54"/>
                <a:gd name="T19" fmla="*/ 4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69">
                  <a:moveTo>
                    <a:pt x="31" y="45"/>
                  </a:moveTo>
                  <a:cubicBezTo>
                    <a:pt x="31" y="45"/>
                    <a:pt x="42" y="40"/>
                    <a:pt x="45" y="37"/>
                  </a:cubicBezTo>
                  <a:cubicBezTo>
                    <a:pt x="48" y="34"/>
                    <a:pt x="54" y="29"/>
                    <a:pt x="46" y="20"/>
                  </a:cubicBezTo>
                  <a:cubicBezTo>
                    <a:pt x="46" y="20"/>
                    <a:pt x="42" y="15"/>
                    <a:pt x="43" y="12"/>
                  </a:cubicBezTo>
                  <a:cubicBezTo>
                    <a:pt x="43" y="12"/>
                    <a:pt x="42" y="0"/>
                    <a:pt x="22" y="5"/>
                  </a:cubicBezTo>
                  <a:cubicBezTo>
                    <a:pt x="22" y="5"/>
                    <a:pt x="0" y="12"/>
                    <a:pt x="5" y="31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9" y="58"/>
                    <a:pt x="39" y="58"/>
                    <a:pt x="39" y="58"/>
                  </a:cubicBezTo>
                  <a:lnTo>
                    <a:pt x="31" y="45"/>
                  </a:lnTo>
                  <a:close/>
                </a:path>
              </a:pathLst>
            </a:custGeom>
            <a:solidFill>
              <a:srgbClr val="F4D4AA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5" name="Freeform 7"/>
            <p:cNvSpPr/>
            <p:nvPr>
              <p:custDataLst>
                <p:tags r:id="rId31"/>
              </p:custDataLst>
            </p:nvPr>
          </p:nvSpPr>
          <p:spPr bwMode="auto">
            <a:xfrm flipH="1">
              <a:off x="6128177" y="2768441"/>
              <a:ext cx="41747" cy="41748"/>
            </a:xfrm>
            <a:custGeom>
              <a:avLst/>
              <a:gdLst>
                <a:gd name="T0" fmla="*/ 25 w 29"/>
                <a:gd name="T1" fmla="*/ 6 h 29"/>
                <a:gd name="T2" fmla="*/ 19 w 29"/>
                <a:gd name="T3" fmla="*/ 0 h 29"/>
                <a:gd name="T4" fmla="*/ 0 w 29"/>
                <a:gd name="T5" fmla="*/ 17 h 29"/>
                <a:gd name="T6" fmla="*/ 11 w 29"/>
                <a:gd name="T7" fmla="*/ 28 h 29"/>
                <a:gd name="T8" fmla="*/ 20 w 29"/>
                <a:gd name="T9" fmla="*/ 29 h 29"/>
                <a:gd name="T10" fmla="*/ 28 w 29"/>
                <a:gd name="T11" fmla="*/ 22 h 29"/>
                <a:gd name="T12" fmla="*/ 29 w 29"/>
                <a:gd name="T13" fmla="*/ 16 h 29"/>
                <a:gd name="T14" fmla="*/ 25 w 29"/>
                <a:gd name="T15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25" y="6"/>
                  </a:moveTo>
                  <a:lnTo>
                    <a:pt x="19" y="0"/>
                  </a:lnTo>
                  <a:lnTo>
                    <a:pt x="0" y="17"/>
                  </a:lnTo>
                  <a:lnTo>
                    <a:pt x="11" y="28"/>
                  </a:lnTo>
                  <a:lnTo>
                    <a:pt x="20" y="29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6" name="Freeform 8"/>
            <p:cNvSpPr/>
            <p:nvPr>
              <p:custDataLst>
                <p:tags r:id="rId32"/>
              </p:custDataLst>
            </p:nvPr>
          </p:nvSpPr>
          <p:spPr bwMode="auto">
            <a:xfrm flipH="1">
              <a:off x="5903603" y="2774199"/>
              <a:ext cx="259123" cy="230332"/>
            </a:xfrm>
            <a:custGeom>
              <a:avLst/>
              <a:gdLst>
                <a:gd name="T0" fmla="*/ 16 w 136"/>
                <a:gd name="T1" fmla="*/ 0 h 121"/>
                <a:gd name="T2" fmla="*/ 127 w 136"/>
                <a:gd name="T3" fmla="*/ 86 h 121"/>
                <a:gd name="T4" fmla="*/ 129 w 136"/>
                <a:gd name="T5" fmla="*/ 109 h 121"/>
                <a:gd name="T6" fmla="*/ 100 w 136"/>
                <a:gd name="T7" fmla="*/ 113 h 121"/>
                <a:gd name="T8" fmla="*/ 0 w 136"/>
                <a:gd name="T9" fmla="*/ 18 h 121"/>
                <a:gd name="T10" fmla="*/ 16 w 136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21">
                  <a:moveTo>
                    <a:pt x="16" y="0"/>
                  </a:moveTo>
                  <a:cubicBezTo>
                    <a:pt x="127" y="86"/>
                    <a:pt x="127" y="86"/>
                    <a:pt x="127" y="86"/>
                  </a:cubicBezTo>
                  <a:cubicBezTo>
                    <a:pt x="136" y="101"/>
                    <a:pt x="129" y="109"/>
                    <a:pt x="129" y="109"/>
                  </a:cubicBezTo>
                  <a:cubicBezTo>
                    <a:pt x="119" y="121"/>
                    <a:pt x="100" y="113"/>
                    <a:pt x="10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0C3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7" name="Freeform 9"/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 flipH="1">
              <a:off x="5047057" y="2895124"/>
              <a:ext cx="103649" cy="93573"/>
            </a:xfrm>
            <a:custGeom>
              <a:avLst/>
              <a:gdLst>
                <a:gd name="T0" fmla="*/ 4 w 55"/>
                <a:gd name="T1" fmla="*/ 38 h 49"/>
                <a:gd name="T2" fmla="*/ 7 w 55"/>
                <a:gd name="T3" fmla="*/ 41 h 49"/>
                <a:gd name="T4" fmla="*/ 27 w 55"/>
                <a:gd name="T5" fmla="*/ 44 h 49"/>
                <a:gd name="T6" fmla="*/ 46 w 55"/>
                <a:gd name="T7" fmla="*/ 30 h 49"/>
                <a:gd name="T8" fmla="*/ 51 w 55"/>
                <a:gd name="T9" fmla="*/ 11 h 49"/>
                <a:gd name="T10" fmla="*/ 49 w 55"/>
                <a:gd name="T11" fmla="*/ 7 h 49"/>
                <a:gd name="T12" fmla="*/ 29 w 55"/>
                <a:gd name="T13" fmla="*/ 5 h 49"/>
                <a:gd name="T14" fmla="*/ 9 w 55"/>
                <a:gd name="T15" fmla="*/ 18 h 49"/>
                <a:gd name="T16" fmla="*/ 4 w 55"/>
                <a:gd name="T17" fmla="*/ 38 h 49"/>
                <a:gd name="T18" fmla="*/ 12 w 55"/>
                <a:gd name="T19" fmla="*/ 36 h 49"/>
                <a:gd name="T20" fmla="*/ 15 w 55"/>
                <a:gd name="T21" fmla="*/ 22 h 49"/>
                <a:gd name="T22" fmla="*/ 30 w 55"/>
                <a:gd name="T23" fmla="*/ 12 h 49"/>
                <a:gd name="T24" fmla="*/ 44 w 55"/>
                <a:gd name="T25" fmla="*/ 14 h 49"/>
                <a:gd name="T26" fmla="*/ 46 w 55"/>
                <a:gd name="T27" fmla="*/ 16 h 49"/>
                <a:gd name="T28" fmla="*/ 42 w 55"/>
                <a:gd name="T29" fmla="*/ 31 h 49"/>
                <a:gd name="T30" fmla="*/ 28 w 55"/>
                <a:gd name="T31" fmla="*/ 40 h 49"/>
                <a:gd name="T32" fmla="*/ 13 w 55"/>
                <a:gd name="T33" fmla="*/ 39 h 49"/>
                <a:gd name="T34" fmla="*/ 12 w 55"/>
                <a:gd name="T35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49">
                  <a:moveTo>
                    <a:pt x="4" y="38"/>
                  </a:moveTo>
                  <a:cubicBezTo>
                    <a:pt x="7" y="41"/>
                    <a:pt x="7" y="41"/>
                    <a:pt x="7" y="41"/>
                  </a:cubicBezTo>
                  <a:cubicBezTo>
                    <a:pt x="11" y="47"/>
                    <a:pt x="20" y="49"/>
                    <a:pt x="27" y="44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53" y="26"/>
                    <a:pt x="55" y="17"/>
                    <a:pt x="51" y="11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4" y="1"/>
                    <a:pt x="35" y="0"/>
                    <a:pt x="29" y="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2" y="23"/>
                    <a:pt x="0" y="32"/>
                    <a:pt x="4" y="38"/>
                  </a:cubicBezTo>
                  <a:close/>
                  <a:moveTo>
                    <a:pt x="12" y="36"/>
                  </a:moveTo>
                  <a:cubicBezTo>
                    <a:pt x="9" y="32"/>
                    <a:pt x="10" y="25"/>
                    <a:pt x="15" y="2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5" y="9"/>
                    <a:pt x="41" y="9"/>
                    <a:pt x="44" y="14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9" y="21"/>
                    <a:pt x="47" y="27"/>
                    <a:pt x="42" y="3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3" y="44"/>
                    <a:pt x="16" y="43"/>
                    <a:pt x="13" y="39"/>
                  </a:cubicBezTo>
                  <a:lnTo>
                    <a:pt x="12" y="36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8" name="Freeform 10"/>
            <p:cNvSpPr/>
            <p:nvPr>
              <p:custDataLst>
                <p:tags r:id="rId34"/>
              </p:custDataLst>
            </p:nvPr>
          </p:nvSpPr>
          <p:spPr bwMode="auto">
            <a:xfrm flipH="1">
              <a:off x="5044178" y="2941190"/>
              <a:ext cx="76297" cy="57583"/>
            </a:xfrm>
            <a:custGeom>
              <a:avLst/>
              <a:gdLst>
                <a:gd name="T0" fmla="*/ 53 w 53"/>
                <a:gd name="T1" fmla="*/ 5 h 40"/>
                <a:gd name="T2" fmla="*/ 4 w 53"/>
                <a:gd name="T3" fmla="*/ 40 h 40"/>
                <a:gd name="T4" fmla="*/ 0 w 53"/>
                <a:gd name="T5" fmla="*/ 34 h 40"/>
                <a:gd name="T6" fmla="*/ 49 w 53"/>
                <a:gd name="T7" fmla="*/ 0 h 40"/>
                <a:gd name="T8" fmla="*/ 53 w 53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0">
                  <a:moveTo>
                    <a:pt x="53" y="5"/>
                  </a:moveTo>
                  <a:lnTo>
                    <a:pt x="4" y="40"/>
                  </a:lnTo>
                  <a:lnTo>
                    <a:pt x="0" y="34"/>
                  </a:lnTo>
                  <a:lnTo>
                    <a:pt x="49" y="0"/>
                  </a:lnTo>
                  <a:lnTo>
                    <a:pt x="53" y="5"/>
                  </a:lnTo>
                  <a:close/>
                </a:path>
              </a:pathLst>
            </a:custGeom>
            <a:solidFill>
              <a:srgbClr val="350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1" name="Freeform 11"/>
            <p:cNvSpPr/>
            <p:nvPr>
              <p:custDataLst>
                <p:tags r:id="rId35"/>
              </p:custDataLst>
            </p:nvPr>
          </p:nvSpPr>
          <p:spPr bwMode="auto">
            <a:xfrm flipH="1">
              <a:off x="4802329" y="2905201"/>
              <a:ext cx="405960" cy="348377"/>
            </a:xfrm>
            <a:custGeom>
              <a:avLst/>
              <a:gdLst>
                <a:gd name="T0" fmla="*/ 205 w 213"/>
                <a:gd name="T1" fmla="*/ 80 h 183"/>
                <a:gd name="T2" fmla="*/ 61 w 213"/>
                <a:gd name="T3" fmla="*/ 178 h 183"/>
                <a:gd name="T4" fmla="*/ 42 w 213"/>
                <a:gd name="T5" fmla="*/ 175 h 183"/>
                <a:gd name="T6" fmla="*/ 0 w 213"/>
                <a:gd name="T7" fmla="*/ 114 h 183"/>
                <a:gd name="T8" fmla="*/ 167 w 213"/>
                <a:gd name="T9" fmla="*/ 0 h 183"/>
                <a:gd name="T10" fmla="*/ 208 w 213"/>
                <a:gd name="T11" fmla="*/ 61 h 183"/>
                <a:gd name="T12" fmla="*/ 205 w 213"/>
                <a:gd name="T13" fmla="*/ 8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183">
                  <a:moveTo>
                    <a:pt x="205" y="80"/>
                  </a:moveTo>
                  <a:cubicBezTo>
                    <a:pt x="61" y="178"/>
                    <a:pt x="61" y="178"/>
                    <a:pt x="61" y="178"/>
                  </a:cubicBezTo>
                  <a:cubicBezTo>
                    <a:pt x="55" y="183"/>
                    <a:pt x="46" y="181"/>
                    <a:pt x="42" y="175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208" y="61"/>
                    <a:pt x="208" y="61"/>
                    <a:pt x="208" y="61"/>
                  </a:cubicBezTo>
                  <a:cubicBezTo>
                    <a:pt x="213" y="67"/>
                    <a:pt x="211" y="75"/>
                    <a:pt x="205" y="80"/>
                  </a:cubicBezTo>
                  <a:close/>
                </a:path>
              </a:pathLst>
            </a:custGeom>
            <a:solidFill>
              <a:srgbClr val="350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1" name="Freeform 12"/>
            <p:cNvSpPr/>
            <p:nvPr>
              <p:custDataLst>
                <p:tags r:id="rId36"/>
              </p:custDataLst>
            </p:nvPr>
          </p:nvSpPr>
          <p:spPr bwMode="auto">
            <a:xfrm flipH="1">
              <a:off x="4887265" y="2847618"/>
              <a:ext cx="358453" cy="280717"/>
            </a:xfrm>
            <a:custGeom>
              <a:avLst/>
              <a:gdLst>
                <a:gd name="T0" fmla="*/ 5 w 189"/>
                <a:gd name="T1" fmla="*/ 121 h 147"/>
                <a:gd name="T2" fmla="*/ 8 w 189"/>
                <a:gd name="T3" fmla="*/ 103 h 147"/>
                <a:gd name="T4" fmla="*/ 152 w 189"/>
                <a:gd name="T5" fmla="*/ 4 h 147"/>
                <a:gd name="T6" fmla="*/ 171 w 189"/>
                <a:gd name="T7" fmla="*/ 7 h 147"/>
                <a:gd name="T8" fmla="*/ 189 w 189"/>
                <a:gd name="T9" fmla="*/ 33 h 147"/>
                <a:gd name="T10" fmla="*/ 22 w 189"/>
                <a:gd name="T11" fmla="*/ 147 h 147"/>
                <a:gd name="T12" fmla="*/ 5 w 189"/>
                <a:gd name="T13" fmla="*/ 12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47">
                  <a:moveTo>
                    <a:pt x="5" y="121"/>
                  </a:moveTo>
                  <a:cubicBezTo>
                    <a:pt x="0" y="115"/>
                    <a:pt x="2" y="107"/>
                    <a:pt x="8" y="103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8" y="0"/>
                    <a:pt x="167" y="1"/>
                    <a:pt x="171" y="7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22" y="147"/>
                    <a:pt x="22" y="147"/>
                    <a:pt x="22" y="147"/>
                  </a:cubicBezTo>
                  <a:lnTo>
                    <a:pt x="5" y="121"/>
                  </a:lnTo>
                  <a:close/>
                </a:path>
              </a:pathLst>
            </a:custGeom>
            <a:solidFill>
              <a:srgbClr val="350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2" name="Freeform 13"/>
            <p:cNvSpPr/>
            <p:nvPr>
              <p:custDataLst>
                <p:tags r:id="rId37"/>
              </p:custDataLst>
            </p:nvPr>
          </p:nvSpPr>
          <p:spPr bwMode="auto">
            <a:xfrm flipH="1">
              <a:off x="5071529" y="2828903"/>
              <a:ext cx="100770" cy="128122"/>
            </a:xfrm>
            <a:custGeom>
              <a:avLst/>
              <a:gdLst>
                <a:gd name="T0" fmla="*/ 15 w 53"/>
                <a:gd name="T1" fmla="*/ 6 h 67"/>
                <a:gd name="T2" fmla="*/ 31 w 53"/>
                <a:gd name="T3" fmla="*/ 20 h 67"/>
                <a:gd name="T4" fmla="*/ 42 w 53"/>
                <a:gd name="T5" fmla="*/ 34 h 67"/>
                <a:gd name="T6" fmla="*/ 44 w 53"/>
                <a:gd name="T7" fmla="*/ 48 h 67"/>
                <a:gd name="T8" fmla="*/ 41 w 53"/>
                <a:gd name="T9" fmla="*/ 54 h 67"/>
                <a:gd name="T10" fmla="*/ 19 w 53"/>
                <a:gd name="T11" fmla="*/ 59 h 67"/>
                <a:gd name="T12" fmla="*/ 11 w 53"/>
                <a:gd name="T13" fmla="*/ 45 h 67"/>
                <a:gd name="T14" fmla="*/ 6 w 53"/>
                <a:gd name="T15" fmla="*/ 20 h 67"/>
                <a:gd name="T16" fmla="*/ 0 w 53"/>
                <a:gd name="T17" fmla="*/ 10 h 67"/>
                <a:gd name="T18" fmla="*/ 8 w 53"/>
                <a:gd name="T19" fmla="*/ 0 h 67"/>
                <a:gd name="T20" fmla="*/ 15 w 53"/>
                <a:gd name="T21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67">
                  <a:moveTo>
                    <a:pt x="15" y="6"/>
                  </a:move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6" y="32"/>
                    <a:pt x="42" y="34"/>
                  </a:cubicBezTo>
                  <a:cubicBezTo>
                    <a:pt x="42" y="34"/>
                    <a:pt x="53" y="46"/>
                    <a:pt x="44" y="48"/>
                  </a:cubicBezTo>
                  <a:cubicBezTo>
                    <a:pt x="44" y="48"/>
                    <a:pt x="47" y="53"/>
                    <a:pt x="41" y="54"/>
                  </a:cubicBezTo>
                  <a:cubicBezTo>
                    <a:pt x="41" y="54"/>
                    <a:pt x="39" y="67"/>
                    <a:pt x="19" y="59"/>
                  </a:cubicBezTo>
                  <a:cubicBezTo>
                    <a:pt x="19" y="59"/>
                    <a:pt x="10" y="51"/>
                    <a:pt x="11" y="45"/>
                  </a:cubicBezTo>
                  <a:cubicBezTo>
                    <a:pt x="11" y="45"/>
                    <a:pt x="13" y="25"/>
                    <a:pt x="6" y="2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15" y="6"/>
                  </a:lnTo>
                  <a:close/>
                </a:path>
              </a:pathLst>
            </a:custGeom>
            <a:solidFill>
              <a:srgbClr val="F4D4AA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14"/>
            <p:cNvSpPr/>
            <p:nvPr>
              <p:custDataLst>
                <p:tags r:id="rId38"/>
              </p:custDataLst>
            </p:nvPr>
          </p:nvSpPr>
          <p:spPr bwMode="auto">
            <a:xfrm flipH="1">
              <a:off x="5130552" y="2828903"/>
              <a:ext cx="41747" cy="46066"/>
            </a:xfrm>
            <a:custGeom>
              <a:avLst/>
              <a:gdLst>
                <a:gd name="T0" fmla="*/ 29 w 29"/>
                <a:gd name="T1" fmla="*/ 13 h 32"/>
                <a:gd name="T2" fmla="*/ 11 w 29"/>
                <a:gd name="T3" fmla="*/ 32 h 32"/>
                <a:gd name="T4" fmla="*/ 0 w 29"/>
                <a:gd name="T5" fmla="*/ 23 h 32"/>
                <a:gd name="T6" fmla="*/ 11 w 29"/>
                <a:gd name="T7" fmla="*/ 0 h 32"/>
                <a:gd name="T8" fmla="*/ 29 w 29"/>
                <a:gd name="T9" fmla="*/ 1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2">
                  <a:moveTo>
                    <a:pt x="29" y="13"/>
                  </a:moveTo>
                  <a:lnTo>
                    <a:pt x="11" y="32"/>
                  </a:lnTo>
                  <a:lnTo>
                    <a:pt x="0" y="23"/>
                  </a:lnTo>
                  <a:lnTo>
                    <a:pt x="11" y="0"/>
                  </a:lnTo>
                  <a:lnTo>
                    <a:pt x="29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4" name="Freeform 15"/>
            <p:cNvSpPr/>
            <p:nvPr>
              <p:custDataLst>
                <p:tags r:id="rId39"/>
              </p:custDataLst>
            </p:nvPr>
          </p:nvSpPr>
          <p:spPr bwMode="auto">
            <a:xfrm flipH="1">
              <a:off x="5454457" y="3432085"/>
              <a:ext cx="79176" cy="66220"/>
            </a:xfrm>
            <a:custGeom>
              <a:avLst/>
              <a:gdLst>
                <a:gd name="T0" fmla="*/ 42 w 55"/>
                <a:gd name="T1" fmla="*/ 46 h 46"/>
                <a:gd name="T2" fmla="*/ 55 w 55"/>
                <a:gd name="T3" fmla="*/ 23 h 46"/>
                <a:gd name="T4" fmla="*/ 13 w 55"/>
                <a:gd name="T5" fmla="*/ 0 h 46"/>
                <a:gd name="T6" fmla="*/ 0 w 55"/>
                <a:gd name="T7" fmla="*/ 24 h 46"/>
                <a:gd name="T8" fmla="*/ 42 w 55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6">
                  <a:moveTo>
                    <a:pt x="42" y="46"/>
                  </a:moveTo>
                  <a:lnTo>
                    <a:pt x="55" y="23"/>
                  </a:lnTo>
                  <a:lnTo>
                    <a:pt x="13" y="0"/>
                  </a:lnTo>
                  <a:lnTo>
                    <a:pt x="0" y="24"/>
                  </a:lnTo>
                  <a:lnTo>
                    <a:pt x="42" y="46"/>
                  </a:lnTo>
                  <a:close/>
                </a:path>
              </a:pathLst>
            </a:custGeom>
            <a:solidFill>
              <a:srgbClr val="F4D4AA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5" name="Freeform 16"/>
            <p:cNvSpPr/>
            <p:nvPr>
              <p:custDataLst>
                <p:tags r:id="rId40"/>
              </p:custDataLst>
            </p:nvPr>
          </p:nvSpPr>
          <p:spPr bwMode="auto">
            <a:xfrm flipH="1">
              <a:off x="5484687" y="3108181"/>
              <a:ext cx="403080" cy="198661"/>
            </a:xfrm>
            <a:custGeom>
              <a:avLst/>
              <a:gdLst>
                <a:gd name="T0" fmla="*/ 31 w 212"/>
                <a:gd name="T1" fmla="*/ 83 h 104"/>
                <a:gd name="T2" fmla="*/ 0 w 212"/>
                <a:gd name="T3" fmla="*/ 76 h 104"/>
                <a:gd name="T4" fmla="*/ 11 w 212"/>
                <a:gd name="T5" fmla="*/ 69 h 104"/>
                <a:gd name="T6" fmla="*/ 182 w 212"/>
                <a:gd name="T7" fmla="*/ 0 h 104"/>
                <a:gd name="T8" fmla="*/ 212 w 212"/>
                <a:gd name="T9" fmla="*/ 71 h 104"/>
                <a:gd name="T10" fmla="*/ 49 w 212"/>
                <a:gd name="T11" fmla="*/ 103 h 104"/>
                <a:gd name="T12" fmla="*/ 46 w 212"/>
                <a:gd name="T13" fmla="*/ 104 h 104"/>
                <a:gd name="T14" fmla="*/ 31 w 212"/>
                <a:gd name="T15" fmla="*/ 8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104">
                  <a:moveTo>
                    <a:pt x="31" y="83"/>
                  </a:moveTo>
                  <a:cubicBezTo>
                    <a:pt x="16" y="79"/>
                    <a:pt x="18" y="73"/>
                    <a:pt x="0" y="76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12" y="71"/>
                    <a:pt x="212" y="71"/>
                    <a:pt x="212" y="71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4"/>
                    <a:pt x="46" y="104"/>
                    <a:pt x="46" y="104"/>
                  </a:cubicBezTo>
                  <a:cubicBezTo>
                    <a:pt x="48" y="100"/>
                    <a:pt x="46" y="87"/>
                    <a:pt x="31" y="83"/>
                  </a:cubicBezTo>
                  <a:close/>
                </a:path>
              </a:pathLst>
            </a:custGeom>
            <a:solidFill>
              <a:srgbClr val="2A4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6" name="Freeform 17"/>
            <p:cNvSpPr/>
            <p:nvPr>
              <p:custDataLst>
                <p:tags r:id="rId41"/>
              </p:custDataLst>
            </p:nvPr>
          </p:nvSpPr>
          <p:spPr bwMode="auto">
            <a:xfrm flipH="1">
              <a:off x="5501962" y="3242061"/>
              <a:ext cx="407399" cy="236090"/>
            </a:xfrm>
            <a:custGeom>
              <a:avLst/>
              <a:gdLst>
                <a:gd name="T0" fmla="*/ 199 w 214"/>
                <a:gd name="T1" fmla="*/ 124 h 124"/>
                <a:gd name="T2" fmla="*/ 24 w 214"/>
                <a:gd name="T3" fmla="*/ 54 h 124"/>
                <a:gd name="T4" fmla="*/ 4 w 214"/>
                <a:gd name="T5" fmla="*/ 23 h 124"/>
                <a:gd name="T6" fmla="*/ 22 w 214"/>
                <a:gd name="T7" fmla="*/ 0 h 124"/>
                <a:gd name="T8" fmla="*/ 214 w 214"/>
                <a:gd name="T9" fmla="*/ 98 h 124"/>
                <a:gd name="T10" fmla="*/ 199 w 214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124">
                  <a:moveTo>
                    <a:pt x="199" y="124"/>
                  </a:moveTo>
                  <a:cubicBezTo>
                    <a:pt x="24" y="54"/>
                    <a:pt x="24" y="54"/>
                    <a:pt x="24" y="54"/>
                  </a:cubicBezTo>
                  <a:cubicBezTo>
                    <a:pt x="7" y="41"/>
                    <a:pt x="8" y="38"/>
                    <a:pt x="4" y="23"/>
                  </a:cubicBezTo>
                  <a:cubicBezTo>
                    <a:pt x="0" y="8"/>
                    <a:pt x="18" y="2"/>
                    <a:pt x="22" y="0"/>
                  </a:cubicBezTo>
                  <a:cubicBezTo>
                    <a:pt x="214" y="98"/>
                    <a:pt x="214" y="98"/>
                    <a:pt x="214" y="98"/>
                  </a:cubicBezTo>
                  <a:lnTo>
                    <a:pt x="199" y="124"/>
                  </a:lnTo>
                  <a:close/>
                </a:path>
              </a:pathLst>
            </a:custGeom>
            <a:solidFill>
              <a:srgbClr val="2A4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7" name="Freeform 18"/>
            <p:cNvSpPr/>
            <p:nvPr>
              <p:custDataLst>
                <p:tags r:id="rId42"/>
              </p:custDataLst>
            </p:nvPr>
          </p:nvSpPr>
          <p:spPr bwMode="auto">
            <a:xfrm flipH="1">
              <a:off x="5404071" y="3419128"/>
              <a:ext cx="100770" cy="208739"/>
            </a:xfrm>
            <a:custGeom>
              <a:avLst/>
              <a:gdLst>
                <a:gd name="T0" fmla="*/ 48 w 53"/>
                <a:gd name="T1" fmla="*/ 109 h 110"/>
                <a:gd name="T2" fmla="*/ 40 w 53"/>
                <a:gd name="T3" fmla="*/ 92 h 110"/>
                <a:gd name="T4" fmla="*/ 10 w 53"/>
                <a:gd name="T5" fmla="*/ 48 h 110"/>
                <a:gd name="T6" fmla="*/ 12 w 53"/>
                <a:gd name="T7" fmla="*/ 42 h 110"/>
                <a:gd name="T8" fmla="*/ 18 w 53"/>
                <a:gd name="T9" fmla="*/ 32 h 110"/>
                <a:gd name="T10" fmla="*/ 13 w 53"/>
                <a:gd name="T11" fmla="*/ 18 h 110"/>
                <a:gd name="T12" fmla="*/ 8 w 53"/>
                <a:gd name="T13" fmla="*/ 10 h 110"/>
                <a:gd name="T14" fmla="*/ 24 w 53"/>
                <a:gd name="T15" fmla="*/ 3 h 110"/>
                <a:gd name="T16" fmla="*/ 38 w 53"/>
                <a:gd name="T17" fmla="*/ 0 h 110"/>
                <a:gd name="T18" fmla="*/ 39 w 53"/>
                <a:gd name="T19" fmla="*/ 8 h 110"/>
                <a:gd name="T20" fmla="*/ 42 w 53"/>
                <a:gd name="T21" fmla="*/ 25 h 110"/>
                <a:gd name="T22" fmla="*/ 36 w 53"/>
                <a:gd name="T23" fmla="*/ 32 h 110"/>
                <a:gd name="T24" fmla="*/ 44 w 53"/>
                <a:gd name="T25" fmla="*/ 45 h 110"/>
                <a:gd name="T26" fmla="*/ 53 w 53"/>
                <a:gd name="T27" fmla="*/ 108 h 110"/>
                <a:gd name="T28" fmla="*/ 48 w 53"/>
                <a:gd name="T2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110">
                  <a:moveTo>
                    <a:pt x="48" y="109"/>
                  </a:moveTo>
                  <a:cubicBezTo>
                    <a:pt x="48" y="109"/>
                    <a:pt x="42" y="101"/>
                    <a:pt x="40" y="92"/>
                  </a:cubicBezTo>
                  <a:cubicBezTo>
                    <a:pt x="37" y="83"/>
                    <a:pt x="19" y="51"/>
                    <a:pt x="10" y="48"/>
                  </a:cubicBezTo>
                  <a:cubicBezTo>
                    <a:pt x="0" y="44"/>
                    <a:pt x="12" y="42"/>
                    <a:pt x="12" y="42"/>
                  </a:cubicBezTo>
                  <a:cubicBezTo>
                    <a:pt x="12" y="42"/>
                    <a:pt x="16" y="40"/>
                    <a:pt x="18" y="32"/>
                  </a:cubicBezTo>
                  <a:cubicBezTo>
                    <a:pt x="19" y="30"/>
                    <a:pt x="17" y="19"/>
                    <a:pt x="13" y="18"/>
                  </a:cubicBezTo>
                  <a:cubicBezTo>
                    <a:pt x="7" y="16"/>
                    <a:pt x="2" y="11"/>
                    <a:pt x="8" y="10"/>
                  </a:cubicBezTo>
                  <a:cubicBezTo>
                    <a:pt x="14" y="9"/>
                    <a:pt x="21" y="4"/>
                    <a:pt x="24" y="3"/>
                  </a:cubicBezTo>
                  <a:cubicBezTo>
                    <a:pt x="27" y="3"/>
                    <a:pt x="38" y="0"/>
                    <a:pt x="38" y="0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40" y="37"/>
                    <a:pt x="44" y="45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2" y="110"/>
                    <a:pt x="50" y="110"/>
                    <a:pt x="48" y="109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8" name="Freeform 19"/>
            <p:cNvSpPr/>
            <p:nvPr>
              <p:custDataLst>
                <p:tags r:id="rId43"/>
              </p:custDataLst>
            </p:nvPr>
          </p:nvSpPr>
          <p:spPr bwMode="auto">
            <a:xfrm flipH="1">
              <a:off x="4864232" y="3672493"/>
              <a:ext cx="107968" cy="92133"/>
            </a:xfrm>
            <a:custGeom>
              <a:avLst/>
              <a:gdLst>
                <a:gd name="T0" fmla="*/ 50 w 75"/>
                <a:gd name="T1" fmla="*/ 64 h 64"/>
                <a:gd name="T2" fmla="*/ 75 w 75"/>
                <a:gd name="T3" fmla="*/ 42 h 64"/>
                <a:gd name="T4" fmla="*/ 21 w 75"/>
                <a:gd name="T5" fmla="*/ 0 h 64"/>
                <a:gd name="T6" fmla="*/ 0 w 75"/>
                <a:gd name="T7" fmla="*/ 23 h 64"/>
                <a:gd name="T8" fmla="*/ 50 w 75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4">
                  <a:moveTo>
                    <a:pt x="50" y="64"/>
                  </a:moveTo>
                  <a:lnTo>
                    <a:pt x="75" y="42"/>
                  </a:lnTo>
                  <a:lnTo>
                    <a:pt x="21" y="0"/>
                  </a:lnTo>
                  <a:lnTo>
                    <a:pt x="0" y="23"/>
                  </a:lnTo>
                  <a:lnTo>
                    <a:pt x="50" y="64"/>
                  </a:lnTo>
                  <a:close/>
                </a:path>
              </a:pathLst>
            </a:custGeom>
            <a:solidFill>
              <a:srgbClr val="F4D4AA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9" name="Freeform 20"/>
            <p:cNvSpPr/>
            <p:nvPr>
              <p:custDataLst>
                <p:tags r:id="rId44"/>
              </p:custDataLst>
            </p:nvPr>
          </p:nvSpPr>
          <p:spPr bwMode="auto">
            <a:xfrm flipH="1">
              <a:off x="4930452" y="3118258"/>
              <a:ext cx="594543" cy="603182"/>
            </a:xfrm>
            <a:custGeom>
              <a:avLst/>
              <a:gdLst>
                <a:gd name="T0" fmla="*/ 145 w 413"/>
                <a:gd name="T1" fmla="*/ 231 h 419"/>
                <a:gd name="T2" fmla="*/ 388 w 413"/>
                <a:gd name="T3" fmla="*/ 419 h 419"/>
                <a:gd name="T4" fmla="*/ 413 w 413"/>
                <a:gd name="T5" fmla="*/ 395 h 419"/>
                <a:gd name="T6" fmla="*/ 195 w 413"/>
                <a:gd name="T7" fmla="*/ 190 h 419"/>
                <a:gd name="T8" fmla="*/ 71 w 413"/>
                <a:gd name="T9" fmla="*/ 0 h 419"/>
                <a:gd name="T10" fmla="*/ 0 w 413"/>
                <a:gd name="T11" fmla="*/ 74 h 419"/>
                <a:gd name="T12" fmla="*/ 145 w 413"/>
                <a:gd name="T13" fmla="*/ 23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419">
                  <a:moveTo>
                    <a:pt x="145" y="231"/>
                  </a:moveTo>
                  <a:lnTo>
                    <a:pt x="388" y="419"/>
                  </a:lnTo>
                  <a:lnTo>
                    <a:pt x="413" y="395"/>
                  </a:lnTo>
                  <a:lnTo>
                    <a:pt x="195" y="190"/>
                  </a:lnTo>
                  <a:lnTo>
                    <a:pt x="71" y="0"/>
                  </a:lnTo>
                  <a:lnTo>
                    <a:pt x="0" y="74"/>
                  </a:lnTo>
                  <a:lnTo>
                    <a:pt x="145" y="231"/>
                  </a:lnTo>
                  <a:close/>
                </a:path>
              </a:pathLst>
            </a:custGeom>
            <a:solidFill>
              <a:srgbClr val="0C3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0" name="Freeform 21"/>
            <p:cNvSpPr/>
            <p:nvPr>
              <p:custDataLst>
                <p:tags r:id="rId45"/>
              </p:custDataLst>
            </p:nvPr>
          </p:nvSpPr>
          <p:spPr bwMode="auto">
            <a:xfrm flipH="1">
              <a:off x="4914616" y="3052038"/>
              <a:ext cx="616137" cy="682358"/>
            </a:xfrm>
            <a:custGeom>
              <a:avLst/>
              <a:gdLst>
                <a:gd name="T0" fmla="*/ 13 w 323"/>
                <a:gd name="T1" fmla="*/ 71 h 359"/>
                <a:gd name="T2" fmla="*/ 28 w 323"/>
                <a:gd name="T3" fmla="*/ 9 h 359"/>
                <a:gd name="T4" fmla="*/ 91 w 323"/>
                <a:gd name="T5" fmla="*/ 43 h 359"/>
                <a:gd name="T6" fmla="*/ 92 w 323"/>
                <a:gd name="T7" fmla="*/ 46 h 359"/>
                <a:gd name="T8" fmla="*/ 94 w 323"/>
                <a:gd name="T9" fmla="*/ 73 h 359"/>
                <a:gd name="T10" fmla="*/ 154 w 323"/>
                <a:gd name="T11" fmla="*/ 180 h 359"/>
                <a:gd name="T12" fmla="*/ 323 w 323"/>
                <a:gd name="T13" fmla="*/ 333 h 359"/>
                <a:gd name="T14" fmla="*/ 300 w 323"/>
                <a:gd name="T15" fmla="*/ 359 h 359"/>
                <a:gd name="T16" fmla="*/ 122 w 323"/>
                <a:gd name="T17" fmla="*/ 215 h 359"/>
                <a:gd name="T18" fmla="*/ 0 w 323"/>
                <a:gd name="T19" fmla="*/ 81 h 359"/>
                <a:gd name="T20" fmla="*/ 13 w 323"/>
                <a:gd name="T21" fmla="*/ 7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359">
                  <a:moveTo>
                    <a:pt x="13" y="71"/>
                  </a:moveTo>
                  <a:cubicBezTo>
                    <a:pt x="7" y="51"/>
                    <a:pt x="7" y="17"/>
                    <a:pt x="28" y="9"/>
                  </a:cubicBezTo>
                  <a:cubicBezTo>
                    <a:pt x="49" y="0"/>
                    <a:pt x="83" y="22"/>
                    <a:pt x="91" y="43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6" y="55"/>
                    <a:pt x="96" y="64"/>
                    <a:pt x="94" y="73"/>
                  </a:cubicBezTo>
                  <a:cubicBezTo>
                    <a:pt x="154" y="180"/>
                    <a:pt x="154" y="180"/>
                    <a:pt x="154" y="180"/>
                  </a:cubicBezTo>
                  <a:cubicBezTo>
                    <a:pt x="323" y="333"/>
                    <a:pt x="323" y="333"/>
                    <a:pt x="323" y="333"/>
                  </a:cubicBezTo>
                  <a:cubicBezTo>
                    <a:pt x="300" y="359"/>
                    <a:pt x="300" y="359"/>
                    <a:pt x="300" y="359"/>
                  </a:cubicBezTo>
                  <a:cubicBezTo>
                    <a:pt x="122" y="215"/>
                    <a:pt x="122" y="215"/>
                    <a:pt x="122" y="215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13" y="71"/>
                  </a:lnTo>
                  <a:close/>
                </a:path>
              </a:pathLst>
            </a:custGeom>
            <a:solidFill>
              <a:srgbClr val="2A4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1" name="Freeform 22"/>
            <p:cNvSpPr/>
            <p:nvPr>
              <p:custDataLst>
                <p:tags r:id="rId46"/>
              </p:custDataLst>
            </p:nvPr>
          </p:nvSpPr>
          <p:spPr bwMode="auto">
            <a:xfrm flipH="1">
              <a:off x="5743810" y="2391273"/>
              <a:ext cx="230332" cy="382926"/>
            </a:xfrm>
            <a:custGeom>
              <a:avLst/>
              <a:gdLst>
                <a:gd name="T0" fmla="*/ 1 w 121"/>
                <a:gd name="T1" fmla="*/ 134 h 201"/>
                <a:gd name="T2" fmla="*/ 12 w 121"/>
                <a:gd name="T3" fmla="*/ 116 h 201"/>
                <a:gd name="T4" fmla="*/ 13 w 121"/>
                <a:gd name="T5" fmla="*/ 107 h 201"/>
                <a:gd name="T6" fmla="*/ 10 w 121"/>
                <a:gd name="T7" fmla="*/ 94 h 201"/>
                <a:gd name="T8" fmla="*/ 31 w 121"/>
                <a:gd name="T9" fmla="*/ 35 h 201"/>
                <a:gd name="T10" fmla="*/ 109 w 121"/>
                <a:gd name="T11" fmla="*/ 52 h 201"/>
                <a:gd name="T12" fmla="*/ 119 w 121"/>
                <a:gd name="T13" fmla="*/ 111 h 201"/>
                <a:gd name="T14" fmla="*/ 103 w 121"/>
                <a:gd name="T15" fmla="*/ 154 h 201"/>
                <a:gd name="T16" fmla="*/ 102 w 121"/>
                <a:gd name="T17" fmla="*/ 155 h 201"/>
                <a:gd name="T18" fmla="*/ 114 w 121"/>
                <a:gd name="T19" fmla="*/ 169 h 201"/>
                <a:gd name="T20" fmla="*/ 102 w 121"/>
                <a:gd name="T21" fmla="*/ 187 h 201"/>
                <a:gd name="T22" fmla="*/ 91 w 121"/>
                <a:gd name="T23" fmla="*/ 190 h 201"/>
                <a:gd name="T24" fmla="*/ 64 w 121"/>
                <a:gd name="T25" fmla="*/ 172 h 201"/>
                <a:gd name="T26" fmla="*/ 56 w 121"/>
                <a:gd name="T27" fmla="*/ 171 h 201"/>
                <a:gd name="T28" fmla="*/ 54 w 121"/>
                <a:gd name="T29" fmla="*/ 171 h 201"/>
                <a:gd name="T30" fmla="*/ 54 w 121"/>
                <a:gd name="T31" fmla="*/ 170 h 201"/>
                <a:gd name="T32" fmla="*/ 18 w 121"/>
                <a:gd name="T33" fmla="*/ 140 h 201"/>
                <a:gd name="T34" fmla="*/ 16 w 121"/>
                <a:gd name="T35" fmla="*/ 136 h 201"/>
                <a:gd name="T36" fmla="*/ 1 w 121"/>
                <a:gd name="T37" fmla="*/ 13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1" h="201">
                  <a:moveTo>
                    <a:pt x="1" y="134"/>
                  </a:moveTo>
                  <a:cubicBezTo>
                    <a:pt x="3" y="130"/>
                    <a:pt x="9" y="121"/>
                    <a:pt x="12" y="116"/>
                  </a:cubicBezTo>
                  <a:cubicBezTo>
                    <a:pt x="12" y="113"/>
                    <a:pt x="12" y="110"/>
                    <a:pt x="13" y="107"/>
                  </a:cubicBezTo>
                  <a:cubicBezTo>
                    <a:pt x="12" y="104"/>
                    <a:pt x="11" y="100"/>
                    <a:pt x="10" y="94"/>
                  </a:cubicBezTo>
                  <a:cubicBezTo>
                    <a:pt x="1" y="47"/>
                    <a:pt x="31" y="35"/>
                    <a:pt x="31" y="35"/>
                  </a:cubicBezTo>
                  <a:cubicBezTo>
                    <a:pt x="77" y="0"/>
                    <a:pt x="109" y="52"/>
                    <a:pt x="109" y="52"/>
                  </a:cubicBezTo>
                  <a:cubicBezTo>
                    <a:pt x="118" y="76"/>
                    <a:pt x="120" y="96"/>
                    <a:pt x="119" y="111"/>
                  </a:cubicBezTo>
                  <a:cubicBezTo>
                    <a:pt x="121" y="128"/>
                    <a:pt x="114" y="142"/>
                    <a:pt x="103" y="154"/>
                  </a:cubicBezTo>
                  <a:cubicBezTo>
                    <a:pt x="102" y="155"/>
                    <a:pt x="102" y="155"/>
                    <a:pt x="102" y="155"/>
                  </a:cubicBezTo>
                  <a:cubicBezTo>
                    <a:pt x="114" y="169"/>
                    <a:pt x="114" y="169"/>
                    <a:pt x="114" y="169"/>
                  </a:cubicBezTo>
                  <a:cubicBezTo>
                    <a:pt x="102" y="187"/>
                    <a:pt x="102" y="187"/>
                    <a:pt x="102" y="187"/>
                  </a:cubicBezTo>
                  <a:cubicBezTo>
                    <a:pt x="102" y="187"/>
                    <a:pt x="95" y="201"/>
                    <a:pt x="91" y="190"/>
                  </a:cubicBezTo>
                  <a:cubicBezTo>
                    <a:pt x="89" y="183"/>
                    <a:pt x="70" y="173"/>
                    <a:pt x="64" y="172"/>
                  </a:cubicBezTo>
                  <a:cubicBezTo>
                    <a:pt x="61" y="172"/>
                    <a:pt x="59" y="171"/>
                    <a:pt x="56" y="171"/>
                  </a:cubicBezTo>
                  <a:cubicBezTo>
                    <a:pt x="55" y="171"/>
                    <a:pt x="54" y="171"/>
                    <a:pt x="54" y="171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39" y="166"/>
                    <a:pt x="25" y="156"/>
                    <a:pt x="18" y="140"/>
                  </a:cubicBezTo>
                  <a:cubicBezTo>
                    <a:pt x="17" y="139"/>
                    <a:pt x="16" y="137"/>
                    <a:pt x="16" y="136"/>
                  </a:cubicBezTo>
                  <a:cubicBezTo>
                    <a:pt x="6" y="137"/>
                    <a:pt x="0" y="136"/>
                    <a:pt x="1" y="134"/>
                  </a:cubicBezTo>
                  <a:close/>
                </a:path>
              </a:pathLst>
            </a:custGeom>
            <a:solidFill>
              <a:srgbClr val="F4D4AA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2" name="Freeform 23"/>
            <p:cNvSpPr/>
            <p:nvPr>
              <p:custDataLst>
                <p:tags r:id="rId47"/>
              </p:custDataLst>
            </p:nvPr>
          </p:nvSpPr>
          <p:spPr bwMode="auto">
            <a:xfrm flipH="1">
              <a:off x="5722216" y="2473329"/>
              <a:ext cx="164111" cy="177068"/>
            </a:xfrm>
            <a:custGeom>
              <a:avLst/>
              <a:gdLst>
                <a:gd name="T0" fmla="*/ 27 w 86"/>
                <a:gd name="T1" fmla="*/ 45 h 93"/>
                <a:gd name="T2" fmla="*/ 44 w 86"/>
                <a:gd name="T3" fmla="*/ 30 h 93"/>
                <a:gd name="T4" fmla="*/ 57 w 86"/>
                <a:gd name="T5" fmla="*/ 53 h 93"/>
                <a:gd name="T6" fmla="*/ 61 w 86"/>
                <a:gd name="T7" fmla="*/ 78 h 93"/>
                <a:gd name="T8" fmla="*/ 78 w 86"/>
                <a:gd name="T9" fmla="*/ 83 h 93"/>
                <a:gd name="T10" fmla="*/ 86 w 86"/>
                <a:gd name="T11" fmla="*/ 58 h 93"/>
                <a:gd name="T12" fmla="*/ 85 w 86"/>
                <a:gd name="T13" fmla="*/ 59 h 93"/>
                <a:gd name="T14" fmla="*/ 73 w 86"/>
                <a:gd name="T15" fmla="*/ 43 h 93"/>
                <a:gd name="T16" fmla="*/ 54 w 86"/>
                <a:gd name="T17" fmla="*/ 10 h 93"/>
                <a:gd name="T18" fmla="*/ 0 w 86"/>
                <a:gd name="T19" fmla="*/ 10 h 93"/>
                <a:gd name="T20" fmla="*/ 20 w 86"/>
                <a:gd name="T21" fmla="*/ 47 h 93"/>
                <a:gd name="T22" fmla="*/ 27 w 86"/>
                <a:gd name="T23" fmla="*/ 4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93">
                  <a:moveTo>
                    <a:pt x="27" y="45"/>
                  </a:moveTo>
                  <a:cubicBezTo>
                    <a:pt x="25" y="32"/>
                    <a:pt x="37" y="29"/>
                    <a:pt x="44" y="30"/>
                  </a:cubicBezTo>
                  <a:cubicBezTo>
                    <a:pt x="51" y="30"/>
                    <a:pt x="55" y="35"/>
                    <a:pt x="57" y="53"/>
                  </a:cubicBezTo>
                  <a:cubicBezTo>
                    <a:pt x="59" y="70"/>
                    <a:pt x="61" y="78"/>
                    <a:pt x="61" y="78"/>
                  </a:cubicBezTo>
                  <a:cubicBezTo>
                    <a:pt x="73" y="93"/>
                    <a:pt x="78" y="83"/>
                    <a:pt x="78" y="83"/>
                  </a:cubicBezTo>
                  <a:cubicBezTo>
                    <a:pt x="83" y="75"/>
                    <a:pt x="84" y="65"/>
                    <a:pt x="86" y="58"/>
                  </a:cubicBezTo>
                  <a:cubicBezTo>
                    <a:pt x="86" y="58"/>
                    <a:pt x="85" y="58"/>
                    <a:pt x="85" y="59"/>
                  </a:cubicBezTo>
                  <a:cubicBezTo>
                    <a:pt x="81" y="72"/>
                    <a:pt x="74" y="61"/>
                    <a:pt x="73" y="43"/>
                  </a:cubicBezTo>
                  <a:cubicBezTo>
                    <a:pt x="72" y="24"/>
                    <a:pt x="71" y="22"/>
                    <a:pt x="54" y="10"/>
                  </a:cubicBezTo>
                  <a:cubicBezTo>
                    <a:pt x="39" y="0"/>
                    <a:pt x="9" y="8"/>
                    <a:pt x="0" y="10"/>
                  </a:cubicBezTo>
                  <a:cubicBezTo>
                    <a:pt x="3" y="29"/>
                    <a:pt x="20" y="47"/>
                    <a:pt x="20" y="47"/>
                  </a:cubicBezTo>
                  <a:lnTo>
                    <a:pt x="27" y="45"/>
                  </a:lnTo>
                  <a:close/>
                </a:path>
              </a:pathLst>
            </a:custGeom>
            <a:solidFill>
              <a:srgbClr val="4F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3" name="Freeform 24"/>
            <p:cNvSpPr/>
            <p:nvPr>
              <p:custDataLst>
                <p:tags r:id="rId48"/>
              </p:custDataLst>
            </p:nvPr>
          </p:nvSpPr>
          <p:spPr bwMode="auto">
            <a:xfrm flipH="1">
              <a:off x="5703502" y="2392713"/>
              <a:ext cx="259123" cy="223134"/>
            </a:xfrm>
            <a:custGeom>
              <a:avLst/>
              <a:gdLst>
                <a:gd name="T0" fmla="*/ 47 w 136"/>
                <a:gd name="T1" fmla="*/ 5 h 117"/>
                <a:gd name="T2" fmla="*/ 32 w 136"/>
                <a:gd name="T3" fmla="*/ 0 h 117"/>
                <a:gd name="T4" fmla="*/ 30 w 136"/>
                <a:gd name="T5" fmla="*/ 0 h 117"/>
                <a:gd name="T6" fmla="*/ 6 w 136"/>
                <a:gd name="T7" fmla="*/ 51 h 117"/>
                <a:gd name="T8" fmla="*/ 9 w 136"/>
                <a:gd name="T9" fmla="*/ 52 h 117"/>
                <a:gd name="T10" fmla="*/ 28 w 136"/>
                <a:gd name="T11" fmla="*/ 38 h 117"/>
                <a:gd name="T12" fmla="*/ 39 w 136"/>
                <a:gd name="T13" fmla="*/ 42 h 117"/>
                <a:gd name="T14" fmla="*/ 40 w 136"/>
                <a:gd name="T15" fmla="*/ 52 h 117"/>
                <a:gd name="T16" fmla="*/ 40 w 136"/>
                <a:gd name="T17" fmla="*/ 52 h 117"/>
                <a:gd name="T18" fmla="*/ 94 w 136"/>
                <a:gd name="T19" fmla="*/ 52 h 117"/>
                <a:gd name="T20" fmla="*/ 111 w 136"/>
                <a:gd name="T21" fmla="*/ 88 h 117"/>
                <a:gd name="T22" fmla="*/ 128 w 136"/>
                <a:gd name="T23" fmla="*/ 104 h 117"/>
                <a:gd name="T24" fmla="*/ 129 w 136"/>
                <a:gd name="T25" fmla="*/ 102 h 117"/>
                <a:gd name="T26" fmla="*/ 132 w 136"/>
                <a:gd name="T27" fmla="*/ 56 h 117"/>
                <a:gd name="T28" fmla="*/ 130 w 136"/>
                <a:gd name="T29" fmla="*/ 52 h 117"/>
                <a:gd name="T30" fmla="*/ 47 w 136"/>
                <a:gd name="T31" fmla="*/ 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117">
                  <a:moveTo>
                    <a:pt x="47" y="5"/>
                  </a:moveTo>
                  <a:cubicBezTo>
                    <a:pt x="32" y="7"/>
                    <a:pt x="32" y="1"/>
                    <a:pt x="32" y="0"/>
                  </a:cubicBezTo>
                  <a:cubicBezTo>
                    <a:pt x="31" y="0"/>
                    <a:pt x="31" y="0"/>
                    <a:pt x="30" y="0"/>
                  </a:cubicBezTo>
                  <a:cubicBezTo>
                    <a:pt x="0" y="13"/>
                    <a:pt x="4" y="43"/>
                    <a:pt x="6" y="51"/>
                  </a:cubicBezTo>
                  <a:cubicBezTo>
                    <a:pt x="7" y="52"/>
                    <a:pt x="9" y="52"/>
                    <a:pt x="9" y="52"/>
                  </a:cubicBezTo>
                  <a:cubicBezTo>
                    <a:pt x="9" y="52"/>
                    <a:pt x="18" y="43"/>
                    <a:pt x="28" y="38"/>
                  </a:cubicBezTo>
                  <a:cubicBezTo>
                    <a:pt x="38" y="33"/>
                    <a:pt x="39" y="42"/>
                    <a:pt x="39" y="4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9" y="50"/>
                    <a:pt x="79" y="42"/>
                    <a:pt x="94" y="52"/>
                  </a:cubicBezTo>
                  <a:cubicBezTo>
                    <a:pt x="111" y="64"/>
                    <a:pt x="109" y="70"/>
                    <a:pt x="111" y="88"/>
                  </a:cubicBezTo>
                  <a:cubicBezTo>
                    <a:pt x="112" y="107"/>
                    <a:pt x="124" y="117"/>
                    <a:pt x="128" y="104"/>
                  </a:cubicBezTo>
                  <a:cubicBezTo>
                    <a:pt x="128" y="103"/>
                    <a:pt x="129" y="103"/>
                    <a:pt x="129" y="102"/>
                  </a:cubicBezTo>
                  <a:cubicBezTo>
                    <a:pt x="136" y="84"/>
                    <a:pt x="135" y="68"/>
                    <a:pt x="132" y="56"/>
                  </a:cubicBezTo>
                  <a:cubicBezTo>
                    <a:pt x="131" y="55"/>
                    <a:pt x="130" y="54"/>
                    <a:pt x="130" y="52"/>
                  </a:cubicBezTo>
                  <a:cubicBezTo>
                    <a:pt x="122" y="24"/>
                    <a:pt x="64" y="4"/>
                    <a:pt x="47" y="5"/>
                  </a:cubicBezTo>
                  <a:close/>
                </a:path>
              </a:pathLst>
            </a:custGeom>
            <a:solidFill>
              <a:srgbClr val="3C27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4" name="Freeform 25"/>
            <p:cNvSpPr/>
            <p:nvPr>
              <p:custDataLst>
                <p:tags r:id="rId49"/>
              </p:custDataLst>
            </p:nvPr>
          </p:nvSpPr>
          <p:spPr bwMode="auto">
            <a:xfrm flipH="1">
              <a:off x="5738052" y="2643199"/>
              <a:ext cx="84934" cy="155474"/>
            </a:xfrm>
            <a:custGeom>
              <a:avLst/>
              <a:gdLst>
                <a:gd name="T0" fmla="*/ 45 w 45"/>
                <a:gd name="T1" fmla="*/ 6 h 82"/>
                <a:gd name="T2" fmla="*/ 32 w 45"/>
                <a:gd name="T3" fmla="*/ 4 h 82"/>
                <a:gd name="T4" fmla="*/ 14 w 45"/>
                <a:gd name="T5" fmla="*/ 75 h 82"/>
                <a:gd name="T6" fmla="*/ 31 w 45"/>
                <a:gd name="T7" fmla="*/ 82 h 82"/>
                <a:gd name="T8" fmla="*/ 45 w 45"/>
                <a:gd name="T9" fmla="*/ 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82">
                  <a:moveTo>
                    <a:pt x="45" y="6"/>
                  </a:moveTo>
                  <a:cubicBezTo>
                    <a:pt x="45" y="6"/>
                    <a:pt x="36" y="0"/>
                    <a:pt x="32" y="4"/>
                  </a:cubicBezTo>
                  <a:cubicBezTo>
                    <a:pt x="29" y="9"/>
                    <a:pt x="0" y="61"/>
                    <a:pt x="14" y="75"/>
                  </a:cubicBezTo>
                  <a:cubicBezTo>
                    <a:pt x="14" y="75"/>
                    <a:pt x="27" y="77"/>
                    <a:pt x="31" y="82"/>
                  </a:cubicBezTo>
                  <a:cubicBezTo>
                    <a:pt x="31" y="82"/>
                    <a:pt x="42" y="15"/>
                    <a:pt x="45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5" name="Freeform 26"/>
            <p:cNvSpPr/>
            <p:nvPr>
              <p:custDataLst>
                <p:tags r:id="rId50"/>
              </p:custDataLst>
            </p:nvPr>
          </p:nvSpPr>
          <p:spPr bwMode="auto">
            <a:xfrm flipH="1">
              <a:off x="5408390" y="3047718"/>
              <a:ext cx="205859" cy="95012"/>
            </a:xfrm>
            <a:custGeom>
              <a:avLst/>
              <a:gdLst>
                <a:gd name="T0" fmla="*/ 12 w 108"/>
                <a:gd name="T1" fmla="*/ 42 h 50"/>
                <a:gd name="T2" fmla="*/ 8 w 108"/>
                <a:gd name="T3" fmla="*/ 29 h 50"/>
                <a:gd name="T4" fmla="*/ 75 w 108"/>
                <a:gd name="T5" fmla="*/ 0 h 50"/>
                <a:gd name="T6" fmla="*/ 91 w 108"/>
                <a:gd name="T7" fmla="*/ 10 h 50"/>
                <a:gd name="T8" fmla="*/ 85 w 108"/>
                <a:gd name="T9" fmla="*/ 29 h 50"/>
                <a:gd name="T10" fmla="*/ 70 w 108"/>
                <a:gd name="T11" fmla="*/ 36 h 50"/>
                <a:gd name="T12" fmla="*/ 34 w 108"/>
                <a:gd name="T13" fmla="*/ 50 h 50"/>
                <a:gd name="T14" fmla="*/ 16 w 108"/>
                <a:gd name="T15" fmla="*/ 49 h 50"/>
                <a:gd name="T16" fmla="*/ 12 w 108"/>
                <a:gd name="T17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50">
                  <a:moveTo>
                    <a:pt x="12" y="42"/>
                  </a:moveTo>
                  <a:cubicBezTo>
                    <a:pt x="12" y="42"/>
                    <a:pt x="16" y="37"/>
                    <a:pt x="8" y="29"/>
                  </a:cubicBezTo>
                  <a:cubicBezTo>
                    <a:pt x="0" y="20"/>
                    <a:pt x="75" y="0"/>
                    <a:pt x="75" y="0"/>
                  </a:cubicBezTo>
                  <a:cubicBezTo>
                    <a:pt x="75" y="0"/>
                    <a:pt x="75" y="6"/>
                    <a:pt x="91" y="10"/>
                  </a:cubicBezTo>
                  <a:cubicBezTo>
                    <a:pt x="108" y="14"/>
                    <a:pt x="85" y="29"/>
                    <a:pt x="85" y="29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16" y="49"/>
                    <a:pt x="16" y="49"/>
                    <a:pt x="16" y="49"/>
                  </a:cubicBezTo>
                  <a:lnTo>
                    <a:pt x="12" y="42"/>
                  </a:lnTo>
                  <a:close/>
                </a:path>
              </a:pathLst>
            </a:custGeom>
            <a:solidFill>
              <a:srgbClr val="2A4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6" name="Freeform 27"/>
            <p:cNvSpPr/>
            <p:nvPr>
              <p:custDataLst>
                <p:tags r:id="rId51"/>
              </p:custDataLst>
            </p:nvPr>
          </p:nvSpPr>
          <p:spPr bwMode="auto">
            <a:xfrm flipH="1">
              <a:off x="5679029" y="2653275"/>
              <a:ext cx="118045" cy="362772"/>
            </a:xfrm>
            <a:custGeom>
              <a:avLst/>
              <a:gdLst>
                <a:gd name="T0" fmla="*/ 59 w 62"/>
                <a:gd name="T1" fmla="*/ 9 h 190"/>
                <a:gd name="T2" fmla="*/ 31 w 62"/>
                <a:gd name="T3" fmla="*/ 0 h 190"/>
                <a:gd name="T4" fmla="*/ 26 w 62"/>
                <a:gd name="T5" fmla="*/ 114 h 190"/>
                <a:gd name="T6" fmla="*/ 62 w 62"/>
                <a:gd name="T7" fmla="*/ 64 h 190"/>
                <a:gd name="T8" fmla="*/ 59 w 62"/>
                <a:gd name="T9" fmla="*/ 26 h 190"/>
                <a:gd name="T10" fmla="*/ 59 w 62"/>
                <a:gd name="T11" fmla="*/ 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90">
                  <a:moveTo>
                    <a:pt x="59" y="9"/>
                  </a:moveTo>
                  <a:cubicBezTo>
                    <a:pt x="59" y="9"/>
                    <a:pt x="38" y="3"/>
                    <a:pt x="31" y="0"/>
                  </a:cubicBezTo>
                  <a:cubicBezTo>
                    <a:pt x="31" y="0"/>
                    <a:pt x="0" y="37"/>
                    <a:pt x="26" y="114"/>
                  </a:cubicBezTo>
                  <a:cubicBezTo>
                    <a:pt x="52" y="190"/>
                    <a:pt x="62" y="64"/>
                    <a:pt x="62" y="64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9"/>
                    <a:pt x="59" y="9"/>
                    <a:pt x="59" y="9"/>
                  </a:cubicBezTo>
                </a:path>
              </a:pathLst>
            </a:custGeom>
            <a:solidFill>
              <a:srgbClr val="0C3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7" name="Freeform 28"/>
            <p:cNvSpPr/>
            <p:nvPr>
              <p:custDataLst>
                <p:tags r:id="rId52"/>
              </p:custDataLst>
            </p:nvPr>
          </p:nvSpPr>
          <p:spPr bwMode="auto">
            <a:xfrm flipH="1">
              <a:off x="5463093" y="2604330"/>
              <a:ext cx="333981" cy="503851"/>
            </a:xfrm>
            <a:custGeom>
              <a:avLst/>
              <a:gdLst>
                <a:gd name="T0" fmla="*/ 94 w 175"/>
                <a:gd name="T1" fmla="*/ 255 h 265"/>
                <a:gd name="T2" fmla="*/ 30 w 175"/>
                <a:gd name="T3" fmla="*/ 47 h 265"/>
                <a:gd name="T4" fmla="*/ 174 w 175"/>
                <a:gd name="T5" fmla="*/ 193 h 265"/>
                <a:gd name="T6" fmla="*/ 175 w 175"/>
                <a:gd name="T7" fmla="*/ 238 h 265"/>
                <a:gd name="T8" fmla="*/ 107 w 175"/>
                <a:gd name="T9" fmla="*/ 265 h 265"/>
                <a:gd name="T10" fmla="*/ 94 w 175"/>
                <a:gd name="T11" fmla="*/ 25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265">
                  <a:moveTo>
                    <a:pt x="94" y="255"/>
                  </a:moveTo>
                  <a:cubicBezTo>
                    <a:pt x="60" y="235"/>
                    <a:pt x="0" y="84"/>
                    <a:pt x="30" y="47"/>
                  </a:cubicBezTo>
                  <a:cubicBezTo>
                    <a:pt x="69" y="0"/>
                    <a:pt x="122" y="95"/>
                    <a:pt x="174" y="193"/>
                  </a:cubicBezTo>
                  <a:cubicBezTo>
                    <a:pt x="175" y="238"/>
                    <a:pt x="175" y="238"/>
                    <a:pt x="175" y="238"/>
                  </a:cubicBezTo>
                  <a:cubicBezTo>
                    <a:pt x="107" y="265"/>
                    <a:pt x="107" y="265"/>
                    <a:pt x="107" y="265"/>
                  </a:cubicBezTo>
                  <a:cubicBezTo>
                    <a:pt x="94" y="255"/>
                    <a:pt x="94" y="255"/>
                    <a:pt x="94" y="255"/>
                  </a:cubicBezTo>
                </a:path>
              </a:pathLst>
            </a:custGeom>
            <a:solidFill>
              <a:srgbClr val="CF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8" name="Freeform 29"/>
            <p:cNvSpPr/>
            <p:nvPr>
              <p:custDataLst>
                <p:tags r:id="rId53"/>
              </p:custDataLst>
            </p:nvPr>
          </p:nvSpPr>
          <p:spPr bwMode="auto">
            <a:xfrm flipH="1">
              <a:off x="5327773" y="2640320"/>
              <a:ext cx="368531" cy="129562"/>
            </a:xfrm>
            <a:custGeom>
              <a:avLst/>
              <a:gdLst>
                <a:gd name="T0" fmla="*/ 172 w 193"/>
                <a:gd name="T1" fmla="*/ 21 h 68"/>
                <a:gd name="T2" fmla="*/ 185 w 193"/>
                <a:gd name="T3" fmla="*/ 39 h 68"/>
                <a:gd name="T4" fmla="*/ 176 w 193"/>
                <a:gd name="T5" fmla="*/ 38 h 68"/>
                <a:gd name="T6" fmla="*/ 170 w 193"/>
                <a:gd name="T7" fmla="*/ 39 h 68"/>
                <a:gd name="T8" fmla="*/ 31 w 193"/>
                <a:gd name="T9" fmla="*/ 68 h 68"/>
                <a:gd name="T10" fmla="*/ 0 w 193"/>
                <a:gd name="T11" fmla="*/ 45 h 68"/>
                <a:gd name="T12" fmla="*/ 31 w 193"/>
                <a:gd name="T13" fmla="*/ 19 h 68"/>
                <a:gd name="T14" fmla="*/ 175 w 193"/>
                <a:gd name="T15" fmla="*/ 0 h 68"/>
                <a:gd name="T16" fmla="*/ 187 w 193"/>
                <a:gd name="T17" fmla="*/ 1 h 68"/>
                <a:gd name="T18" fmla="*/ 189 w 193"/>
                <a:gd name="T19" fmla="*/ 1 h 68"/>
                <a:gd name="T20" fmla="*/ 193 w 193"/>
                <a:gd name="T21" fmla="*/ 1 h 68"/>
                <a:gd name="T22" fmla="*/ 172 w 193"/>
                <a:gd name="T23" fmla="*/ 2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68">
                  <a:moveTo>
                    <a:pt x="172" y="21"/>
                  </a:moveTo>
                  <a:cubicBezTo>
                    <a:pt x="172" y="21"/>
                    <a:pt x="170" y="32"/>
                    <a:pt x="185" y="39"/>
                  </a:cubicBezTo>
                  <a:cubicBezTo>
                    <a:pt x="176" y="38"/>
                    <a:pt x="176" y="38"/>
                    <a:pt x="176" y="38"/>
                  </a:cubicBezTo>
                  <a:cubicBezTo>
                    <a:pt x="174" y="38"/>
                    <a:pt x="173" y="39"/>
                    <a:pt x="170" y="39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14" y="68"/>
                    <a:pt x="0" y="58"/>
                    <a:pt x="0" y="45"/>
                  </a:cubicBezTo>
                  <a:cubicBezTo>
                    <a:pt x="0" y="31"/>
                    <a:pt x="13" y="20"/>
                    <a:pt x="31" y="19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9" y="0"/>
                    <a:pt x="183" y="0"/>
                    <a:pt x="187" y="1"/>
                  </a:cubicBezTo>
                  <a:cubicBezTo>
                    <a:pt x="188" y="1"/>
                    <a:pt x="189" y="1"/>
                    <a:pt x="189" y="1"/>
                  </a:cubicBezTo>
                  <a:cubicBezTo>
                    <a:pt x="191" y="1"/>
                    <a:pt x="192" y="1"/>
                    <a:pt x="193" y="1"/>
                  </a:cubicBezTo>
                  <a:cubicBezTo>
                    <a:pt x="193" y="1"/>
                    <a:pt x="173" y="5"/>
                    <a:pt x="172" y="21"/>
                  </a:cubicBezTo>
                </a:path>
              </a:pathLst>
            </a:custGeom>
            <a:solidFill>
              <a:srgbClr val="0C3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9" name="Freeform 30"/>
            <p:cNvSpPr/>
            <p:nvPr>
              <p:custDataLst>
                <p:tags r:id="rId54"/>
              </p:custDataLst>
            </p:nvPr>
          </p:nvSpPr>
          <p:spPr bwMode="auto">
            <a:xfrm flipH="1">
              <a:off x="5137750" y="2628803"/>
              <a:ext cx="249046" cy="240409"/>
            </a:xfrm>
            <a:custGeom>
              <a:avLst/>
              <a:gdLst>
                <a:gd name="T0" fmla="*/ 115 w 131"/>
                <a:gd name="T1" fmla="*/ 126 h 126"/>
                <a:gd name="T2" fmla="*/ 9 w 131"/>
                <a:gd name="T3" fmla="*/ 35 h 126"/>
                <a:gd name="T4" fmla="*/ 9 w 131"/>
                <a:gd name="T5" fmla="*/ 12 h 126"/>
                <a:gd name="T6" fmla="*/ 38 w 131"/>
                <a:gd name="T7" fmla="*/ 9 h 126"/>
                <a:gd name="T8" fmla="*/ 131 w 131"/>
                <a:gd name="T9" fmla="*/ 109 h 126"/>
                <a:gd name="T10" fmla="*/ 115 w 131"/>
                <a:gd name="T11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26">
                  <a:moveTo>
                    <a:pt x="115" y="126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0" y="20"/>
                    <a:pt x="9" y="12"/>
                    <a:pt x="9" y="12"/>
                  </a:cubicBezTo>
                  <a:cubicBezTo>
                    <a:pt x="19" y="0"/>
                    <a:pt x="38" y="9"/>
                    <a:pt x="38" y="9"/>
                  </a:cubicBezTo>
                  <a:cubicBezTo>
                    <a:pt x="131" y="109"/>
                    <a:pt x="131" y="109"/>
                    <a:pt x="131" y="109"/>
                  </a:cubicBezTo>
                  <a:lnTo>
                    <a:pt x="115" y="126"/>
                  </a:lnTo>
                  <a:close/>
                </a:path>
              </a:pathLst>
            </a:custGeom>
            <a:solidFill>
              <a:srgbClr val="0C3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0" name="Freeform 31"/>
            <p:cNvSpPr/>
            <p:nvPr>
              <p:custDataLst>
                <p:tags r:id="rId55"/>
              </p:custDataLst>
            </p:nvPr>
          </p:nvSpPr>
          <p:spPr bwMode="auto">
            <a:xfrm flipH="1">
              <a:off x="4818164" y="3809253"/>
              <a:ext cx="51825" cy="70540"/>
            </a:xfrm>
            <a:custGeom>
              <a:avLst/>
              <a:gdLst>
                <a:gd name="T0" fmla="*/ 4 w 27"/>
                <a:gd name="T1" fmla="*/ 37 h 37"/>
                <a:gd name="T2" fmla="*/ 0 w 27"/>
                <a:gd name="T3" fmla="*/ 33 h 37"/>
                <a:gd name="T4" fmla="*/ 15 w 27"/>
                <a:gd name="T5" fmla="*/ 0 h 37"/>
                <a:gd name="T6" fmla="*/ 27 w 27"/>
                <a:gd name="T7" fmla="*/ 12 h 37"/>
                <a:gd name="T8" fmla="*/ 17 w 27"/>
                <a:gd name="T9" fmla="*/ 24 h 37"/>
                <a:gd name="T10" fmla="*/ 4 w 27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7">
                  <a:moveTo>
                    <a:pt x="4" y="37"/>
                  </a:moveTo>
                  <a:cubicBezTo>
                    <a:pt x="1" y="37"/>
                    <a:pt x="0" y="36"/>
                    <a:pt x="0" y="33"/>
                  </a:cubicBezTo>
                  <a:cubicBezTo>
                    <a:pt x="0" y="33"/>
                    <a:pt x="8" y="11"/>
                    <a:pt x="15" y="0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4" y="37"/>
                    <a:pt x="4" y="37"/>
                    <a:pt x="4" y="37"/>
                  </a:cubicBezTo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1" name="Freeform 32"/>
            <p:cNvSpPr/>
            <p:nvPr>
              <p:custDataLst>
                <p:tags r:id="rId56"/>
              </p:custDataLst>
            </p:nvPr>
          </p:nvSpPr>
          <p:spPr bwMode="auto">
            <a:xfrm flipH="1">
              <a:off x="4818164" y="3662417"/>
              <a:ext cx="106528" cy="169870"/>
            </a:xfrm>
            <a:custGeom>
              <a:avLst/>
              <a:gdLst>
                <a:gd name="T0" fmla="*/ 37 w 56"/>
                <a:gd name="T1" fmla="*/ 84 h 89"/>
                <a:gd name="T2" fmla="*/ 37 w 56"/>
                <a:gd name="T3" fmla="*/ 84 h 89"/>
                <a:gd name="T4" fmla="*/ 37 w 56"/>
                <a:gd name="T5" fmla="*/ 83 h 89"/>
                <a:gd name="T6" fmla="*/ 11 w 56"/>
                <a:gd name="T7" fmla="*/ 55 h 89"/>
                <a:gd name="T8" fmla="*/ 13 w 56"/>
                <a:gd name="T9" fmla="*/ 49 h 89"/>
                <a:gd name="T10" fmla="*/ 20 w 56"/>
                <a:gd name="T11" fmla="*/ 36 h 89"/>
                <a:gd name="T12" fmla="*/ 14 w 56"/>
                <a:gd name="T13" fmla="*/ 23 h 89"/>
                <a:gd name="T14" fmla="*/ 8 w 56"/>
                <a:gd name="T15" fmla="*/ 14 h 89"/>
                <a:gd name="T16" fmla="*/ 25 w 56"/>
                <a:gd name="T17" fmla="*/ 4 h 89"/>
                <a:gd name="T18" fmla="*/ 41 w 56"/>
                <a:gd name="T19" fmla="*/ 0 h 89"/>
                <a:gd name="T20" fmla="*/ 43 w 56"/>
                <a:gd name="T21" fmla="*/ 6 h 89"/>
                <a:gd name="T22" fmla="*/ 47 w 56"/>
                <a:gd name="T23" fmla="*/ 26 h 89"/>
                <a:gd name="T24" fmla="*/ 41 w 56"/>
                <a:gd name="T25" fmla="*/ 35 h 89"/>
                <a:gd name="T26" fmla="*/ 48 w 56"/>
                <a:gd name="T27" fmla="*/ 44 h 89"/>
                <a:gd name="T28" fmla="*/ 52 w 56"/>
                <a:gd name="T29" fmla="*/ 49 h 89"/>
                <a:gd name="T30" fmla="*/ 56 w 56"/>
                <a:gd name="T31" fmla="*/ 89 h 89"/>
                <a:gd name="T32" fmla="*/ 38 w 56"/>
                <a:gd name="T33" fmla="*/ 89 h 89"/>
                <a:gd name="T34" fmla="*/ 37 w 56"/>
                <a:gd name="T35" fmla="*/ 8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9">
                  <a:moveTo>
                    <a:pt x="37" y="84"/>
                  </a:moveTo>
                  <a:cubicBezTo>
                    <a:pt x="37" y="84"/>
                    <a:pt x="37" y="84"/>
                    <a:pt x="37" y="8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28" y="71"/>
                    <a:pt x="18" y="57"/>
                    <a:pt x="11" y="55"/>
                  </a:cubicBezTo>
                  <a:cubicBezTo>
                    <a:pt x="0" y="51"/>
                    <a:pt x="13" y="49"/>
                    <a:pt x="13" y="49"/>
                  </a:cubicBezTo>
                  <a:cubicBezTo>
                    <a:pt x="13" y="49"/>
                    <a:pt x="18" y="46"/>
                    <a:pt x="20" y="36"/>
                  </a:cubicBezTo>
                  <a:cubicBezTo>
                    <a:pt x="20" y="34"/>
                    <a:pt x="18" y="25"/>
                    <a:pt x="14" y="23"/>
                  </a:cubicBezTo>
                  <a:cubicBezTo>
                    <a:pt x="7" y="21"/>
                    <a:pt x="1" y="16"/>
                    <a:pt x="8" y="14"/>
                  </a:cubicBezTo>
                  <a:cubicBezTo>
                    <a:pt x="15" y="13"/>
                    <a:pt x="22" y="5"/>
                    <a:pt x="25" y="4"/>
                  </a:cubicBezTo>
                  <a:cubicBezTo>
                    <a:pt x="29" y="4"/>
                    <a:pt x="41" y="0"/>
                    <a:pt x="41" y="0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4" y="38"/>
                    <a:pt x="48" y="44"/>
                  </a:cubicBezTo>
                  <a:cubicBezTo>
                    <a:pt x="49" y="45"/>
                    <a:pt x="50" y="47"/>
                    <a:pt x="52" y="4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38" y="87"/>
                    <a:pt x="37" y="86"/>
                    <a:pt x="37" y="84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2" name="Freeform 33"/>
            <p:cNvSpPr/>
            <p:nvPr>
              <p:custDataLst>
                <p:tags r:id="rId57"/>
              </p:custDataLst>
            </p:nvPr>
          </p:nvSpPr>
          <p:spPr bwMode="auto">
            <a:xfrm flipH="1">
              <a:off x="5461654" y="3047718"/>
              <a:ext cx="135320" cy="66220"/>
            </a:xfrm>
            <a:custGeom>
              <a:avLst/>
              <a:gdLst>
                <a:gd name="T0" fmla="*/ 4 w 94"/>
                <a:gd name="T1" fmla="*/ 46 h 46"/>
                <a:gd name="T2" fmla="*/ 94 w 94"/>
                <a:gd name="T3" fmla="*/ 7 h 46"/>
                <a:gd name="T4" fmla="*/ 91 w 94"/>
                <a:gd name="T5" fmla="*/ 0 h 46"/>
                <a:gd name="T6" fmla="*/ 0 w 94"/>
                <a:gd name="T7" fmla="*/ 40 h 46"/>
                <a:gd name="T8" fmla="*/ 4 w 94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6">
                  <a:moveTo>
                    <a:pt x="4" y="46"/>
                  </a:moveTo>
                  <a:lnTo>
                    <a:pt x="94" y="7"/>
                  </a:lnTo>
                  <a:lnTo>
                    <a:pt x="91" y="0"/>
                  </a:lnTo>
                  <a:lnTo>
                    <a:pt x="0" y="40"/>
                  </a:lnTo>
                  <a:lnTo>
                    <a:pt x="4" y="46"/>
                  </a:lnTo>
                  <a:close/>
                </a:path>
              </a:pathLst>
            </a:custGeom>
            <a:solidFill>
              <a:srgbClr val="733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3" name="Rectangle 34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 flipH="1">
              <a:off x="5474611" y="3113939"/>
              <a:ext cx="70539" cy="79177"/>
            </a:xfrm>
            <a:prstGeom prst="rect">
              <a:avLst/>
            </a:prstGeom>
            <a:solidFill>
              <a:srgbClr val="2A4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4" name="Freeform 35"/>
            <p:cNvSpPr/>
            <p:nvPr>
              <p:custDataLst>
                <p:tags r:id="rId59"/>
              </p:custDataLst>
            </p:nvPr>
          </p:nvSpPr>
          <p:spPr bwMode="auto">
            <a:xfrm flipH="1">
              <a:off x="5288905" y="2627363"/>
              <a:ext cx="519685" cy="578708"/>
            </a:xfrm>
            <a:custGeom>
              <a:avLst/>
              <a:gdLst>
                <a:gd name="T0" fmla="*/ 83 w 273"/>
                <a:gd name="T1" fmla="*/ 253 h 304"/>
                <a:gd name="T2" fmla="*/ 34 w 273"/>
                <a:gd name="T3" fmla="*/ 34 h 304"/>
                <a:gd name="T4" fmla="*/ 188 w 273"/>
                <a:gd name="T5" fmla="*/ 174 h 304"/>
                <a:gd name="T6" fmla="*/ 273 w 273"/>
                <a:gd name="T7" fmla="*/ 223 h 304"/>
                <a:gd name="T8" fmla="*/ 169 w 273"/>
                <a:gd name="T9" fmla="*/ 304 h 304"/>
                <a:gd name="T10" fmla="*/ 83 w 273"/>
                <a:gd name="T11" fmla="*/ 25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" h="304">
                  <a:moveTo>
                    <a:pt x="83" y="253"/>
                  </a:moveTo>
                  <a:cubicBezTo>
                    <a:pt x="46" y="180"/>
                    <a:pt x="0" y="68"/>
                    <a:pt x="34" y="34"/>
                  </a:cubicBezTo>
                  <a:cubicBezTo>
                    <a:pt x="67" y="0"/>
                    <a:pt x="94" y="32"/>
                    <a:pt x="188" y="174"/>
                  </a:cubicBezTo>
                  <a:cubicBezTo>
                    <a:pt x="273" y="223"/>
                    <a:pt x="273" y="223"/>
                    <a:pt x="273" y="223"/>
                  </a:cubicBezTo>
                  <a:cubicBezTo>
                    <a:pt x="169" y="304"/>
                    <a:pt x="169" y="304"/>
                    <a:pt x="169" y="304"/>
                  </a:cubicBezTo>
                  <a:cubicBezTo>
                    <a:pt x="83" y="253"/>
                    <a:pt x="83" y="253"/>
                    <a:pt x="83" y="253"/>
                  </a:cubicBezTo>
                </a:path>
              </a:pathLst>
            </a:custGeom>
            <a:solidFill>
              <a:srgbClr val="0C3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5" name="Freeform 36"/>
            <p:cNvSpPr/>
            <p:nvPr>
              <p:custDataLst>
                <p:tags r:id="rId60"/>
              </p:custDataLst>
            </p:nvPr>
          </p:nvSpPr>
          <p:spPr bwMode="auto">
            <a:xfrm flipH="1">
              <a:off x="5769723" y="2787156"/>
              <a:ext cx="24472" cy="27352"/>
            </a:xfrm>
            <a:custGeom>
              <a:avLst/>
              <a:gdLst>
                <a:gd name="T0" fmla="*/ 17 w 17"/>
                <a:gd name="T1" fmla="*/ 5 h 19"/>
                <a:gd name="T2" fmla="*/ 14 w 17"/>
                <a:gd name="T3" fmla="*/ 19 h 19"/>
                <a:gd name="T4" fmla="*/ 0 w 17"/>
                <a:gd name="T5" fmla="*/ 0 h 19"/>
                <a:gd name="T6" fmla="*/ 17 w 17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9">
                  <a:moveTo>
                    <a:pt x="17" y="5"/>
                  </a:moveTo>
                  <a:lnTo>
                    <a:pt x="14" y="19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31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6" name="Freeform 37"/>
            <p:cNvSpPr/>
            <p:nvPr>
              <p:custDataLst>
                <p:tags r:id="rId61"/>
              </p:custDataLst>
            </p:nvPr>
          </p:nvSpPr>
          <p:spPr bwMode="auto">
            <a:xfrm flipH="1">
              <a:off x="5769723" y="2787156"/>
              <a:ext cx="24472" cy="27352"/>
            </a:xfrm>
            <a:custGeom>
              <a:avLst/>
              <a:gdLst>
                <a:gd name="T0" fmla="*/ 17 w 17"/>
                <a:gd name="T1" fmla="*/ 5 h 19"/>
                <a:gd name="T2" fmla="*/ 14 w 17"/>
                <a:gd name="T3" fmla="*/ 19 h 19"/>
                <a:gd name="T4" fmla="*/ 0 w 17"/>
                <a:gd name="T5" fmla="*/ 0 h 19"/>
                <a:gd name="T6" fmla="*/ 17 w 17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9">
                  <a:moveTo>
                    <a:pt x="17" y="5"/>
                  </a:moveTo>
                  <a:lnTo>
                    <a:pt x="14" y="19"/>
                  </a:lnTo>
                  <a:lnTo>
                    <a:pt x="0" y="0"/>
                  </a:lnTo>
                  <a:lnTo>
                    <a:pt x="17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7" name="Freeform 38"/>
            <p:cNvSpPr/>
            <p:nvPr>
              <p:custDataLst>
                <p:tags r:id="rId62"/>
              </p:custDataLst>
            </p:nvPr>
          </p:nvSpPr>
          <p:spPr bwMode="auto">
            <a:xfrm flipH="1">
              <a:off x="5738052" y="2794354"/>
              <a:ext cx="53264" cy="106528"/>
            </a:xfrm>
            <a:custGeom>
              <a:avLst/>
              <a:gdLst>
                <a:gd name="T0" fmla="*/ 1 w 28"/>
                <a:gd name="T1" fmla="*/ 0 h 56"/>
                <a:gd name="T2" fmla="*/ 19 w 28"/>
                <a:gd name="T3" fmla="*/ 24 h 56"/>
                <a:gd name="T4" fmla="*/ 28 w 28"/>
                <a:gd name="T5" fmla="*/ 56 h 56"/>
                <a:gd name="T6" fmla="*/ 11 w 28"/>
                <a:gd name="T7" fmla="*/ 51 h 56"/>
                <a:gd name="T8" fmla="*/ 1 w 2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6">
                  <a:moveTo>
                    <a:pt x="1" y="0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6" y="34"/>
                    <a:pt x="0" y="5"/>
                    <a:pt x="1" y="0"/>
                  </a:cubicBezTo>
                </a:path>
              </a:pathLst>
            </a:custGeom>
            <a:solidFill>
              <a:srgbClr val="DB31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8" name="Freeform 39"/>
            <p:cNvSpPr/>
            <p:nvPr>
              <p:custDataLst>
                <p:tags r:id="rId63"/>
              </p:custDataLst>
            </p:nvPr>
          </p:nvSpPr>
          <p:spPr bwMode="auto">
            <a:xfrm flipH="1">
              <a:off x="5644480" y="2781398"/>
              <a:ext cx="102209" cy="93573"/>
            </a:xfrm>
            <a:custGeom>
              <a:avLst/>
              <a:gdLst>
                <a:gd name="T0" fmla="*/ 53 w 54"/>
                <a:gd name="T1" fmla="*/ 0 h 49"/>
                <a:gd name="T2" fmla="*/ 35 w 54"/>
                <a:gd name="T3" fmla="*/ 25 h 49"/>
                <a:gd name="T4" fmla="*/ 0 w 54"/>
                <a:gd name="T5" fmla="*/ 47 h 49"/>
                <a:gd name="T6" fmla="*/ 1 w 54"/>
                <a:gd name="T7" fmla="*/ 49 h 49"/>
                <a:gd name="T8" fmla="*/ 35 w 54"/>
                <a:gd name="T9" fmla="*/ 30 h 49"/>
                <a:gd name="T10" fmla="*/ 53 w 5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9">
                  <a:moveTo>
                    <a:pt x="53" y="0"/>
                  </a:moveTo>
                  <a:cubicBezTo>
                    <a:pt x="52" y="9"/>
                    <a:pt x="45" y="19"/>
                    <a:pt x="35" y="2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47" y="23"/>
                    <a:pt x="54" y="11"/>
                    <a:pt x="53" y="0"/>
                  </a:cubicBezTo>
                </a:path>
              </a:pathLst>
            </a:custGeom>
            <a:solidFill>
              <a:srgbClr val="0B2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9" name="Freeform 40"/>
            <p:cNvSpPr/>
            <p:nvPr>
              <p:custDataLst>
                <p:tags r:id="rId64"/>
              </p:custDataLst>
            </p:nvPr>
          </p:nvSpPr>
          <p:spPr bwMode="auto">
            <a:xfrm flipH="1">
              <a:off x="5771162" y="2887926"/>
              <a:ext cx="11517" cy="7198"/>
            </a:xfrm>
            <a:custGeom>
              <a:avLst/>
              <a:gdLst>
                <a:gd name="T0" fmla="*/ 6 w 6"/>
                <a:gd name="T1" fmla="*/ 0 h 4"/>
                <a:gd name="T2" fmla="*/ 0 w 6"/>
                <a:gd name="T3" fmla="*/ 4 h 4"/>
                <a:gd name="T4" fmla="*/ 6 w 6"/>
                <a:gd name="T5" fmla="*/ 1 h 4"/>
                <a:gd name="T6" fmla="*/ 6 w 6"/>
                <a:gd name="T7" fmla="*/ 0 h 4"/>
                <a:gd name="T8" fmla="*/ 6 w 6"/>
                <a:gd name="T9" fmla="*/ 0 h 4"/>
                <a:gd name="T10" fmla="*/ 6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73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0" name="Freeform 41"/>
            <p:cNvSpPr/>
            <p:nvPr>
              <p:custDataLst>
                <p:tags r:id="rId65"/>
              </p:custDataLst>
            </p:nvPr>
          </p:nvSpPr>
          <p:spPr bwMode="auto">
            <a:xfrm flipH="1">
              <a:off x="5922317" y="2923915"/>
              <a:ext cx="41747" cy="33111"/>
            </a:xfrm>
            <a:custGeom>
              <a:avLst/>
              <a:gdLst>
                <a:gd name="T0" fmla="*/ 10 w 22"/>
                <a:gd name="T1" fmla="*/ 0 h 17"/>
                <a:gd name="T2" fmla="*/ 9 w 22"/>
                <a:gd name="T3" fmla="*/ 1 h 17"/>
                <a:gd name="T4" fmla="*/ 0 w 22"/>
                <a:gd name="T5" fmla="*/ 4 h 17"/>
                <a:gd name="T6" fmla="*/ 1 w 22"/>
                <a:gd name="T7" fmla="*/ 4 h 17"/>
                <a:gd name="T8" fmla="*/ 21 w 22"/>
                <a:gd name="T9" fmla="*/ 14 h 17"/>
                <a:gd name="T10" fmla="*/ 22 w 22"/>
                <a:gd name="T11" fmla="*/ 17 h 17"/>
                <a:gd name="T12" fmla="*/ 21 w 22"/>
                <a:gd name="T13" fmla="*/ 9 h 17"/>
                <a:gd name="T14" fmla="*/ 10 w 22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0" y="0"/>
                  </a:moveTo>
                  <a:cubicBezTo>
                    <a:pt x="10" y="1"/>
                    <a:pt x="10" y="1"/>
                    <a:pt x="9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8" y="4"/>
                    <a:pt x="21" y="14"/>
                    <a:pt x="21" y="14"/>
                  </a:cubicBezTo>
                  <a:cubicBezTo>
                    <a:pt x="21" y="15"/>
                    <a:pt x="21" y="16"/>
                    <a:pt x="22" y="17"/>
                  </a:cubicBezTo>
                  <a:cubicBezTo>
                    <a:pt x="22" y="14"/>
                    <a:pt x="22" y="12"/>
                    <a:pt x="21" y="9"/>
                  </a:cubicBezTo>
                  <a:cubicBezTo>
                    <a:pt x="21" y="9"/>
                    <a:pt x="19" y="3"/>
                    <a:pt x="10" y="0"/>
                  </a:cubicBezTo>
                </a:path>
              </a:pathLst>
            </a:custGeom>
            <a:solidFill>
              <a:srgbClr val="0B26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1" name="Freeform 42"/>
            <p:cNvSpPr/>
            <p:nvPr>
              <p:custDataLst>
                <p:tags r:id="rId66"/>
              </p:custDataLst>
            </p:nvPr>
          </p:nvSpPr>
          <p:spPr bwMode="auto">
            <a:xfrm flipH="1">
              <a:off x="5745249" y="2870651"/>
              <a:ext cx="25912" cy="17275"/>
            </a:xfrm>
            <a:custGeom>
              <a:avLst/>
              <a:gdLst>
                <a:gd name="T0" fmla="*/ 13 w 14"/>
                <a:gd name="T1" fmla="*/ 0 h 9"/>
                <a:gd name="T2" fmla="*/ 0 w 14"/>
                <a:gd name="T3" fmla="*/ 9 h 9"/>
                <a:gd name="T4" fmla="*/ 0 w 14"/>
                <a:gd name="T5" fmla="*/ 9 h 9"/>
                <a:gd name="T6" fmla="*/ 0 w 14"/>
                <a:gd name="T7" fmla="*/ 9 h 9"/>
                <a:gd name="T8" fmla="*/ 14 w 14"/>
                <a:gd name="T9" fmla="*/ 2 h 9"/>
                <a:gd name="T10" fmla="*/ 13 w 14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9">
                  <a:moveTo>
                    <a:pt x="13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802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2" name="Freeform 43"/>
            <p:cNvSpPr/>
            <p:nvPr>
              <p:custDataLst>
                <p:tags r:id="rId67"/>
              </p:custDataLst>
            </p:nvPr>
          </p:nvSpPr>
          <p:spPr bwMode="auto">
            <a:xfrm flipH="1">
              <a:off x="5638721" y="2729573"/>
              <a:ext cx="325344" cy="263442"/>
            </a:xfrm>
            <a:custGeom>
              <a:avLst/>
              <a:gdLst>
                <a:gd name="T0" fmla="*/ 21 w 171"/>
                <a:gd name="T1" fmla="*/ 111 h 138"/>
                <a:gd name="T2" fmla="*/ 0 w 171"/>
                <a:gd name="T3" fmla="*/ 101 h 138"/>
                <a:gd name="T4" fmla="*/ 9 w 171"/>
                <a:gd name="T5" fmla="*/ 98 h 138"/>
                <a:gd name="T6" fmla="*/ 14 w 171"/>
                <a:gd name="T7" fmla="*/ 95 h 138"/>
                <a:gd name="T8" fmla="*/ 127 w 171"/>
                <a:gd name="T9" fmla="*/ 8 h 138"/>
                <a:gd name="T10" fmla="*/ 165 w 171"/>
                <a:gd name="T11" fmla="*/ 15 h 138"/>
                <a:gd name="T12" fmla="*/ 149 w 171"/>
                <a:gd name="T13" fmla="*/ 52 h 138"/>
                <a:gd name="T14" fmla="*/ 27 w 171"/>
                <a:gd name="T15" fmla="*/ 131 h 138"/>
                <a:gd name="T16" fmla="*/ 15 w 171"/>
                <a:gd name="T17" fmla="*/ 136 h 138"/>
                <a:gd name="T18" fmla="*/ 10 w 171"/>
                <a:gd name="T19" fmla="*/ 138 h 138"/>
                <a:gd name="T20" fmla="*/ 21 w 171"/>
                <a:gd name="T21" fmla="*/ 11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138">
                  <a:moveTo>
                    <a:pt x="21" y="111"/>
                  </a:moveTo>
                  <a:cubicBezTo>
                    <a:pt x="21" y="111"/>
                    <a:pt x="18" y="100"/>
                    <a:pt x="0" y="101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11" y="97"/>
                    <a:pt x="12" y="96"/>
                    <a:pt x="14" y="95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42" y="0"/>
                    <a:pt x="159" y="3"/>
                    <a:pt x="165" y="15"/>
                  </a:cubicBezTo>
                  <a:cubicBezTo>
                    <a:pt x="171" y="27"/>
                    <a:pt x="164" y="44"/>
                    <a:pt x="149" y="52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3" y="134"/>
                    <a:pt x="19" y="135"/>
                    <a:pt x="15" y="136"/>
                  </a:cubicBezTo>
                  <a:cubicBezTo>
                    <a:pt x="13" y="137"/>
                    <a:pt x="12" y="138"/>
                    <a:pt x="10" y="138"/>
                  </a:cubicBezTo>
                  <a:cubicBezTo>
                    <a:pt x="10" y="138"/>
                    <a:pt x="27" y="126"/>
                    <a:pt x="21" y="111"/>
                  </a:cubicBezTo>
                </a:path>
              </a:pathLst>
            </a:custGeom>
            <a:solidFill>
              <a:srgbClr val="0C3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3" name="Freeform 44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 flipH="1">
              <a:off x="5733733" y="2887926"/>
              <a:ext cx="37429" cy="28791"/>
            </a:xfrm>
            <a:custGeom>
              <a:avLst/>
              <a:gdLst>
                <a:gd name="T0" fmla="*/ 2 w 20"/>
                <a:gd name="T1" fmla="*/ 2 h 15"/>
                <a:gd name="T2" fmla="*/ 20 w 20"/>
                <a:gd name="T3" fmla="*/ 15 h 15"/>
                <a:gd name="T4" fmla="*/ 17 w 20"/>
                <a:gd name="T5" fmla="*/ 7 h 15"/>
                <a:gd name="T6" fmla="*/ 18 w 20"/>
                <a:gd name="T7" fmla="*/ 7 h 15"/>
                <a:gd name="T8" fmla="*/ 2 w 20"/>
                <a:gd name="T9" fmla="*/ 2 h 15"/>
                <a:gd name="T10" fmla="*/ 0 w 20"/>
                <a:gd name="T11" fmla="*/ 0 h 15"/>
                <a:gd name="T12" fmla="*/ 0 w 20"/>
                <a:gd name="T13" fmla="*/ 1 h 15"/>
                <a:gd name="T14" fmla="*/ 0 w 20"/>
                <a:gd name="T15" fmla="*/ 1 h 15"/>
                <a:gd name="T16" fmla="*/ 0 w 2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5">
                  <a:moveTo>
                    <a:pt x="2" y="2"/>
                  </a:moveTo>
                  <a:cubicBezTo>
                    <a:pt x="5" y="4"/>
                    <a:pt x="11" y="9"/>
                    <a:pt x="20" y="15"/>
                  </a:cubicBezTo>
                  <a:cubicBezTo>
                    <a:pt x="19" y="12"/>
                    <a:pt x="18" y="9"/>
                    <a:pt x="17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A3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4" name="Freeform 45"/>
            <p:cNvSpPr/>
            <p:nvPr>
              <p:custDataLst>
                <p:tags r:id="rId69"/>
              </p:custDataLst>
            </p:nvPr>
          </p:nvSpPr>
          <p:spPr bwMode="auto">
            <a:xfrm flipH="1">
              <a:off x="5516358" y="2899443"/>
              <a:ext cx="223133" cy="136760"/>
            </a:xfrm>
            <a:custGeom>
              <a:avLst/>
              <a:gdLst>
                <a:gd name="T0" fmla="*/ 0 w 117"/>
                <a:gd name="T1" fmla="*/ 0 h 72"/>
                <a:gd name="T2" fmla="*/ 0 w 117"/>
                <a:gd name="T3" fmla="*/ 1 h 72"/>
                <a:gd name="T4" fmla="*/ 3 w 117"/>
                <a:gd name="T5" fmla="*/ 9 h 72"/>
                <a:gd name="T6" fmla="*/ 101 w 117"/>
                <a:gd name="T7" fmla="*/ 72 h 72"/>
                <a:gd name="T8" fmla="*/ 117 w 117"/>
                <a:gd name="T9" fmla="*/ 67 h 72"/>
                <a:gd name="T10" fmla="*/ 113 w 117"/>
                <a:gd name="T11" fmla="*/ 47 h 72"/>
                <a:gd name="T12" fmla="*/ 0 w 117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7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2" y="6"/>
                    <a:pt x="3" y="9"/>
                  </a:cubicBezTo>
                  <a:cubicBezTo>
                    <a:pt x="37" y="31"/>
                    <a:pt x="101" y="72"/>
                    <a:pt x="101" y="72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D2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5" name="Freeform 46"/>
            <p:cNvSpPr/>
            <p:nvPr>
              <p:custDataLst>
                <p:tags r:id="rId70"/>
              </p:custDataLst>
            </p:nvPr>
          </p:nvSpPr>
          <p:spPr bwMode="auto">
            <a:xfrm flipH="1">
              <a:off x="5738052" y="2887926"/>
              <a:ext cx="33110" cy="12957"/>
            </a:xfrm>
            <a:custGeom>
              <a:avLst/>
              <a:gdLst>
                <a:gd name="T0" fmla="*/ 0 w 18"/>
                <a:gd name="T1" fmla="*/ 0 h 7"/>
                <a:gd name="T2" fmla="*/ 0 w 18"/>
                <a:gd name="T3" fmla="*/ 0 h 7"/>
                <a:gd name="T4" fmla="*/ 0 w 18"/>
                <a:gd name="T5" fmla="*/ 1 h 7"/>
                <a:gd name="T6" fmla="*/ 1 w 18"/>
                <a:gd name="T7" fmla="*/ 1 h 7"/>
                <a:gd name="T8" fmla="*/ 2 w 18"/>
                <a:gd name="T9" fmla="*/ 2 h 7"/>
                <a:gd name="T10" fmla="*/ 18 w 18"/>
                <a:gd name="T11" fmla="*/ 7 h 7"/>
                <a:gd name="T12" fmla="*/ 17 w 18"/>
                <a:gd name="T13" fmla="*/ 7 h 7"/>
                <a:gd name="T14" fmla="*/ 17 w 18"/>
                <a:gd name="T15" fmla="*/ 6 h 7"/>
                <a:gd name="T16" fmla="*/ 17 w 18"/>
                <a:gd name="T17" fmla="*/ 5 h 7"/>
                <a:gd name="T18" fmla="*/ 0 w 18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30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6" name="Freeform 47"/>
            <p:cNvSpPr/>
            <p:nvPr>
              <p:custDataLst>
                <p:tags r:id="rId71"/>
              </p:custDataLst>
            </p:nvPr>
          </p:nvSpPr>
          <p:spPr bwMode="auto">
            <a:xfrm flipH="1">
              <a:off x="5771162" y="2887926"/>
              <a:ext cx="0" cy="1440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B5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7" name="Freeform 48"/>
            <p:cNvSpPr/>
            <p:nvPr>
              <p:custDataLst>
                <p:tags r:id="rId72"/>
              </p:custDataLst>
            </p:nvPr>
          </p:nvSpPr>
          <p:spPr bwMode="auto">
            <a:xfrm flipH="1">
              <a:off x="5771162" y="28879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729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8" name="Freeform 49"/>
            <p:cNvSpPr/>
            <p:nvPr>
              <p:custDataLst>
                <p:tags r:id="rId73"/>
              </p:custDataLst>
            </p:nvPr>
          </p:nvSpPr>
          <p:spPr bwMode="auto">
            <a:xfrm flipH="1">
              <a:off x="5524995" y="2887926"/>
              <a:ext cx="246167" cy="159793"/>
            </a:xfrm>
            <a:custGeom>
              <a:avLst/>
              <a:gdLst>
                <a:gd name="T0" fmla="*/ 127 w 130"/>
                <a:gd name="T1" fmla="*/ 60 h 84"/>
                <a:gd name="T2" fmla="*/ 130 w 130"/>
                <a:gd name="T3" fmla="*/ 79 h 84"/>
                <a:gd name="T4" fmla="*/ 114 w 130"/>
                <a:gd name="T5" fmla="*/ 84 h 84"/>
                <a:gd name="T6" fmla="*/ 1 w 130"/>
                <a:gd name="T7" fmla="*/ 1 h 84"/>
                <a:gd name="T8" fmla="*/ 0 w 130"/>
                <a:gd name="T9" fmla="*/ 0 h 84"/>
                <a:gd name="T10" fmla="*/ 16 w 130"/>
                <a:gd name="T11" fmla="*/ 6 h 84"/>
                <a:gd name="T12" fmla="*/ 127 w 130"/>
                <a:gd name="T13" fmla="*/ 6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84">
                  <a:moveTo>
                    <a:pt x="127" y="60"/>
                  </a:moveTo>
                  <a:cubicBezTo>
                    <a:pt x="130" y="79"/>
                    <a:pt x="130" y="79"/>
                    <a:pt x="130" y="79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14" y="84"/>
                    <a:pt x="11" y="1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6"/>
                    <a:pt x="16" y="6"/>
                    <a:pt x="16" y="6"/>
                  </a:cubicBezTo>
                  <a:lnTo>
                    <a:pt x="127" y="60"/>
                  </a:lnTo>
                  <a:close/>
                </a:path>
              </a:pathLst>
            </a:custGeom>
            <a:solidFill>
              <a:srgbClr val="DB31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9" name="Freeform 52"/>
            <p:cNvSpPr/>
            <p:nvPr>
              <p:custDataLst>
                <p:tags r:id="rId74"/>
              </p:custDataLst>
            </p:nvPr>
          </p:nvSpPr>
          <p:spPr bwMode="auto">
            <a:xfrm flipH="1">
              <a:off x="4841198" y="3856759"/>
              <a:ext cx="28791" cy="23033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8 h 12"/>
                <a:gd name="T4" fmla="*/ 4 w 15"/>
                <a:gd name="T5" fmla="*/ 12 h 12"/>
                <a:gd name="T6" fmla="*/ 15 w 15"/>
                <a:gd name="T7" fmla="*/ 0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1" y="4"/>
                    <a:pt x="0" y="8"/>
                    <a:pt x="0" y="8"/>
                  </a:cubicBezTo>
                  <a:cubicBezTo>
                    <a:pt x="0" y="11"/>
                    <a:pt x="1" y="12"/>
                    <a:pt x="4" y="1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0"/>
                    <a:pt x="3" y="0"/>
                  </a:cubicBezTo>
                </a:path>
              </a:pathLst>
            </a:custGeom>
            <a:solidFill>
              <a:srgbClr val="091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13" name="图片 12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79"/>
          <a:stretch>
            <a:fillRect/>
          </a:stretch>
        </p:blipFill>
        <p:spPr>
          <a:xfrm>
            <a:off x="2554605" y="4037965"/>
            <a:ext cx="1137285" cy="9836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80"/>
          <a:stretch>
            <a:fillRect/>
          </a:stretch>
        </p:blipFill>
        <p:spPr>
          <a:xfrm>
            <a:off x="608330" y="4197350"/>
            <a:ext cx="761365" cy="69024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81"/>
          <a:stretch>
            <a:fillRect/>
          </a:stretch>
        </p:blipFill>
        <p:spPr>
          <a:xfrm>
            <a:off x="4486910" y="3719830"/>
            <a:ext cx="1219200" cy="3746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82"/>
          <a:stretch>
            <a:fillRect/>
          </a:stretch>
        </p:blipFill>
        <p:spPr>
          <a:xfrm>
            <a:off x="4488815" y="4310380"/>
            <a:ext cx="1292860" cy="1790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83"/>
          <a:stretch>
            <a:fillRect/>
          </a:stretch>
        </p:blipFill>
        <p:spPr>
          <a:xfrm>
            <a:off x="4603750" y="4734560"/>
            <a:ext cx="1102360" cy="3435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84"/>
          <a:srcRect l="5064" t="16810" r="24553" b="3768"/>
          <a:stretch>
            <a:fillRect/>
          </a:stretch>
        </p:blipFill>
        <p:spPr>
          <a:xfrm>
            <a:off x="8453120" y="1115060"/>
            <a:ext cx="3124200" cy="2346325"/>
          </a:xfrm>
          <a:prstGeom prst="rect">
            <a:avLst/>
          </a:prstGeom>
        </p:spPr>
      </p:pic>
      <p:sp>
        <p:nvSpPr>
          <p:cNvPr id="2" name="文本框 1" descr="7b0a2020202022776f7264617274223a20227b5c2269645c223a32353030323832372c5c227469645c223a31333631327d220a7d0a"/>
          <p:cNvSpPr txBox="1"/>
          <p:nvPr/>
        </p:nvSpPr>
        <p:spPr>
          <a:xfrm>
            <a:off x="8342630" y="6680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39565" contourW="1884">
              <a:extrusionClr>
                <a:srgbClr val="F9FBFA"/>
              </a:extrusionClr>
              <a:contourClr>
                <a:srgbClr val="F9FBFA"/>
              </a:contourClr>
            </a:sp3d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Under Test</a:t>
            </a: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85"/>
          <a:stretch>
            <a:fillRect/>
          </a:stretch>
        </p:blipFill>
        <p:spPr>
          <a:xfrm>
            <a:off x="8473440" y="5078095"/>
            <a:ext cx="2862580" cy="753110"/>
          </a:xfrm>
          <a:prstGeom prst="rect">
            <a:avLst/>
          </a:prstGeom>
        </p:spPr>
      </p:pic>
      <p:sp>
        <p:nvSpPr>
          <p:cNvPr id="21" name="文本框 20" descr="7b0a2020202022776f7264617274223a20227b5c2269645c223a32353030323832372c5c227469645c223a31333631327d220a7d0a"/>
          <p:cNvSpPr txBox="1"/>
          <p:nvPr/>
        </p:nvSpPr>
        <p:spPr>
          <a:xfrm>
            <a:off x="8473440" y="46374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39565" contourW="1884">
              <a:extrusionClr>
                <a:srgbClr val="F9FBFA"/>
              </a:extrusionClr>
              <a:contourClr>
                <a:srgbClr val="F9FBFA"/>
              </a:contourClr>
            </a:sp3d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Assisitive Tool</a:t>
            </a: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86"/>
          <a:stretch>
            <a:fillRect/>
          </a:stretch>
        </p:blipFill>
        <p:spPr>
          <a:xfrm>
            <a:off x="517525" y="4887595"/>
            <a:ext cx="1007110" cy="4787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Session Warm-up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Example - postman - Json File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062EEAD-55AB-8D45-51A9-F419B51F5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Example - postman - Json String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B47C90-3D7A-8CB4-8E28-FDF40191F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U2MzJhZDllMzY3MzFiYjIzZTcxZjlhYjM0M2NmMzMifQ=="/>
  <p:tag name="KSO_WPP_MARK_KEY" val="4caf8dfb-ac7d-4b6e-b808-ca3f18fccee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33"/>
  <p:tag name="KSO_WM_UNIT_ID" val="diagram20181196_2*l_i*1_33"/>
  <p:tag name="KSO_WM_UNIT_LAYERLEVEL" val="1_1"/>
  <p:tag name="KSO_WM_BEAUTIFY_FLAG" val="#wm#"/>
  <p:tag name="KSO_WM_TAG_VERSION" val="1.0"/>
  <p:tag name="KSO_WM_DIAGRAM_GROUP_CODE" val="l1-1"/>
  <p:tag name="KSO_WM_UNIT_FILL_FORE_SCHEMECOLOR_INDEX" val="4"/>
  <p:tag name="KSO_WM_UNIT_FILL_TYPE" val="1"/>
  <p:tag name="KSO_WM_UNIT_TEXT_FILL_FORE_SCHEMECOLOR_INDEX" val="13"/>
  <p:tag name="KSO_WM_UNIT_TEXT_FILL_TYPE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34"/>
  <p:tag name="KSO_WM_UNIT_ID" val="diagram20181196_2*l_i*1_34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35"/>
  <p:tag name="KSO_WM_UNIT_ID" val="diagram20181196_2*l_i*1_35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36"/>
  <p:tag name="KSO_WM_UNIT_ID" val="diagram20181196_2*l_i*1_36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37"/>
  <p:tag name="KSO_WM_UNIT_ID" val="diagram20181196_2*l_i*1_37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38"/>
  <p:tag name="KSO_WM_UNIT_ID" val="diagram20181196_2*l_i*1_38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39"/>
  <p:tag name="KSO_WM_UNIT_ID" val="diagram20181196_2*l_i*1_39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40"/>
  <p:tag name="KSO_WM_UNIT_ID" val="diagram20181196_2*l_i*1_40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41"/>
  <p:tag name="KSO_WM_UNIT_ID" val="diagram20181196_2*l_i*1_41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42"/>
  <p:tag name="KSO_WM_UNIT_ID" val="diagram20181196_2*l_i*1_42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43"/>
  <p:tag name="KSO_WM_UNIT_ID" val="diagram20181196_2*l_i*1_43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44"/>
  <p:tag name="KSO_WM_UNIT_ID" val="diagram20181196_2*l_i*1_44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45"/>
  <p:tag name="KSO_WM_UNIT_ID" val="diagram20181196_2*l_i*1_45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46"/>
  <p:tag name="KSO_WM_UNIT_ID" val="diagram20181196_2*l_i*1_46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47"/>
  <p:tag name="KSO_WM_UNIT_ID" val="diagram20181196_2*l_i*1_47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48"/>
  <p:tag name="KSO_WM_UNIT_ID" val="diagram20181196_2*l_i*1_48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49"/>
  <p:tag name="KSO_WM_UNIT_ID" val="diagram20181196_2*l_i*1_49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50"/>
  <p:tag name="KSO_WM_UNIT_ID" val="diagram20181196_2*l_i*1_50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51"/>
  <p:tag name="KSO_WM_UNIT_ID" val="diagram20181196_2*l_i*1_51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52"/>
  <p:tag name="KSO_WM_UNIT_ID" val="diagram20181196_2*l_i*1_52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53"/>
  <p:tag name="KSO_WM_UNIT_ID" val="diagram20181196_2*l_i*1_53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54"/>
  <p:tag name="KSO_WM_UNIT_ID" val="diagram20181196_2*l_i*1_54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55"/>
  <p:tag name="KSO_WM_UNIT_ID" val="diagram20181196_2*l_i*1_55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56"/>
  <p:tag name="KSO_WM_UNIT_ID" val="diagram20181196_2*l_i*1_56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57"/>
  <p:tag name="KSO_WM_UNIT_ID" val="diagram20181196_2*l_i*1_57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58"/>
  <p:tag name="KSO_WM_UNIT_ID" val="diagram20181196_2*l_i*1_58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176_4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176_4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176_4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176_4*l_h_f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176_4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176_4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176_4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176_4*l_h_i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176_4*l_h_f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176_4*l_h_f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176_4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176_4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176_4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176_4*l_h_i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176_4*l_h_f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176_4*l_h_f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176_4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176_4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176_4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176_4*l_h_i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176_4*l_h_i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176_4*l_h_f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176_4*l_h_f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5176_4*l_h_f*1_4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3356,&quot;width&quot;:12101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h_i"/>
  <p:tag name="KSO_WM_UNIT_INDEX" val="1_1_1"/>
  <p:tag name="KSO_WM_UNIT_ID" val="diagram20181196_2*l_h_i*1_1_1"/>
  <p:tag name="KSO_WM_UNIT_LAYERLEVEL" val="1_1_1"/>
  <p:tag name="KSO_WM_BEAUTIFY_FLAG" val="#wm#"/>
  <p:tag name="KSO_WM_TAG_VERSION" val="1.0"/>
  <p:tag name="KSO_WM_DIAGRAM_GROUP_CODE" val="l1-1"/>
  <p:tag name="KSO_WM_UNIT_FILL_FORE_SCHEMECOLOR_INDEX" val="10"/>
  <p:tag name="KSO_WM_UNIT_FILL_TYPE" val="1"/>
  <p:tag name="KSO_WM_UNIT_TEXT_FILL_FORE_SCHEMECOLOR_INDEX" val="13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h_i"/>
  <p:tag name="KSO_WM_UNIT_INDEX" val="1_1_2"/>
  <p:tag name="KSO_WM_UNIT_ID" val="diagram20181196_2*l_h_i*1_1_2"/>
  <p:tag name="KSO_WM_UNIT_LAYERLEVEL" val="1_1_1"/>
  <p:tag name="KSO_WM_BEAUTIFY_FLAG" val="#wm#"/>
  <p:tag name="KSO_WM_TAG_VERSION" val="1.0"/>
  <p:tag name="KSO_WM_DIAGRAM_GROUP_CODE" val="l1-1"/>
  <p:tag name="KSO_WM_UNIT_FILL_FORE_SCHEMECOLOR_INDEX" val="10"/>
  <p:tag name="KSO_WM_UNIT_FILL_TYPE" val="1"/>
  <p:tag name="KSO_WM_UNIT_TEXT_FILL_FORE_SCHEMECOLOR_INDEX" val="13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h_i"/>
  <p:tag name="KSO_WM_UNIT_INDEX" val="1_1_3"/>
  <p:tag name="KSO_WM_UNIT_ID" val="diagram20181196_2*l_h_i*1_1_3"/>
  <p:tag name="KSO_WM_UNIT_LAYERLEVEL" val="1_1_1"/>
  <p:tag name="KSO_WM_BEAUTIFY_FLAG" val="#wm#"/>
  <p:tag name="KSO_WM_TAG_VERSION" val="1.0"/>
  <p:tag name="KSO_WM_DIAGRAM_GROUP_CODE" val="l1-1"/>
  <p:tag name="KSO_WM_UNIT_FILL_FORE_SCHEMECOLOR_INDEX" val="10"/>
  <p:tag name="KSO_WM_UNIT_FILL_TYPE" val="1"/>
  <p:tag name="KSO_WM_UNIT_TEXT_FILL_FORE_SCHEMECOLOR_INDEX" val="13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h_a"/>
  <p:tag name="KSO_WM_UNIT_INDEX" val="1_1_1"/>
  <p:tag name="KSO_WM_UNIT_ID" val="diagram20181196_2*l_h_a*1_1_1"/>
  <p:tag name="KSO_WM_UNIT_LAYERLEVEL" val="1_1_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内容文字"/>
  <p:tag name="KSO_WM_UNIT_TEXT_FILL_FORE_SCHEMECOLOR_INDEX" val="14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h_i"/>
  <p:tag name="KSO_WM_UNIT_INDEX" val="1_2_1"/>
  <p:tag name="KSO_WM_UNIT_ID" val="diagram20181196_2*l_h_i*1_2_1"/>
  <p:tag name="KSO_WM_UNIT_LAYERLEVEL" val="1_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h_i"/>
  <p:tag name="KSO_WM_UNIT_INDEX" val="1_2_2"/>
  <p:tag name="KSO_WM_UNIT_ID" val="diagram20181196_2*l_h_i*1_2_2"/>
  <p:tag name="KSO_WM_UNIT_LAYERLEVEL" val="1_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h_i"/>
  <p:tag name="KSO_WM_UNIT_INDEX" val="1_2_3"/>
  <p:tag name="KSO_WM_UNIT_ID" val="diagram20181196_2*l_h_i*1_2_3"/>
  <p:tag name="KSO_WM_UNIT_LAYERLEVEL" val="1_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h_a"/>
  <p:tag name="KSO_WM_UNIT_INDEX" val="1_2_1"/>
  <p:tag name="KSO_WM_UNIT_ID" val="diagram20181196_2*l_h_a*1_2_1"/>
  <p:tag name="KSO_WM_UNIT_LAYERLEVEL" val="1_1_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内容文字"/>
  <p:tag name="KSO_WM_UNIT_TEXT_FILL_FORE_SCHEMECOLOR_INDEX" val="14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h_i"/>
  <p:tag name="KSO_WM_UNIT_INDEX" val="1_3_1"/>
  <p:tag name="KSO_WM_UNIT_ID" val="diagram20181196_2*l_h_i*1_3_1"/>
  <p:tag name="KSO_WM_UNIT_LAYERLEVEL" val="1_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h_i"/>
  <p:tag name="KSO_WM_UNIT_INDEX" val="1_3_2"/>
  <p:tag name="KSO_WM_UNIT_ID" val="diagram20181196_2*l_h_i*1_3_2"/>
  <p:tag name="KSO_WM_UNIT_LAYERLEVEL" val="1_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h_i"/>
  <p:tag name="KSO_WM_UNIT_INDEX" val="1_3_3"/>
  <p:tag name="KSO_WM_UNIT_ID" val="diagram20181196_2*l_h_i*1_3_3"/>
  <p:tag name="KSO_WM_UNIT_LAYERLEVEL" val="1_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h_a"/>
  <p:tag name="KSO_WM_UNIT_INDEX" val="1_3_1"/>
  <p:tag name="KSO_WM_UNIT_ID" val="diagram20181196_2*l_h_a*1_3_1"/>
  <p:tag name="KSO_WM_UNIT_LAYERLEVEL" val="1_1_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内容文字"/>
  <p:tag name="KSO_WM_UNIT_TEXT_FILL_FORE_SCHEMECOLOR_INDEX" val="14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h_i"/>
  <p:tag name="KSO_WM_UNIT_INDEX" val="1_4_1"/>
  <p:tag name="KSO_WM_UNIT_ID" val="diagram20181196_2*l_h_i*1_4_1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h_i"/>
  <p:tag name="KSO_WM_UNIT_INDEX" val="1_4_2"/>
  <p:tag name="KSO_WM_UNIT_ID" val="diagram20181196_2*l_h_i*1_4_2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h_i"/>
  <p:tag name="KSO_WM_UNIT_INDEX" val="1_4_3"/>
  <p:tag name="KSO_WM_UNIT_ID" val="diagram20181196_2*l_h_i*1_4_3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h_f"/>
  <p:tag name="KSO_WM_UNIT_INDEX" val="1_4_1"/>
  <p:tag name="KSO_WM_UNIT_ID" val="diagram20181196_2*l_h_f*1_4_1"/>
  <p:tag name="KSO_WM_UNIT_LAYERLEVEL" val="1_1_1"/>
  <p:tag name="KSO_WM_UNIT_VALUE" val="25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您的内容"/>
  <p:tag name="KSO_WM_UNIT_TEXT_FILL_FORE_SCHEMECOLOR_INDEX" val="14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h_a"/>
  <p:tag name="KSO_WM_UNIT_INDEX" val="1_4_1"/>
  <p:tag name="KSO_WM_UNIT_ID" val="diagram20181196_2*l_h_a*1_4_1"/>
  <p:tag name="KSO_WM_UNIT_LAYERLEVEL" val="1_1_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内容文字"/>
  <p:tag name="KSO_WM_UNIT_TEXT_FILL_FORE_SCHEMECOLOR_INDEX" val="14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20181196_2*i*21"/>
  <p:tag name="KSO_WM_TEMPLATE_CATEGORY" val="diagram"/>
  <p:tag name="KSO_WM_TEMPLATE_INDEX" val="20181196"/>
  <p:tag name="KSO_WM_UNIT_INDEX" val="2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13"/>
  <p:tag name="KSO_WM_UNIT_ID" val="diagram20181196_2*l_i*1_13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14"/>
  <p:tag name="KSO_WM_UNIT_ID" val="diagram20181196_2*l_i*1_14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15"/>
  <p:tag name="KSO_WM_UNIT_ID" val="diagram20181196_2*l_i*1_15"/>
  <p:tag name="KSO_WM_UNIT_LAYERLEVEL" val="1_1"/>
  <p:tag name="KSO_WM_BEAUTIFY_FLAG" val="#wm#"/>
  <p:tag name="KSO_WM_TAG_VERSION" val="1.0"/>
  <p:tag name="KSO_WM_DIAGRAM_GROUP_CODE" val="l1-1"/>
  <p:tag name="KSO_WM_UNIT_FILL_FORE_SCHEMECOLOR_INDEX" val="4"/>
  <p:tag name="KSO_WM_UNIT_FILL_TYPE" val="1"/>
  <p:tag name="KSO_WM_UNIT_TEXT_FILL_FORE_SCHEMECOLOR_INDEX" val="13"/>
  <p:tag name="KSO_WM_UNIT_TEXT_FILL_TY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16"/>
  <p:tag name="KSO_WM_UNIT_ID" val="diagram20181196_2*l_i*1_16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17"/>
  <p:tag name="KSO_WM_UNIT_ID" val="diagram20181196_2*l_i*1_17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18"/>
  <p:tag name="KSO_WM_UNIT_ID" val="diagram20181196_2*l_i*1_18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19"/>
  <p:tag name="KSO_WM_UNIT_ID" val="diagram20181196_2*l_i*1_19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20"/>
  <p:tag name="KSO_WM_UNIT_ID" val="diagram20181196_2*l_i*1_20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21"/>
  <p:tag name="KSO_WM_UNIT_ID" val="diagram20181196_2*l_i*1_21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22"/>
  <p:tag name="KSO_WM_UNIT_ID" val="diagram20181196_2*l_i*1_22"/>
  <p:tag name="KSO_WM_UNIT_LAYERLEVEL" val="1_1"/>
  <p:tag name="KSO_WM_BEAUTIFY_FLAG" val="#wm#"/>
  <p:tag name="KSO_WM_TAG_VERSION" val="1.0"/>
  <p:tag name="KSO_WM_DIAGRAM_GROUP_CODE" val="l1-1"/>
  <p:tag name="KSO_WM_UNIT_FILL_FORE_SCHEMECOLOR_INDEX" val="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23"/>
  <p:tag name="KSO_WM_UNIT_ID" val="diagram20181196_2*l_i*1_23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24"/>
  <p:tag name="KSO_WM_UNIT_ID" val="diagram20181196_2*l_i*1_24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25"/>
  <p:tag name="KSO_WM_UNIT_ID" val="diagram20181196_2*l_i*1_25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26"/>
  <p:tag name="KSO_WM_UNIT_ID" val="diagram20181196_2*l_i*1_26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27"/>
  <p:tag name="KSO_WM_UNIT_ID" val="diagram20181196_2*l_i*1_27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28"/>
  <p:tag name="KSO_WM_UNIT_ID" val="diagram20181196_2*l_i*1_28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29"/>
  <p:tag name="KSO_WM_UNIT_ID" val="diagram20181196_2*l_i*1_29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30"/>
  <p:tag name="KSO_WM_UNIT_ID" val="diagram20181196_2*l_i*1_30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31"/>
  <p:tag name="KSO_WM_UNIT_ID" val="diagram20181196_2*l_i*1_31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1196"/>
  <p:tag name="KSO_WM_UNIT_TYPE" val="l_i"/>
  <p:tag name="KSO_WM_UNIT_INDEX" val="1_32"/>
  <p:tag name="KSO_WM_UNIT_ID" val="diagram20181196_2*l_i*1_32"/>
  <p:tag name="KSO_WM_UNIT_LAYERLEVEL" val="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大都市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大都市</Template>
  <TotalTime>36</TotalTime>
  <Words>603</Words>
  <Application>Microsoft Office PowerPoint</Application>
  <PresentationFormat>宽屏</PresentationFormat>
  <Paragraphs>120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Arial</vt:lpstr>
      <vt:lpstr>Calibri Light</vt:lpstr>
      <vt:lpstr>Consolas</vt:lpstr>
      <vt:lpstr>Wingdings</vt:lpstr>
      <vt:lpstr>大都市</vt:lpstr>
      <vt:lpstr>Copilot in Test Engineering</vt:lpstr>
      <vt:lpstr>Agenda</vt:lpstr>
      <vt:lpstr>API automation testing with Copilot in JAVA</vt:lpstr>
      <vt:lpstr>PowerPoint 演示文稿</vt:lpstr>
      <vt:lpstr>Background</vt:lpstr>
      <vt:lpstr>Session Warm-up</vt:lpstr>
      <vt:lpstr>Session Warm-up</vt:lpstr>
      <vt:lpstr>Example - postman - Json File</vt:lpstr>
      <vt:lpstr>Example - postman - Json String</vt:lpstr>
      <vt:lpstr>Python with Copilot</vt:lpstr>
      <vt:lpstr>PowerPoint 演示文稿</vt:lpstr>
      <vt:lpstr>Python UI Automation Example</vt:lpstr>
      <vt:lpstr>Copilot Demo</vt:lpstr>
      <vt:lpstr>Copilot Demo</vt:lpstr>
      <vt:lpstr>Copilot with Cypress</vt:lpstr>
      <vt:lpstr>PowerPoint 演示文稿</vt:lpstr>
      <vt:lpstr>Case Study</vt:lpstr>
      <vt:lpstr>Demo</vt:lpstr>
      <vt:lpstr>Copilot Usage</vt:lpstr>
      <vt:lpstr>Coplit Usage</vt:lpstr>
      <vt:lpstr>Copilot Usage</vt:lpstr>
      <vt:lpstr>Web automation testing with Copilot in JAVA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万瑾卓</dc:creator>
  <cp:lastModifiedBy>万 瑾卓</cp:lastModifiedBy>
  <cp:revision>189</cp:revision>
  <dcterms:created xsi:type="dcterms:W3CDTF">2019-06-19T02:08:00Z</dcterms:created>
  <dcterms:modified xsi:type="dcterms:W3CDTF">2023-07-31T00:36:03Z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FB1B8CB0DA6744A5A180516546AA9761_11</vt:lpwstr>
  </property>
</Properties>
</file>