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8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38288-8028-4418-868C-F864AA9D1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AEAD6-2909-44F1-971C-AE7EA05FA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18560-4D6B-4F30-AB56-7847C070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D5EE5C-BF5A-4439-BF68-E28ABB7D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F6F82-48A3-4BA2-A8DA-AE39ED61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7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8DC1A-614D-4669-B15F-7FE9CF0F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F710AB-ADC5-4363-BE16-3A0A3841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B5B16-3F5E-4DCE-B9B1-11C9F19F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7EBBC-9327-4E1D-814A-EC1BCFDB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8189C1-2AAB-4319-AC4B-8D8B054E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4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5DE9F4-0E4C-42ED-ADB4-ED50AB1C4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699DA2-0CAD-48C3-B7C7-8AA411765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C58E3-5BA9-4454-8B1E-20CF5753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F3508-475A-4437-9ED3-E423315F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00824-672E-414C-8600-83B5D250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9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A3AA5-2412-403B-8FB7-5A778F27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ED22A-2EA1-4B4C-BBF2-3AF53AF7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F0076-1FE3-4B0A-AA26-4980DA01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F1674-DDD5-4B8B-BF4B-65CECB86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5E9561-1944-4622-A296-86C1F4CA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8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E5B90-1468-4D30-A4BA-E49F730E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AB52CE-37E9-46BC-B79B-CA3C623F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71C33-DC98-470E-AE98-6662A026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EDDCC-BE76-454A-B20F-D0FBAD9C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73078-AD4C-4AD0-8386-34D826A5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0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8CDB-ACD4-49B3-974C-1E4AF853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B50A8-AD42-4D80-BB0B-6DD20FD95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965AA-734B-43E6-8C3F-4CBC581A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F163D1-4820-4906-B75A-D402594E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68B04-A7B7-4AE6-AC19-1662FC23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5AE438-A955-4D9F-9926-17B94375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06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54960-E219-4C3A-A5DE-B73E97AA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CD5CAC-4C4F-4DBA-AC86-3898B6FC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81498-F5F8-4A95-896C-0D409A6F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BAA478-D3DA-4438-90C2-30DC2EB6F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F78897-09AC-4C5B-AD2E-C63DA57D2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2B3A4D-FA60-47DF-8B9B-462E0F35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64C3D3-1995-4BA4-A604-DD90053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9786B4-A79C-462A-9B1A-3C455FAC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0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219DF-6E4B-4FF6-832D-02F3D905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502568-1E5E-4D04-81F0-F219F329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91C2D1-E21C-4AFB-9494-5B0AF4FF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60E393-FD3D-4794-86B2-336106F4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03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8D8126-33BF-4844-ACDA-B528BB65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A3FE26-B199-45B8-AC5A-3465DA70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C6C681-EC08-45AB-AB03-6246F5E5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7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34FB3-C897-4651-8F2E-59514BF7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B4091-0D31-49E8-8AEE-BD6E6CBC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2C450A-562B-4B71-9412-8F80097B8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65FA2-D23E-4005-84FD-5F39C425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665E58-7F9A-4A38-8EE2-E6B67FA5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CD468-B57A-4598-93BC-10F81E7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3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5496E-CE75-4528-96A5-780B3620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F3A7F1-DE6B-4CFD-8AEA-25E8FFD03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6F05D7-5603-438B-85C4-8DC06FC88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11E49E-A264-4293-BCF7-DB03ABF9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AE1ADD-A967-4385-A2DA-B969FE60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842D67-1446-4721-A5FA-7FB713DC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09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DBFE18-E31B-4D08-81E3-0C0D427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6790F6-0ADF-4BCE-942A-E0B9F1BA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A3035B-374C-4765-B184-A87ED57BD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4F66-1561-491B-A04B-D73AA307A5BF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B87DA-3D26-4F78-8AD5-56A1EE63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29A5A-8F55-4BE8-9E9B-0274497F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2C6C-5AAD-42F6-AD0C-2063B3E02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B799C3-124D-4BC8-BEB0-9F72921F0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9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811D72-C407-454E-8110-18A021C6FCD3}"/>
              </a:ext>
            </a:extLst>
          </p:cNvPr>
          <p:cNvSpPr txBox="1"/>
          <p:nvPr/>
        </p:nvSpPr>
        <p:spPr>
          <a:xfrm>
            <a:off x="3902611" y="2209800"/>
            <a:ext cx="4386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LINKS FOR DEV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FCDDA1-8826-4A67-8631-BD76A04F7CA1}"/>
              </a:ext>
            </a:extLst>
          </p:cNvPr>
          <p:cNvSpPr txBox="1"/>
          <p:nvPr/>
        </p:nvSpPr>
        <p:spPr>
          <a:xfrm>
            <a:off x="679196" y="3224510"/>
            <a:ext cx="10833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Ferramenta para </a:t>
            </a:r>
            <a:r>
              <a:rPr lang="pt-BR" sz="4000" dirty="0" err="1">
                <a:solidFill>
                  <a:schemeClr val="bg1"/>
                </a:solidFill>
              </a:rPr>
              <a:t>dev’s</a:t>
            </a:r>
            <a:r>
              <a:rPr lang="pt-BR" sz="4000" dirty="0">
                <a:solidFill>
                  <a:schemeClr val="bg1"/>
                </a:solidFill>
              </a:rPr>
              <a:t> salvarem seus links favoritos</a:t>
            </a:r>
          </a:p>
        </p:txBody>
      </p:sp>
    </p:spTree>
    <p:extLst>
      <p:ext uri="{BB962C8B-B14F-4D97-AF65-F5344CB8AC3E}">
        <p14:creationId xmlns:p14="http://schemas.microsoft.com/office/powerpoint/2010/main" val="365833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B799C3-124D-4BC8-BEB0-9F72921F0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20" b="48001"/>
          <a:stretch/>
        </p:blipFill>
        <p:spPr>
          <a:xfrm>
            <a:off x="0" y="0"/>
            <a:ext cx="12192000" cy="13144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2F0DA3-64A0-4380-8ECE-C7646634E379}"/>
              </a:ext>
            </a:extLst>
          </p:cNvPr>
          <p:cNvSpPr txBox="1"/>
          <p:nvPr/>
        </p:nvSpPr>
        <p:spPr>
          <a:xfrm>
            <a:off x="387886" y="233659"/>
            <a:ext cx="2566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DC4FB4-6647-4D84-8A5E-BA4DADB72B5D}"/>
              </a:ext>
            </a:extLst>
          </p:cNvPr>
          <p:cNvSpPr txBox="1"/>
          <p:nvPr/>
        </p:nvSpPr>
        <p:spPr>
          <a:xfrm>
            <a:off x="171995" y="1619507"/>
            <a:ext cx="53747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LINKS FOR DEV é uma solução para quem sempre perde links de sites que consideram parceiros para o desenvolvimento, como banco de dados de imagens, ícones, tutoriais e etc..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E38A9D-6BAF-4707-8258-CAB13219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83" y="1379737"/>
            <a:ext cx="6171655" cy="53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B799C3-124D-4BC8-BEB0-9F72921F0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20" b="48001"/>
          <a:stretch/>
        </p:blipFill>
        <p:spPr>
          <a:xfrm>
            <a:off x="0" y="0"/>
            <a:ext cx="12192000" cy="13144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2F0DA3-64A0-4380-8ECE-C7646634E379}"/>
              </a:ext>
            </a:extLst>
          </p:cNvPr>
          <p:cNvSpPr txBox="1"/>
          <p:nvPr/>
        </p:nvSpPr>
        <p:spPr>
          <a:xfrm>
            <a:off x="387886" y="233659"/>
            <a:ext cx="6325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Como foi desenvolvido?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DC4FB4-6647-4D84-8A5E-BA4DADB72B5D}"/>
              </a:ext>
            </a:extLst>
          </p:cNvPr>
          <p:cNvSpPr txBox="1"/>
          <p:nvPr/>
        </p:nvSpPr>
        <p:spPr>
          <a:xfrm>
            <a:off x="387886" y="1548108"/>
            <a:ext cx="5374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LINKS FOR DEV foi desenvolvido utilizando como linguagem base para seu </a:t>
            </a:r>
            <a:r>
              <a:rPr lang="pt-BR" sz="2800" dirty="0" err="1">
                <a:solidFill>
                  <a:schemeClr val="bg1"/>
                </a:solidFill>
              </a:rPr>
              <a:t>backend</a:t>
            </a:r>
            <a:r>
              <a:rPr lang="pt-BR" sz="2800" dirty="0">
                <a:solidFill>
                  <a:schemeClr val="bg1"/>
                </a:solidFill>
              </a:rPr>
              <a:t> o Node-</a:t>
            </a:r>
            <a:r>
              <a:rPr lang="pt-BR" sz="2800" dirty="0" err="1">
                <a:solidFill>
                  <a:schemeClr val="bg1"/>
                </a:solidFill>
              </a:rPr>
              <a:t>Js</a:t>
            </a:r>
            <a:r>
              <a:rPr lang="pt-BR" sz="2800" dirty="0">
                <a:solidFill>
                  <a:schemeClr val="bg1"/>
                </a:solidFill>
              </a:rPr>
              <a:t> acompanhado de alguns de seus principais módulos (Express, </a:t>
            </a:r>
            <a:r>
              <a:rPr lang="pt-BR" sz="2800" dirty="0" err="1">
                <a:solidFill>
                  <a:schemeClr val="bg1"/>
                </a:solidFill>
              </a:rPr>
              <a:t>Ejs</a:t>
            </a:r>
            <a:r>
              <a:rPr lang="pt-BR" sz="2800" dirty="0">
                <a:solidFill>
                  <a:schemeClr val="bg1"/>
                </a:solidFill>
              </a:rPr>
              <a:t>, </a:t>
            </a:r>
            <a:r>
              <a:rPr lang="pt-BR" sz="2800" dirty="0" err="1">
                <a:solidFill>
                  <a:schemeClr val="bg1"/>
                </a:solidFill>
              </a:rPr>
              <a:t>Body</a:t>
            </a:r>
            <a:r>
              <a:rPr lang="pt-BR" sz="2800" dirty="0">
                <a:solidFill>
                  <a:schemeClr val="bg1"/>
                </a:solidFill>
              </a:rPr>
              <a:t>-Parser). Para o front-</a:t>
            </a:r>
            <a:r>
              <a:rPr lang="pt-BR" sz="2800" dirty="0" err="1">
                <a:solidFill>
                  <a:schemeClr val="bg1"/>
                </a:solidFill>
              </a:rPr>
              <a:t>end</a:t>
            </a:r>
            <a:r>
              <a:rPr lang="pt-BR" sz="2800" dirty="0">
                <a:solidFill>
                  <a:schemeClr val="bg1"/>
                </a:solidFill>
              </a:rPr>
              <a:t> foi utilizado HTML através do EJS, CSS e JS.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Os dados são manipulados através de um arquivo </a:t>
            </a:r>
            <a:r>
              <a:rPr lang="pt-BR" sz="2800" dirty="0" err="1">
                <a:solidFill>
                  <a:schemeClr val="bg1"/>
                </a:solidFill>
              </a:rPr>
              <a:t>Json</a:t>
            </a:r>
            <a:r>
              <a:rPr lang="pt-BR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8" name="Picture 4" descr="NodeJs - Primeiros passos">
            <a:extLst>
              <a:ext uri="{FF2B5EF4-FFF2-40B4-BE49-F238E27FC236}">
                <a16:creationId xmlns:a16="http://schemas.microsoft.com/office/drawing/2014/main" id="{AACD96E4-452D-4056-8C4D-60223E49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39" y="1866901"/>
            <a:ext cx="3602351" cy="188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icas para se Tornar Ninja em JavaScript! | by Glaucia Lemos |  WoMakersCode | Medium">
            <a:extLst>
              <a:ext uri="{FF2B5EF4-FFF2-40B4-BE49-F238E27FC236}">
                <a16:creationId xmlns:a16="http://schemas.microsoft.com/office/drawing/2014/main" id="{F037EF1F-ADBE-4DD4-85C5-6780F14F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39" y="4304584"/>
            <a:ext cx="3589868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B799C3-124D-4BC8-BEB0-9F72921F0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20" b="48001"/>
          <a:stretch/>
        </p:blipFill>
        <p:spPr>
          <a:xfrm>
            <a:off x="0" y="0"/>
            <a:ext cx="12192000" cy="13144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2F0DA3-64A0-4380-8ECE-C7646634E379}"/>
              </a:ext>
            </a:extLst>
          </p:cNvPr>
          <p:cNvSpPr txBox="1"/>
          <p:nvPr/>
        </p:nvSpPr>
        <p:spPr>
          <a:xfrm>
            <a:off x="387886" y="233659"/>
            <a:ext cx="3415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Página inicial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DC4FB4-6647-4D84-8A5E-BA4DADB72B5D}"/>
              </a:ext>
            </a:extLst>
          </p:cNvPr>
          <p:cNvSpPr txBox="1"/>
          <p:nvPr/>
        </p:nvSpPr>
        <p:spPr>
          <a:xfrm>
            <a:off x="171995" y="1619507"/>
            <a:ext cx="5374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Em sua página inicial, é mostrado todos os itens incluídos divididos por categorias e no final da página existe um botão para incluir um novo item.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E38A9D-6BAF-4707-8258-CAB13219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83" y="1379737"/>
            <a:ext cx="6171655" cy="53862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CBE9E3-579B-4E55-A5B5-977FE2E98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2" t="64177" r="20990" b="1"/>
          <a:stretch/>
        </p:blipFill>
        <p:spPr>
          <a:xfrm>
            <a:off x="787676" y="4171334"/>
            <a:ext cx="4143375" cy="98109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C0052A6-D0DC-45C8-9BE7-8E55753B484B}"/>
              </a:ext>
            </a:extLst>
          </p:cNvPr>
          <p:cNvCxnSpPr>
            <a:cxnSpLocks/>
          </p:cNvCxnSpPr>
          <p:nvPr/>
        </p:nvCxnSpPr>
        <p:spPr>
          <a:xfrm>
            <a:off x="2486025" y="3429000"/>
            <a:ext cx="466725" cy="13335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7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B799C3-124D-4BC8-BEB0-9F72921F0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20" b="48001"/>
          <a:stretch/>
        </p:blipFill>
        <p:spPr>
          <a:xfrm>
            <a:off x="0" y="0"/>
            <a:ext cx="12192000" cy="13144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2F0DA3-64A0-4380-8ECE-C7646634E379}"/>
              </a:ext>
            </a:extLst>
          </p:cNvPr>
          <p:cNvSpPr txBox="1"/>
          <p:nvPr/>
        </p:nvSpPr>
        <p:spPr>
          <a:xfrm>
            <a:off x="387886" y="233659"/>
            <a:ext cx="4000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Adição de itens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DC4FB4-6647-4D84-8A5E-BA4DADB72B5D}"/>
              </a:ext>
            </a:extLst>
          </p:cNvPr>
          <p:cNvSpPr txBox="1"/>
          <p:nvPr/>
        </p:nvSpPr>
        <p:spPr>
          <a:xfrm>
            <a:off x="171995" y="1619507"/>
            <a:ext cx="53747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Para adicionar itens é preciso preencher todo o formulário, caso algum campo não seja preenchido, o sistema não salvara e retornará uma mensagem indicando que todos os campos precisam ser preenchidos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48B7C9D-DA88-40CD-9BFA-D486E6269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494" y="1964992"/>
            <a:ext cx="6399511" cy="41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7B799C3-124D-4BC8-BEB0-9F72921F0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20" b="48001"/>
          <a:stretch/>
        </p:blipFill>
        <p:spPr>
          <a:xfrm>
            <a:off x="0" y="0"/>
            <a:ext cx="12192000" cy="13144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2F0DA3-64A0-4380-8ECE-C7646634E379}"/>
              </a:ext>
            </a:extLst>
          </p:cNvPr>
          <p:cNvSpPr txBox="1"/>
          <p:nvPr/>
        </p:nvSpPr>
        <p:spPr>
          <a:xfrm>
            <a:off x="387886" y="233659"/>
            <a:ext cx="4444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Exclusão de itens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DC4FB4-6647-4D84-8A5E-BA4DADB72B5D}"/>
              </a:ext>
            </a:extLst>
          </p:cNvPr>
          <p:cNvSpPr txBox="1"/>
          <p:nvPr/>
        </p:nvSpPr>
        <p:spPr>
          <a:xfrm>
            <a:off x="171995" y="1619507"/>
            <a:ext cx="5374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Para excluir um item de sua escolha, basta clicar no botão “apagar” que o item será excluído e uma mensagem de confirmação irá aparecer.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D5C8CA-15A8-4B2D-814F-48CC359A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21" y="2709677"/>
            <a:ext cx="3458058" cy="2657846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2EA63C0-1EB8-4BFF-9551-8AAFFEDE3B3F}"/>
              </a:ext>
            </a:extLst>
          </p:cNvPr>
          <p:cNvCxnSpPr>
            <a:cxnSpLocks/>
          </p:cNvCxnSpPr>
          <p:nvPr/>
        </p:nvCxnSpPr>
        <p:spPr>
          <a:xfrm>
            <a:off x="8486775" y="4838700"/>
            <a:ext cx="12858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20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 FERREIRA</dc:creator>
  <cp:lastModifiedBy>ALLAN FERREIRA</cp:lastModifiedBy>
  <cp:revision>4</cp:revision>
  <dcterms:created xsi:type="dcterms:W3CDTF">2021-07-06T01:07:48Z</dcterms:created>
  <dcterms:modified xsi:type="dcterms:W3CDTF">2021-07-06T01:34:44Z</dcterms:modified>
</cp:coreProperties>
</file>