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"/>
  </p:notesMasterIdLst>
  <p:sldIdLst>
    <p:sldId id="256" r:id="rId2"/>
    <p:sldId id="264" r:id="rId3"/>
    <p:sldId id="261" r:id="rId4"/>
    <p:sldId id="265" r:id="rId5"/>
    <p:sldId id="262" r:id="rId6"/>
    <p:sldId id="263" r:id="rId7"/>
    <p:sldId id="266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0505" autoAdjust="0"/>
  </p:normalViewPr>
  <p:slideViewPr>
    <p:cSldViewPr snapToGrid="0">
      <p:cViewPr varScale="1">
        <p:scale>
          <a:sx n="80" d="100"/>
          <a:sy n="80" d="100"/>
        </p:scale>
        <p:origin x="173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A85D04-E182-4EB1-8C74-33D05B7CC4E0}" type="doc">
      <dgm:prSet loTypeId="urn:microsoft.com/office/officeart/2009/3/layout/CircleRelationship" loCatId="relationship" qsTypeId="urn:microsoft.com/office/officeart/2005/8/quickstyle/3d3" qsCatId="3D" csTypeId="urn:microsoft.com/office/officeart/2005/8/colors/colorful3" csCatId="colorful" phldr="1"/>
      <dgm:spPr/>
      <dgm:t>
        <a:bodyPr/>
        <a:lstStyle/>
        <a:p>
          <a:endParaRPr lang="fr-FR"/>
        </a:p>
      </dgm:t>
    </dgm:pt>
    <dgm:pt modelId="{66FB637A-7200-4EB5-8533-503D15CC5F9E}">
      <dgm:prSet phldrT="[Texte]" custT="1"/>
      <dgm:spPr/>
      <dgm:t>
        <a:bodyPr/>
        <a:lstStyle/>
        <a:p>
          <a:r>
            <a:rPr lang="fr-FR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rPr>
            <a:t>Mercedes AMG F1</a:t>
          </a:r>
        </a:p>
        <a:p>
          <a:r>
            <a:rPr lang="fr-FR" sz="2000" dirty="0"/>
            <a:t>(470.000.000€)</a:t>
          </a:r>
        </a:p>
      </dgm:t>
    </dgm:pt>
    <dgm:pt modelId="{D0BA1484-309E-4893-92DD-49C6BCD94192}" type="parTrans" cxnId="{B9417C48-1E6E-434C-9DBC-31BC04B46AC6}">
      <dgm:prSet/>
      <dgm:spPr/>
      <dgm:t>
        <a:bodyPr/>
        <a:lstStyle/>
        <a:p>
          <a:endParaRPr lang="fr-FR"/>
        </a:p>
      </dgm:t>
    </dgm:pt>
    <dgm:pt modelId="{48FFFF90-9782-447E-A9CD-6DDF86830643}" type="sibTrans" cxnId="{B9417C48-1E6E-434C-9DBC-31BC04B46AC6}">
      <dgm:prSet/>
      <dgm:spPr/>
      <dgm:t>
        <a:bodyPr/>
        <a:lstStyle/>
        <a:p>
          <a:endParaRPr lang="fr-FR"/>
        </a:p>
      </dgm:t>
    </dgm:pt>
    <dgm:pt modelId="{065B96BE-8152-4356-8207-9E34869C2207}">
      <dgm:prSet phldrT="[Texte]"/>
      <dgm:spPr/>
      <dgm:t>
        <a:bodyPr/>
        <a:lstStyle/>
        <a:p>
          <a:r>
            <a:rPr lang="fr-FR" dirty="0"/>
            <a:t>Ferrari</a:t>
          </a:r>
        </a:p>
        <a:p>
          <a:r>
            <a:rPr lang="fr-FR" dirty="0"/>
            <a:t>(465.000.000€)</a:t>
          </a:r>
        </a:p>
      </dgm:t>
    </dgm:pt>
    <dgm:pt modelId="{19487ECC-C456-419A-A67D-FCA9BD8E50DA}" type="parTrans" cxnId="{05C3D54F-E9CE-49AC-BB1C-05CC9EE3EB19}">
      <dgm:prSet/>
      <dgm:spPr/>
      <dgm:t>
        <a:bodyPr/>
        <a:lstStyle/>
        <a:p>
          <a:endParaRPr lang="fr-FR"/>
        </a:p>
      </dgm:t>
    </dgm:pt>
    <dgm:pt modelId="{4558D8CC-87BD-468D-ABE5-FE80D6D6FA99}" type="sibTrans" cxnId="{05C3D54F-E9CE-49AC-BB1C-05CC9EE3EB19}">
      <dgm:prSet/>
      <dgm:spPr/>
      <dgm:t>
        <a:bodyPr/>
        <a:lstStyle/>
        <a:p>
          <a:endParaRPr lang="fr-FR"/>
        </a:p>
      </dgm:t>
    </dgm:pt>
    <dgm:pt modelId="{ED596A41-7C8A-46B9-81D8-F3BD0A7950AC}">
      <dgm:prSet phldrT="[Texte]" custT="1"/>
      <dgm:spPr/>
      <dgm:t>
        <a:bodyPr/>
        <a:lstStyle/>
        <a:p>
          <a:r>
            <a:rPr lang="fr-FR" sz="900" dirty="0"/>
            <a:t>Red Bull Racing</a:t>
          </a:r>
        </a:p>
        <a:p>
          <a:r>
            <a:rPr lang="fr-FR" sz="900" dirty="0"/>
            <a:t>(440.000.000€)</a:t>
          </a:r>
        </a:p>
      </dgm:t>
    </dgm:pt>
    <dgm:pt modelId="{C8F9CCFB-F420-415A-8DD7-4EA0ECDEB39A}" type="parTrans" cxnId="{B335A044-A7A4-47A1-9CA3-C4CDDD1F6C14}">
      <dgm:prSet/>
      <dgm:spPr/>
      <dgm:t>
        <a:bodyPr/>
        <a:lstStyle/>
        <a:p>
          <a:endParaRPr lang="fr-FR"/>
        </a:p>
      </dgm:t>
    </dgm:pt>
    <dgm:pt modelId="{D365A384-491A-42A8-B21E-00CADB05CF77}" type="sibTrans" cxnId="{B335A044-A7A4-47A1-9CA3-C4CDDD1F6C14}">
      <dgm:prSet/>
      <dgm:spPr/>
      <dgm:t>
        <a:bodyPr/>
        <a:lstStyle/>
        <a:p>
          <a:endParaRPr lang="fr-FR"/>
        </a:p>
      </dgm:t>
    </dgm:pt>
    <dgm:pt modelId="{11E0EB1F-5811-485A-AB0C-1E9B72285599}" type="pres">
      <dgm:prSet presAssocID="{D4A85D04-E182-4EB1-8C74-33D05B7CC4E0}" presName="Name0" presStyleCnt="0">
        <dgm:presLayoutVars>
          <dgm:chMax val="1"/>
          <dgm:chPref val="1"/>
        </dgm:presLayoutVars>
      </dgm:prSet>
      <dgm:spPr/>
    </dgm:pt>
    <dgm:pt modelId="{249ED586-9580-44ED-A5A5-E9B49B8EFFA6}" type="pres">
      <dgm:prSet presAssocID="{66FB637A-7200-4EB5-8533-503D15CC5F9E}" presName="Parent" presStyleLbl="node0" presStyleIdx="0" presStyleCnt="1">
        <dgm:presLayoutVars>
          <dgm:chMax val="5"/>
          <dgm:chPref val="5"/>
        </dgm:presLayoutVars>
      </dgm:prSet>
      <dgm:spPr/>
    </dgm:pt>
    <dgm:pt modelId="{A845921F-E2FB-4293-BE5D-9CFA208F75CB}" type="pres">
      <dgm:prSet presAssocID="{66FB637A-7200-4EB5-8533-503D15CC5F9E}" presName="Accent1" presStyleLbl="node1" presStyleIdx="0" presStyleCnt="13"/>
      <dgm:spPr/>
    </dgm:pt>
    <dgm:pt modelId="{46F0DBE0-5C6B-488E-B415-D9FA5B713B0A}" type="pres">
      <dgm:prSet presAssocID="{66FB637A-7200-4EB5-8533-503D15CC5F9E}" presName="Accent2" presStyleLbl="node1" presStyleIdx="1" presStyleCnt="13"/>
      <dgm:spPr/>
    </dgm:pt>
    <dgm:pt modelId="{61B01F95-CE74-4779-AEFA-44107230A0BC}" type="pres">
      <dgm:prSet presAssocID="{66FB637A-7200-4EB5-8533-503D15CC5F9E}" presName="Accent3" presStyleLbl="node1" presStyleIdx="2" presStyleCnt="13"/>
      <dgm:spPr/>
    </dgm:pt>
    <dgm:pt modelId="{63FBCA5B-F4C6-468F-895D-D25017D171E6}" type="pres">
      <dgm:prSet presAssocID="{66FB637A-7200-4EB5-8533-503D15CC5F9E}" presName="Accent4" presStyleLbl="node1" presStyleIdx="3" presStyleCnt="13"/>
      <dgm:spPr/>
    </dgm:pt>
    <dgm:pt modelId="{9696C7F5-F199-460B-A8D4-2253A67AC983}" type="pres">
      <dgm:prSet presAssocID="{66FB637A-7200-4EB5-8533-503D15CC5F9E}" presName="Accent5" presStyleLbl="node1" presStyleIdx="4" presStyleCnt="13"/>
      <dgm:spPr/>
    </dgm:pt>
    <dgm:pt modelId="{704C0660-63EF-4808-8AF3-E679F3788D7E}" type="pres">
      <dgm:prSet presAssocID="{66FB637A-7200-4EB5-8533-503D15CC5F9E}" presName="Accent6" presStyleLbl="node1" presStyleIdx="5" presStyleCnt="13"/>
      <dgm:spPr/>
    </dgm:pt>
    <dgm:pt modelId="{9644DCD3-4586-4F3F-9B92-937ACC7FAEC0}" type="pres">
      <dgm:prSet presAssocID="{065B96BE-8152-4356-8207-9E34869C2207}" presName="Child1" presStyleLbl="node1" presStyleIdx="6" presStyleCnt="13">
        <dgm:presLayoutVars>
          <dgm:chMax val="0"/>
          <dgm:chPref val="0"/>
        </dgm:presLayoutVars>
      </dgm:prSet>
      <dgm:spPr/>
    </dgm:pt>
    <dgm:pt modelId="{B5452495-0514-4648-A97D-56B63746AEB4}" type="pres">
      <dgm:prSet presAssocID="{065B96BE-8152-4356-8207-9E34869C2207}" presName="Accent7" presStyleCnt="0"/>
      <dgm:spPr/>
    </dgm:pt>
    <dgm:pt modelId="{9113A586-25B3-4094-AE4B-DF8DE16B2E56}" type="pres">
      <dgm:prSet presAssocID="{065B96BE-8152-4356-8207-9E34869C2207}" presName="AccentHold1" presStyleLbl="node1" presStyleIdx="7" presStyleCnt="13"/>
      <dgm:spPr/>
    </dgm:pt>
    <dgm:pt modelId="{3B85ADA9-F28A-4E44-88AF-C6B0FA641290}" type="pres">
      <dgm:prSet presAssocID="{065B96BE-8152-4356-8207-9E34869C2207}" presName="Accent8" presStyleCnt="0"/>
      <dgm:spPr/>
    </dgm:pt>
    <dgm:pt modelId="{B98DB600-CCBC-47B4-AAE2-31ED2667F87E}" type="pres">
      <dgm:prSet presAssocID="{065B96BE-8152-4356-8207-9E34869C2207}" presName="AccentHold2" presStyleLbl="node1" presStyleIdx="8" presStyleCnt="13"/>
      <dgm:spPr/>
    </dgm:pt>
    <dgm:pt modelId="{1622B99A-377B-4540-8DB6-ADF243823EBD}" type="pres">
      <dgm:prSet presAssocID="{ED596A41-7C8A-46B9-81D8-F3BD0A7950AC}" presName="Child2" presStyleLbl="node1" presStyleIdx="9" presStyleCnt="13">
        <dgm:presLayoutVars>
          <dgm:chMax val="0"/>
          <dgm:chPref val="0"/>
        </dgm:presLayoutVars>
      </dgm:prSet>
      <dgm:spPr/>
    </dgm:pt>
    <dgm:pt modelId="{76345D66-DC65-44E7-B25A-F4814F2D27FC}" type="pres">
      <dgm:prSet presAssocID="{ED596A41-7C8A-46B9-81D8-F3BD0A7950AC}" presName="Accent9" presStyleCnt="0"/>
      <dgm:spPr/>
    </dgm:pt>
    <dgm:pt modelId="{97E91786-C0B7-4F00-A1AA-88CA3B227DBC}" type="pres">
      <dgm:prSet presAssocID="{ED596A41-7C8A-46B9-81D8-F3BD0A7950AC}" presName="AccentHold1" presStyleLbl="node1" presStyleIdx="10" presStyleCnt="13"/>
      <dgm:spPr/>
    </dgm:pt>
    <dgm:pt modelId="{0416BED3-987E-4F9C-81A9-A1B9F229AB83}" type="pres">
      <dgm:prSet presAssocID="{ED596A41-7C8A-46B9-81D8-F3BD0A7950AC}" presName="Accent10" presStyleCnt="0"/>
      <dgm:spPr/>
    </dgm:pt>
    <dgm:pt modelId="{B8F1EA47-2CD1-4DA4-8EBD-2682471F2CB4}" type="pres">
      <dgm:prSet presAssocID="{ED596A41-7C8A-46B9-81D8-F3BD0A7950AC}" presName="AccentHold2" presStyleLbl="node1" presStyleIdx="11" presStyleCnt="13"/>
      <dgm:spPr/>
    </dgm:pt>
    <dgm:pt modelId="{ED5A33A0-4C5B-4CE2-A613-8ADC69B3B69B}" type="pres">
      <dgm:prSet presAssocID="{ED596A41-7C8A-46B9-81D8-F3BD0A7950AC}" presName="Accent11" presStyleCnt="0"/>
      <dgm:spPr/>
    </dgm:pt>
    <dgm:pt modelId="{B82C8EC2-265B-427A-80C8-0D30C1AEB36C}" type="pres">
      <dgm:prSet presAssocID="{ED596A41-7C8A-46B9-81D8-F3BD0A7950AC}" presName="AccentHold3" presStyleLbl="node1" presStyleIdx="12" presStyleCnt="13"/>
      <dgm:spPr/>
    </dgm:pt>
  </dgm:ptLst>
  <dgm:cxnLst>
    <dgm:cxn modelId="{B335A044-A7A4-47A1-9CA3-C4CDDD1F6C14}" srcId="{66FB637A-7200-4EB5-8533-503D15CC5F9E}" destId="{ED596A41-7C8A-46B9-81D8-F3BD0A7950AC}" srcOrd="1" destOrd="0" parTransId="{C8F9CCFB-F420-415A-8DD7-4EA0ECDEB39A}" sibTransId="{D365A384-491A-42A8-B21E-00CADB05CF77}"/>
    <dgm:cxn modelId="{B9417C48-1E6E-434C-9DBC-31BC04B46AC6}" srcId="{D4A85D04-E182-4EB1-8C74-33D05B7CC4E0}" destId="{66FB637A-7200-4EB5-8533-503D15CC5F9E}" srcOrd="0" destOrd="0" parTransId="{D0BA1484-309E-4893-92DD-49C6BCD94192}" sibTransId="{48FFFF90-9782-447E-A9CD-6DDF86830643}"/>
    <dgm:cxn modelId="{EF2FBD49-3476-4550-9167-75C58DA16F3E}" type="presOf" srcId="{ED596A41-7C8A-46B9-81D8-F3BD0A7950AC}" destId="{1622B99A-377B-4540-8DB6-ADF243823EBD}" srcOrd="0" destOrd="0" presId="urn:microsoft.com/office/officeart/2009/3/layout/CircleRelationship"/>
    <dgm:cxn modelId="{05C3D54F-E9CE-49AC-BB1C-05CC9EE3EB19}" srcId="{66FB637A-7200-4EB5-8533-503D15CC5F9E}" destId="{065B96BE-8152-4356-8207-9E34869C2207}" srcOrd="0" destOrd="0" parTransId="{19487ECC-C456-419A-A67D-FCA9BD8E50DA}" sibTransId="{4558D8CC-87BD-468D-ABE5-FE80D6D6FA99}"/>
    <dgm:cxn modelId="{080E4170-590F-45C7-A942-AF0D8138A843}" type="presOf" srcId="{065B96BE-8152-4356-8207-9E34869C2207}" destId="{9644DCD3-4586-4F3F-9B92-937ACC7FAEC0}" srcOrd="0" destOrd="0" presId="urn:microsoft.com/office/officeart/2009/3/layout/CircleRelationship"/>
    <dgm:cxn modelId="{A2256E71-4771-44AE-AF20-B52D04306B2F}" type="presOf" srcId="{66FB637A-7200-4EB5-8533-503D15CC5F9E}" destId="{249ED586-9580-44ED-A5A5-E9B49B8EFFA6}" srcOrd="0" destOrd="0" presId="urn:microsoft.com/office/officeart/2009/3/layout/CircleRelationship"/>
    <dgm:cxn modelId="{4F36F658-97D9-4EF5-88F7-32089B98F524}" type="presOf" srcId="{D4A85D04-E182-4EB1-8C74-33D05B7CC4E0}" destId="{11E0EB1F-5811-485A-AB0C-1E9B72285599}" srcOrd="0" destOrd="0" presId="urn:microsoft.com/office/officeart/2009/3/layout/CircleRelationship"/>
    <dgm:cxn modelId="{EC05735A-B7BD-43CA-B596-4185D0B01258}" type="presParOf" srcId="{11E0EB1F-5811-485A-AB0C-1E9B72285599}" destId="{249ED586-9580-44ED-A5A5-E9B49B8EFFA6}" srcOrd="0" destOrd="0" presId="urn:microsoft.com/office/officeart/2009/3/layout/CircleRelationship"/>
    <dgm:cxn modelId="{BFCB1C36-4D43-4EAE-9806-D25F691D2E8F}" type="presParOf" srcId="{11E0EB1F-5811-485A-AB0C-1E9B72285599}" destId="{A845921F-E2FB-4293-BE5D-9CFA208F75CB}" srcOrd="1" destOrd="0" presId="urn:microsoft.com/office/officeart/2009/3/layout/CircleRelationship"/>
    <dgm:cxn modelId="{064A095A-D545-44C4-80B1-0773B1650402}" type="presParOf" srcId="{11E0EB1F-5811-485A-AB0C-1E9B72285599}" destId="{46F0DBE0-5C6B-488E-B415-D9FA5B713B0A}" srcOrd="2" destOrd="0" presId="urn:microsoft.com/office/officeart/2009/3/layout/CircleRelationship"/>
    <dgm:cxn modelId="{BD2653BC-CEA6-447B-BB0D-B8AF2DC32008}" type="presParOf" srcId="{11E0EB1F-5811-485A-AB0C-1E9B72285599}" destId="{61B01F95-CE74-4779-AEFA-44107230A0BC}" srcOrd="3" destOrd="0" presId="urn:microsoft.com/office/officeart/2009/3/layout/CircleRelationship"/>
    <dgm:cxn modelId="{D1274628-458D-42A2-9EFC-344793DFD2C4}" type="presParOf" srcId="{11E0EB1F-5811-485A-AB0C-1E9B72285599}" destId="{63FBCA5B-F4C6-468F-895D-D25017D171E6}" srcOrd="4" destOrd="0" presId="urn:microsoft.com/office/officeart/2009/3/layout/CircleRelationship"/>
    <dgm:cxn modelId="{EFEB2508-C3FF-4E0B-A4D2-A48266DDCAE3}" type="presParOf" srcId="{11E0EB1F-5811-485A-AB0C-1E9B72285599}" destId="{9696C7F5-F199-460B-A8D4-2253A67AC983}" srcOrd="5" destOrd="0" presId="urn:microsoft.com/office/officeart/2009/3/layout/CircleRelationship"/>
    <dgm:cxn modelId="{9CED2462-E530-4358-A756-35BF8535DB79}" type="presParOf" srcId="{11E0EB1F-5811-485A-AB0C-1E9B72285599}" destId="{704C0660-63EF-4808-8AF3-E679F3788D7E}" srcOrd="6" destOrd="0" presId="urn:microsoft.com/office/officeart/2009/3/layout/CircleRelationship"/>
    <dgm:cxn modelId="{9376660D-C9B7-435F-BB0A-BC9D1422DFC2}" type="presParOf" srcId="{11E0EB1F-5811-485A-AB0C-1E9B72285599}" destId="{9644DCD3-4586-4F3F-9B92-937ACC7FAEC0}" srcOrd="7" destOrd="0" presId="urn:microsoft.com/office/officeart/2009/3/layout/CircleRelationship"/>
    <dgm:cxn modelId="{68C19DAA-6F65-448F-80C7-E0FFAD3C75FB}" type="presParOf" srcId="{11E0EB1F-5811-485A-AB0C-1E9B72285599}" destId="{B5452495-0514-4648-A97D-56B63746AEB4}" srcOrd="8" destOrd="0" presId="urn:microsoft.com/office/officeart/2009/3/layout/CircleRelationship"/>
    <dgm:cxn modelId="{4016592E-94A5-4CA6-8701-7E7A48998034}" type="presParOf" srcId="{B5452495-0514-4648-A97D-56B63746AEB4}" destId="{9113A586-25B3-4094-AE4B-DF8DE16B2E56}" srcOrd="0" destOrd="0" presId="urn:microsoft.com/office/officeart/2009/3/layout/CircleRelationship"/>
    <dgm:cxn modelId="{4FE4623F-68E6-489E-A8F8-5ADC654B108A}" type="presParOf" srcId="{11E0EB1F-5811-485A-AB0C-1E9B72285599}" destId="{3B85ADA9-F28A-4E44-88AF-C6B0FA641290}" srcOrd="9" destOrd="0" presId="urn:microsoft.com/office/officeart/2009/3/layout/CircleRelationship"/>
    <dgm:cxn modelId="{93E52777-28BD-44B1-B42C-901C6C05B5C2}" type="presParOf" srcId="{3B85ADA9-F28A-4E44-88AF-C6B0FA641290}" destId="{B98DB600-CCBC-47B4-AAE2-31ED2667F87E}" srcOrd="0" destOrd="0" presId="urn:microsoft.com/office/officeart/2009/3/layout/CircleRelationship"/>
    <dgm:cxn modelId="{AD6CCC2D-25F0-4E3C-B2DD-5FC535EF3999}" type="presParOf" srcId="{11E0EB1F-5811-485A-AB0C-1E9B72285599}" destId="{1622B99A-377B-4540-8DB6-ADF243823EBD}" srcOrd="10" destOrd="0" presId="urn:microsoft.com/office/officeart/2009/3/layout/CircleRelationship"/>
    <dgm:cxn modelId="{5D7A7943-A02B-48DB-94C7-DE40E6FAD1A9}" type="presParOf" srcId="{11E0EB1F-5811-485A-AB0C-1E9B72285599}" destId="{76345D66-DC65-44E7-B25A-F4814F2D27FC}" srcOrd="11" destOrd="0" presId="urn:microsoft.com/office/officeart/2009/3/layout/CircleRelationship"/>
    <dgm:cxn modelId="{3741041A-A0F4-4FBA-BDB0-89560CF9AD9F}" type="presParOf" srcId="{76345D66-DC65-44E7-B25A-F4814F2D27FC}" destId="{97E91786-C0B7-4F00-A1AA-88CA3B227DBC}" srcOrd="0" destOrd="0" presId="urn:microsoft.com/office/officeart/2009/3/layout/CircleRelationship"/>
    <dgm:cxn modelId="{2FFFBDDD-8AAA-4A81-9168-2B570E217684}" type="presParOf" srcId="{11E0EB1F-5811-485A-AB0C-1E9B72285599}" destId="{0416BED3-987E-4F9C-81A9-A1B9F229AB83}" srcOrd="12" destOrd="0" presId="urn:microsoft.com/office/officeart/2009/3/layout/CircleRelationship"/>
    <dgm:cxn modelId="{602BEFAA-14E7-461A-A057-0E2CB4067D71}" type="presParOf" srcId="{0416BED3-987E-4F9C-81A9-A1B9F229AB83}" destId="{B8F1EA47-2CD1-4DA4-8EBD-2682471F2CB4}" srcOrd="0" destOrd="0" presId="urn:microsoft.com/office/officeart/2009/3/layout/CircleRelationship"/>
    <dgm:cxn modelId="{CCC47F5A-2A0B-4A79-B36E-B1752CA69FA8}" type="presParOf" srcId="{11E0EB1F-5811-485A-AB0C-1E9B72285599}" destId="{ED5A33A0-4C5B-4CE2-A613-8ADC69B3B69B}" srcOrd="13" destOrd="0" presId="urn:microsoft.com/office/officeart/2009/3/layout/CircleRelationship"/>
    <dgm:cxn modelId="{12B303BF-25A9-4DD8-BD8E-A48E62B46885}" type="presParOf" srcId="{ED5A33A0-4C5B-4CE2-A613-8ADC69B3B69B}" destId="{B82C8EC2-265B-427A-80C8-0D30C1AEB36C}" srcOrd="0" destOrd="0" presId="urn:microsoft.com/office/officeart/2009/3/layout/CircleRelationship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4A85D04-E182-4EB1-8C74-33D05B7CC4E0}" type="doc">
      <dgm:prSet loTypeId="urn:microsoft.com/office/officeart/2009/3/layout/CircleRelationship" loCatId="relationship" qsTypeId="urn:microsoft.com/office/officeart/2005/8/quickstyle/3d3" qsCatId="3D" csTypeId="urn:microsoft.com/office/officeart/2005/8/colors/colorful3" csCatId="colorful" phldr="1"/>
      <dgm:spPr/>
      <dgm:t>
        <a:bodyPr/>
        <a:lstStyle/>
        <a:p>
          <a:endParaRPr lang="fr-FR"/>
        </a:p>
      </dgm:t>
    </dgm:pt>
    <dgm:pt modelId="{66FB637A-7200-4EB5-8533-503D15CC5F9E}">
      <dgm:prSet phldrT="[Texte]" custT="1"/>
      <dgm:spPr/>
      <dgm:t>
        <a:bodyPr/>
        <a:lstStyle/>
        <a:p>
          <a:r>
            <a:rPr lang="fr-FR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rPr>
            <a:t>Mercedes AMG F1</a:t>
          </a:r>
        </a:p>
        <a:p>
          <a:r>
            <a:rPr lang="fr-FR" sz="2000" dirty="0"/>
            <a:t>(470.000.000€)</a:t>
          </a:r>
        </a:p>
      </dgm:t>
    </dgm:pt>
    <dgm:pt modelId="{D0BA1484-309E-4893-92DD-49C6BCD94192}" type="parTrans" cxnId="{B9417C48-1E6E-434C-9DBC-31BC04B46AC6}">
      <dgm:prSet/>
      <dgm:spPr/>
      <dgm:t>
        <a:bodyPr/>
        <a:lstStyle/>
        <a:p>
          <a:endParaRPr lang="fr-FR"/>
        </a:p>
      </dgm:t>
    </dgm:pt>
    <dgm:pt modelId="{48FFFF90-9782-447E-A9CD-6DDF86830643}" type="sibTrans" cxnId="{B9417C48-1E6E-434C-9DBC-31BC04B46AC6}">
      <dgm:prSet/>
      <dgm:spPr/>
      <dgm:t>
        <a:bodyPr/>
        <a:lstStyle/>
        <a:p>
          <a:endParaRPr lang="fr-FR"/>
        </a:p>
      </dgm:t>
    </dgm:pt>
    <dgm:pt modelId="{065B96BE-8152-4356-8207-9E34869C2207}">
      <dgm:prSet phldrT="[Texte]"/>
      <dgm:spPr/>
      <dgm:t>
        <a:bodyPr/>
        <a:lstStyle/>
        <a:p>
          <a:r>
            <a:rPr lang="fr-FR" dirty="0"/>
            <a:t>Ferrari</a:t>
          </a:r>
        </a:p>
        <a:p>
          <a:r>
            <a:rPr lang="fr-FR" dirty="0"/>
            <a:t>(465.000.000€)</a:t>
          </a:r>
        </a:p>
      </dgm:t>
    </dgm:pt>
    <dgm:pt modelId="{19487ECC-C456-419A-A67D-FCA9BD8E50DA}" type="parTrans" cxnId="{05C3D54F-E9CE-49AC-BB1C-05CC9EE3EB19}">
      <dgm:prSet/>
      <dgm:spPr/>
      <dgm:t>
        <a:bodyPr/>
        <a:lstStyle/>
        <a:p>
          <a:endParaRPr lang="fr-FR"/>
        </a:p>
      </dgm:t>
    </dgm:pt>
    <dgm:pt modelId="{4558D8CC-87BD-468D-ABE5-FE80D6D6FA99}" type="sibTrans" cxnId="{05C3D54F-E9CE-49AC-BB1C-05CC9EE3EB19}">
      <dgm:prSet/>
      <dgm:spPr/>
      <dgm:t>
        <a:bodyPr/>
        <a:lstStyle/>
        <a:p>
          <a:endParaRPr lang="fr-FR"/>
        </a:p>
      </dgm:t>
    </dgm:pt>
    <dgm:pt modelId="{ED596A41-7C8A-46B9-81D8-F3BD0A7950AC}">
      <dgm:prSet phldrT="[Texte]" custT="1"/>
      <dgm:spPr/>
      <dgm:t>
        <a:bodyPr/>
        <a:lstStyle/>
        <a:p>
          <a:r>
            <a:rPr lang="fr-FR" sz="900" dirty="0"/>
            <a:t>Red Bull Racing</a:t>
          </a:r>
        </a:p>
        <a:p>
          <a:r>
            <a:rPr lang="fr-FR" sz="900" dirty="0"/>
            <a:t>(440.000.000€)</a:t>
          </a:r>
        </a:p>
      </dgm:t>
    </dgm:pt>
    <dgm:pt modelId="{C8F9CCFB-F420-415A-8DD7-4EA0ECDEB39A}" type="parTrans" cxnId="{B335A044-A7A4-47A1-9CA3-C4CDDD1F6C14}">
      <dgm:prSet/>
      <dgm:spPr/>
      <dgm:t>
        <a:bodyPr/>
        <a:lstStyle/>
        <a:p>
          <a:endParaRPr lang="fr-FR"/>
        </a:p>
      </dgm:t>
    </dgm:pt>
    <dgm:pt modelId="{D365A384-491A-42A8-B21E-00CADB05CF77}" type="sibTrans" cxnId="{B335A044-A7A4-47A1-9CA3-C4CDDD1F6C14}">
      <dgm:prSet/>
      <dgm:spPr/>
      <dgm:t>
        <a:bodyPr/>
        <a:lstStyle/>
        <a:p>
          <a:endParaRPr lang="fr-FR"/>
        </a:p>
      </dgm:t>
    </dgm:pt>
    <dgm:pt modelId="{11E0EB1F-5811-485A-AB0C-1E9B72285599}" type="pres">
      <dgm:prSet presAssocID="{D4A85D04-E182-4EB1-8C74-33D05B7CC4E0}" presName="Name0" presStyleCnt="0">
        <dgm:presLayoutVars>
          <dgm:chMax val="1"/>
          <dgm:chPref val="1"/>
        </dgm:presLayoutVars>
      </dgm:prSet>
      <dgm:spPr/>
    </dgm:pt>
    <dgm:pt modelId="{249ED586-9580-44ED-A5A5-E9B49B8EFFA6}" type="pres">
      <dgm:prSet presAssocID="{66FB637A-7200-4EB5-8533-503D15CC5F9E}" presName="Parent" presStyleLbl="node0" presStyleIdx="0" presStyleCnt="1">
        <dgm:presLayoutVars>
          <dgm:chMax val="5"/>
          <dgm:chPref val="5"/>
        </dgm:presLayoutVars>
      </dgm:prSet>
      <dgm:spPr/>
    </dgm:pt>
    <dgm:pt modelId="{A845921F-E2FB-4293-BE5D-9CFA208F75CB}" type="pres">
      <dgm:prSet presAssocID="{66FB637A-7200-4EB5-8533-503D15CC5F9E}" presName="Accent1" presStyleLbl="node1" presStyleIdx="0" presStyleCnt="13"/>
      <dgm:spPr/>
    </dgm:pt>
    <dgm:pt modelId="{46F0DBE0-5C6B-488E-B415-D9FA5B713B0A}" type="pres">
      <dgm:prSet presAssocID="{66FB637A-7200-4EB5-8533-503D15CC5F9E}" presName="Accent2" presStyleLbl="node1" presStyleIdx="1" presStyleCnt="13"/>
      <dgm:spPr/>
    </dgm:pt>
    <dgm:pt modelId="{61B01F95-CE74-4779-AEFA-44107230A0BC}" type="pres">
      <dgm:prSet presAssocID="{66FB637A-7200-4EB5-8533-503D15CC5F9E}" presName="Accent3" presStyleLbl="node1" presStyleIdx="2" presStyleCnt="13"/>
      <dgm:spPr/>
    </dgm:pt>
    <dgm:pt modelId="{63FBCA5B-F4C6-468F-895D-D25017D171E6}" type="pres">
      <dgm:prSet presAssocID="{66FB637A-7200-4EB5-8533-503D15CC5F9E}" presName="Accent4" presStyleLbl="node1" presStyleIdx="3" presStyleCnt="13"/>
      <dgm:spPr/>
    </dgm:pt>
    <dgm:pt modelId="{9696C7F5-F199-460B-A8D4-2253A67AC983}" type="pres">
      <dgm:prSet presAssocID="{66FB637A-7200-4EB5-8533-503D15CC5F9E}" presName="Accent5" presStyleLbl="node1" presStyleIdx="4" presStyleCnt="13"/>
      <dgm:spPr/>
    </dgm:pt>
    <dgm:pt modelId="{704C0660-63EF-4808-8AF3-E679F3788D7E}" type="pres">
      <dgm:prSet presAssocID="{66FB637A-7200-4EB5-8533-503D15CC5F9E}" presName="Accent6" presStyleLbl="node1" presStyleIdx="5" presStyleCnt="13"/>
      <dgm:spPr/>
    </dgm:pt>
    <dgm:pt modelId="{9644DCD3-4586-4F3F-9B92-937ACC7FAEC0}" type="pres">
      <dgm:prSet presAssocID="{065B96BE-8152-4356-8207-9E34869C2207}" presName="Child1" presStyleLbl="node1" presStyleIdx="6" presStyleCnt="13">
        <dgm:presLayoutVars>
          <dgm:chMax val="0"/>
          <dgm:chPref val="0"/>
        </dgm:presLayoutVars>
      </dgm:prSet>
      <dgm:spPr/>
    </dgm:pt>
    <dgm:pt modelId="{B5452495-0514-4648-A97D-56B63746AEB4}" type="pres">
      <dgm:prSet presAssocID="{065B96BE-8152-4356-8207-9E34869C2207}" presName="Accent7" presStyleCnt="0"/>
      <dgm:spPr/>
    </dgm:pt>
    <dgm:pt modelId="{9113A586-25B3-4094-AE4B-DF8DE16B2E56}" type="pres">
      <dgm:prSet presAssocID="{065B96BE-8152-4356-8207-9E34869C2207}" presName="AccentHold1" presStyleLbl="node1" presStyleIdx="7" presStyleCnt="13"/>
      <dgm:spPr/>
    </dgm:pt>
    <dgm:pt modelId="{3B85ADA9-F28A-4E44-88AF-C6B0FA641290}" type="pres">
      <dgm:prSet presAssocID="{065B96BE-8152-4356-8207-9E34869C2207}" presName="Accent8" presStyleCnt="0"/>
      <dgm:spPr/>
    </dgm:pt>
    <dgm:pt modelId="{B98DB600-CCBC-47B4-AAE2-31ED2667F87E}" type="pres">
      <dgm:prSet presAssocID="{065B96BE-8152-4356-8207-9E34869C2207}" presName="AccentHold2" presStyleLbl="node1" presStyleIdx="8" presStyleCnt="13"/>
      <dgm:spPr/>
    </dgm:pt>
    <dgm:pt modelId="{1622B99A-377B-4540-8DB6-ADF243823EBD}" type="pres">
      <dgm:prSet presAssocID="{ED596A41-7C8A-46B9-81D8-F3BD0A7950AC}" presName="Child2" presStyleLbl="node1" presStyleIdx="9" presStyleCnt="13">
        <dgm:presLayoutVars>
          <dgm:chMax val="0"/>
          <dgm:chPref val="0"/>
        </dgm:presLayoutVars>
      </dgm:prSet>
      <dgm:spPr/>
    </dgm:pt>
    <dgm:pt modelId="{76345D66-DC65-44E7-B25A-F4814F2D27FC}" type="pres">
      <dgm:prSet presAssocID="{ED596A41-7C8A-46B9-81D8-F3BD0A7950AC}" presName="Accent9" presStyleCnt="0"/>
      <dgm:spPr/>
    </dgm:pt>
    <dgm:pt modelId="{97E91786-C0B7-4F00-A1AA-88CA3B227DBC}" type="pres">
      <dgm:prSet presAssocID="{ED596A41-7C8A-46B9-81D8-F3BD0A7950AC}" presName="AccentHold1" presStyleLbl="node1" presStyleIdx="10" presStyleCnt="13"/>
      <dgm:spPr/>
    </dgm:pt>
    <dgm:pt modelId="{0416BED3-987E-4F9C-81A9-A1B9F229AB83}" type="pres">
      <dgm:prSet presAssocID="{ED596A41-7C8A-46B9-81D8-F3BD0A7950AC}" presName="Accent10" presStyleCnt="0"/>
      <dgm:spPr/>
    </dgm:pt>
    <dgm:pt modelId="{B8F1EA47-2CD1-4DA4-8EBD-2682471F2CB4}" type="pres">
      <dgm:prSet presAssocID="{ED596A41-7C8A-46B9-81D8-F3BD0A7950AC}" presName="AccentHold2" presStyleLbl="node1" presStyleIdx="11" presStyleCnt="13"/>
      <dgm:spPr/>
    </dgm:pt>
    <dgm:pt modelId="{ED5A33A0-4C5B-4CE2-A613-8ADC69B3B69B}" type="pres">
      <dgm:prSet presAssocID="{ED596A41-7C8A-46B9-81D8-F3BD0A7950AC}" presName="Accent11" presStyleCnt="0"/>
      <dgm:spPr/>
    </dgm:pt>
    <dgm:pt modelId="{B82C8EC2-265B-427A-80C8-0D30C1AEB36C}" type="pres">
      <dgm:prSet presAssocID="{ED596A41-7C8A-46B9-81D8-F3BD0A7950AC}" presName="AccentHold3" presStyleLbl="node1" presStyleIdx="12" presStyleCnt="13"/>
      <dgm:spPr/>
    </dgm:pt>
  </dgm:ptLst>
  <dgm:cxnLst>
    <dgm:cxn modelId="{B335A044-A7A4-47A1-9CA3-C4CDDD1F6C14}" srcId="{66FB637A-7200-4EB5-8533-503D15CC5F9E}" destId="{ED596A41-7C8A-46B9-81D8-F3BD0A7950AC}" srcOrd="1" destOrd="0" parTransId="{C8F9CCFB-F420-415A-8DD7-4EA0ECDEB39A}" sibTransId="{D365A384-491A-42A8-B21E-00CADB05CF77}"/>
    <dgm:cxn modelId="{B9417C48-1E6E-434C-9DBC-31BC04B46AC6}" srcId="{D4A85D04-E182-4EB1-8C74-33D05B7CC4E0}" destId="{66FB637A-7200-4EB5-8533-503D15CC5F9E}" srcOrd="0" destOrd="0" parTransId="{D0BA1484-309E-4893-92DD-49C6BCD94192}" sibTransId="{48FFFF90-9782-447E-A9CD-6DDF86830643}"/>
    <dgm:cxn modelId="{EF2FBD49-3476-4550-9167-75C58DA16F3E}" type="presOf" srcId="{ED596A41-7C8A-46B9-81D8-F3BD0A7950AC}" destId="{1622B99A-377B-4540-8DB6-ADF243823EBD}" srcOrd="0" destOrd="0" presId="urn:microsoft.com/office/officeart/2009/3/layout/CircleRelationship"/>
    <dgm:cxn modelId="{05C3D54F-E9CE-49AC-BB1C-05CC9EE3EB19}" srcId="{66FB637A-7200-4EB5-8533-503D15CC5F9E}" destId="{065B96BE-8152-4356-8207-9E34869C2207}" srcOrd="0" destOrd="0" parTransId="{19487ECC-C456-419A-A67D-FCA9BD8E50DA}" sibTransId="{4558D8CC-87BD-468D-ABE5-FE80D6D6FA99}"/>
    <dgm:cxn modelId="{080E4170-590F-45C7-A942-AF0D8138A843}" type="presOf" srcId="{065B96BE-8152-4356-8207-9E34869C2207}" destId="{9644DCD3-4586-4F3F-9B92-937ACC7FAEC0}" srcOrd="0" destOrd="0" presId="urn:microsoft.com/office/officeart/2009/3/layout/CircleRelationship"/>
    <dgm:cxn modelId="{A2256E71-4771-44AE-AF20-B52D04306B2F}" type="presOf" srcId="{66FB637A-7200-4EB5-8533-503D15CC5F9E}" destId="{249ED586-9580-44ED-A5A5-E9B49B8EFFA6}" srcOrd="0" destOrd="0" presId="urn:microsoft.com/office/officeart/2009/3/layout/CircleRelationship"/>
    <dgm:cxn modelId="{4F36F658-97D9-4EF5-88F7-32089B98F524}" type="presOf" srcId="{D4A85D04-E182-4EB1-8C74-33D05B7CC4E0}" destId="{11E0EB1F-5811-485A-AB0C-1E9B72285599}" srcOrd="0" destOrd="0" presId="urn:microsoft.com/office/officeart/2009/3/layout/CircleRelationship"/>
    <dgm:cxn modelId="{EC05735A-B7BD-43CA-B596-4185D0B01258}" type="presParOf" srcId="{11E0EB1F-5811-485A-AB0C-1E9B72285599}" destId="{249ED586-9580-44ED-A5A5-E9B49B8EFFA6}" srcOrd="0" destOrd="0" presId="urn:microsoft.com/office/officeart/2009/3/layout/CircleRelationship"/>
    <dgm:cxn modelId="{BFCB1C36-4D43-4EAE-9806-D25F691D2E8F}" type="presParOf" srcId="{11E0EB1F-5811-485A-AB0C-1E9B72285599}" destId="{A845921F-E2FB-4293-BE5D-9CFA208F75CB}" srcOrd="1" destOrd="0" presId="urn:microsoft.com/office/officeart/2009/3/layout/CircleRelationship"/>
    <dgm:cxn modelId="{064A095A-D545-44C4-80B1-0773B1650402}" type="presParOf" srcId="{11E0EB1F-5811-485A-AB0C-1E9B72285599}" destId="{46F0DBE0-5C6B-488E-B415-D9FA5B713B0A}" srcOrd="2" destOrd="0" presId="urn:microsoft.com/office/officeart/2009/3/layout/CircleRelationship"/>
    <dgm:cxn modelId="{BD2653BC-CEA6-447B-BB0D-B8AF2DC32008}" type="presParOf" srcId="{11E0EB1F-5811-485A-AB0C-1E9B72285599}" destId="{61B01F95-CE74-4779-AEFA-44107230A0BC}" srcOrd="3" destOrd="0" presId="urn:microsoft.com/office/officeart/2009/3/layout/CircleRelationship"/>
    <dgm:cxn modelId="{D1274628-458D-42A2-9EFC-344793DFD2C4}" type="presParOf" srcId="{11E0EB1F-5811-485A-AB0C-1E9B72285599}" destId="{63FBCA5B-F4C6-468F-895D-D25017D171E6}" srcOrd="4" destOrd="0" presId="urn:microsoft.com/office/officeart/2009/3/layout/CircleRelationship"/>
    <dgm:cxn modelId="{EFEB2508-C3FF-4E0B-A4D2-A48266DDCAE3}" type="presParOf" srcId="{11E0EB1F-5811-485A-AB0C-1E9B72285599}" destId="{9696C7F5-F199-460B-A8D4-2253A67AC983}" srcOrd="5" destOrd="0" presId="urn:microsoft.com/office/officeart/2009/3/layout/CircleRelationship"/>
    <dgm:cxn modelId="{9CED2462-E530-4358-A756-35BF8535DB79}" type="presParOf" srcId="{11E0EB1F-5811-485A-AB0C-1E9B72285599}" destId="{704C0660-63EF-4808-8AF3-E679F3788D7E}" srcOrd="6" destOrd="0" presId="urn:microsoft.com/office/officeart/2009/3/layout/CircleRelationship"/>
    <dgm:cxn modelId="{9376660D-C9B7-435F-BB0A-BC9D1422DFC2}" type="presParOf" srcId="{11E0EB1F-5811-485A-AB0C-1E9B72285599}" destId="{9644DCD3-4586-4F3F-9B92-937ACC7FAEC0}" srcOrd="7" destOrd="0" presId="urn:microsoft.com/office/officeart/2009/3/layout/CircleRelationship"/>
    <dgm:cxn modelId="{68C19DAA-6F65-448F-80C7-E0FFAD3C75FB}" type="presParOf" srcId="{11E0EB1F-5811-485A-AB0C-1E9B72285599}" destId="{B5452495-0514-4648-A97D-56B63746AEB4}" srcOrd="8" destOrd="0" presId="urn:microsoft.com/office/officeart/2009/3/layout/CircleRelationship"/>
    <dgm:cxn modelId="{4016592E-94A5-4CA6-8701-7E7A48998034}" type="presParOf" srcId="{B5452495-0514-4648-A97D-56B63746AEB4}" destId="{9113A586-25B3-4094-AE4B-DF8DE16B2E56}" srcOrd="0" destOrd="0" presId="urn:microsoft.com/office/officeart/2009/3/layout/CircleRelationship"/>
    <dgm:cxn modelId="{4FE4623F-68E6-489E-A8F8-5ADC654B108A}" type="presParOf" srcId="{11E0EB1F-5811-485A-AB0C-1E9B72285599}" destId="{3B85ADA9-F28A-4E44-88AF-C6B0FA641290}" srcOrd="9" destOrd="0" presId="urn:microsoft.com/office/officeart/2009/3/layout/CircleRelationship"/>
    <dgm:cxn modelId="{93E52777-28BD-44B1-B42C-901C6C05B5C2}" type="presParOf" srcId="{3B85ADA9-F28A-4E44-88AF-C6B0FA641290}" destId="{B98DB600-CCBC-47B4-AAE2-31ED2667F87E}" srcOrd="0" destOrd="0" presId="urn:microsoft.com/office/officeart/2009/3/layout/CircleRelationship"/>
    <dgm:cxn modelId="{AD6CCC2D-25F0-4E3C-B2DD-5FC535EF3999}" type="presParOf" srcId="{11E0EB1F-5811-485A-AB0C-1E9B72285599}" destId="{1622B99A-377B-4540-8DB6-ADF243823EBD}" srcOrd="10" destOrd="0" presId="urn:microsoft.com/office/officeart/2009/3/layout/CircleRelationship"/>
    <dgm:cxn modelId="{5D7A7943-A02B-48DB-94C7-DE40E6FAD1A9}" type="presParOf" srcId="{11E0EB1F-5811-485A-AB0C-1E9B72285599}" destId="{76345D66-DC65-44E7-B25A-F4814F2D27FC}" srcOrd="11" destOrd="0" presId="urn:microsoft.com/office/officeart/2009/3/layout/CircleRelationship"/>
    <dgm:cxn modelId="{3741041A-A0F4-4FBA-BDB0-89560CF9AD9F}" type="presParOf" srcId="{76345D66-DC65-44E7-B25A-F4814F2D27FC}" destId="{97E91786-C0B7-4F00-A1AA-88CA3B227DBC}" srcOrd="0" destOrd="0" presId="urn:microsoft.com/office/officeart/2009/3/layout/CircleRelationship"/>
    <dgm:cxn modelId="{2FFFBDDD-8AAA-4A81-9168-2B570E217684}" type="presParOf" srcId="{11E0EB1F-5811-485A-AB0C-1E9B72285599}" destId="{0416BED3-987E-4F9C-81A9-A1B9F229AB83}" srcOrd="12" destOrd="0" presId="urn:microsoft.com/office/officeart/2009/3/layout/CircleRelationship"/>
    <dgm:cxn modelId="{602BEFAA-14E7-461A-A057-0E2CB4067D71}" type="presParOf" srcId="{0416BED3-987E-4F9C-81A9-A1B9F229AB83}" destId="{B8F1EA47-2CD1-4DA4-8EBD-2682471F2CB4}" srcOrd="0" destOrd="0" presId="urn:microsoft.com/office/officeart/2009/3/layout/CircleRelationship"/>
    <dgm:cxn modelId="{CCC47F5A-2A0B-4A79-B36E-B1752CA69FA8}" type="presParOf" srcId="{11E0EB1F-5811-485A-AB0C-1E9B72285599}" destId="{ED5A33A0-4C5B-4CE2-A613-8ADC69B3B69B}" srcOrd="13" destOrd="0" presId="urn:microsoft.com/office/officeart/2009/3/layout/CircleRelationship"/>
    <dgm:cxn modelId="{12B303BF-25A9-4DD8-BD8E-A48E62B46885}" type="presParOf" srcId="{ED5A33A0-4C5B-4CE2-A613-8ADC69B3B69B}" destId="{B82C8EC2-265B-427A-80C8-0D30C1AEB36C}" srcOrd="0" destOrd="0" presId="urn:microsoft.com/office/officeart/2009/3/layout/CircleRelationship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9ED586-9580-44ED-A5A5-E9B49B8EFFA6}">
      <dsp:nvSpPr>
        <dsp:cNvPr id="0" name=""/>
        <dsp:cNvSpPr/>
      </dsp:nvSpPr>
      <dsp:spPr>
        <a:xfrm>
          <a:off x="962564" y="314321"/>
          <a:ext cx="2744277" cy="2744218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rPr>
            <a:t>Mercedes AMG F1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(470.000.000€)</a:t>
          </a:r>
        </a:p>
      </dsp:txBody>
      <dsp:txXfrm>
        <a:off x="1364454" y="716202"/>
        <a:ext cx="1940497" cy="1940456"/>
      </dsp:txXfrm>
    </dsp:sp>
    <dsp:sp modelId="{A845921F-E2FB-4293-BE5D-9CFA208F75CB}">
      <dsp:nvSpPr>
        <dsp:cNvPr id="0" name=""/>
        <dsp:cNvSpPr/>
      </dsp:nvSpPr>
      <dsp:spPr>
        <a:xfrm>
          <a:off x="2528389" y="189292"/>
          <a:ext cx="305203" cy="305198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6F0DBE0-5C6B-488E-B415-D9FA5B713B0A}">
      <dsp:nvSpPr>
        <dsp:cNvPr id="0" name=""/>
        <dsp:cNvSpPr/>
      </dsp:nvSpPr>
      <dsp:spPr>
        <a:xfrm>
          <a:off x="1805700" y="2854646"/>
          <a:ext cx="220991" cy="221204"/>
        </a:xfrm>
        <a:prstGeom prst="ellipse">
          <a:avLst/>
        </a:prstGeom>
        <a:solidFill>
          <a:schemeClr val="accent3">
            <a:hueOff val="225883"/>
            <a:satOff val="8333"/>
            <a:lumOff val="-1225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1B01F95-CE74-4779-AEFA-44107230A0BC}">
      <dsp:nvSpPr>
        <dsp:cNvPr id="0" name=""/>
        <dsp:cNvSpPr/>
      </dsp:nvSpPr>
      <dsp:spPr>
        <a:xfrm>
          <a:off x="3883430" y="1428038"/>
          <a:ext cx="220991" cy="221204"/>
        </a:xfrm>
        <a:prstGeom prst="ellipse">
          <a:avLst/>
        </a:prstGeom>
        <a:solidFill>
          <a:schemeClr val="accent3">
            <a:hueOff val="451767"/>
            <a:satOff val="16667"/>
            <a:lumOff val="-2451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3FBCA5B-F4C6-468F-895D-D25017D171E6}">
      <dsp:nvSpPr>
        <dsp:cNvPr id="0" name=""/>
        <dsp:cNvSpPr/>
      </dsp:nvSpPr>
      <dsp:spPr>
        <a:xfrm>
          <a:off x="2825936" y="3089957"/>
          <a:ext cx="305203" cy="305198"/>
        </a:xfrm>
        <a:prstGeom prst="ellipse">
          <a:avLst/>
        </a:prstGeom>
        <a:solidFill>
          <a:schemeClr val="accent3">
            <a:hueOff val="677650"/>
            <a:satOff val="25000"/>
            <a:lumOff val="-3676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696C7F5-F199-460B-A8D4-2253A67AC983}">
      <dsp:nvSpPr>
        <dsp:cNvPr id="0" name=""/>
        <dsp:cNvSpPr/>
      </dsp:nvSpPr>
      <dsp:spPr>
        <a:xfrm>
          <a:off x="1868476" y="623045"/>
          <a:ext cx="220991" cy="221204"/>
        </a:xfrm>
        <a:prstGeom prst="ellipse">
          <a:avLst/>
        </a:prstGeom>
        <a:solidFill>
          <a:schemeClr val="accent3">
            <a:hueOff val="903533"/>
            <a:satOff val="33333"/>
            <a:lumOff val="-4902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04C0660-63EF-4808-8AF3-E679F3788D7E}">
      <dsp:nvSpPr>
        <dsp:cNvPr id="0" name=""/>
        <dsp:cNvSpPr/>
      </dsp:nvSpPr>
      <dsp:spPr>
        <a:xfrm>
          <a:off x="1171817" y="1888399"/>
          <a:ext cx="220991" cy="221204"/>
        </a:xfrm>
        <a:prstGeom prst="ellipse">
          <a:avLst/>
        </a:prstGeom>
        <a:solidFill>
          <a:schemeClr val="accent3">
            <a:hueOff val="1129416"/>
            <a:satOff val="41667"/>
            <a:lumOff val="-6127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644DCD3-4586-4F3F-9B92-937ACC7FAEC0}">
      <dsp:nvSpPr>
        <dsp:cNvPr id="0" name=""/>
        <dsp:cNvSpPr/>
      </dsp:nvSpPr>
      <dsp:spPr>
        <a:xfrm>
          <a:off x="105136" y="809627"/>
          <a:ext cx="1115676" cy="1115319"/>
        </a:xfrm>
        <a:prstGeom prst="ellipse">
          <a:avLst/>
        </a:prstGeom>
        <a:solidFill>
          <a:schemeClr val="accent3">
            <a:hueOff val="1355300"/>
            <a:satOff val="50000"/>
            <a:lumOff val="-7353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/>
            <a:t>Ferrari</a:t>
          </a:r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/>
            <a:t>(465.000.000€)</a:t>
          </a:r>
        </a:p>
      </dsp:txBody>
      <dsp:txXfrm>
        <a:off x="268523" y="972962"/>
        <a:ext cx="788902" cy="788649"/>
      </dsp:txXfrm>
    </dsp:sp>
    <dsp:sp modelId="{9113A586-25B3-4094-AE4B-DF8DE16B2E56}">
      <dsp:nvSpPr>
        <dsp:cNvPr id="0" name=""/>
        <dsp:cNvSpPr/>
      </dsp:nvSpPr>
      <dsp:spPr>
        <a:xfrm>
          <a:off x="2219613" y="632663"/>
          <a:ext cx="305203" cy="305198"/>
        </a:xfrm>
        <a:prstGeom prst="ellipse">
          <a:avLst/>
        </a:prstGeom>
        <a:solidFill>
          <a:schemeClr val="accent3">
            <a:hueOff val="1581183"/>
            <a:satOff val="58333"/>
            <a:lumOff val="-8578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98DB600-CCBC-47B4-AAE2-31ED2667F87E}">
      <dsp:nvSpPr>
        <dsp:cNvPr id="0" name=""/>
        <dsp:cNvSpPr/>
      </dsp:nvSpPr>
      <dsp:spPr>
        <a:xfrm>
          <a:off x="209763" y="2251944"/>
          <a:ext cx="551713" cy="551728"/>
        </a:xfrm>
        <a:prstGeom prst="ellipse">
          <a:avLst/>
        </a:prstGeom>
        <a:solidFill>
          <a:schemeClr val="accent3">
            <a:hueOff val="1807066"/>
            <a:satOff val="66667"/>
            <a:lumOff val="-9804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622B99A-377B-4540-8DB6-ADF243823EBD}">
      <dsp:nvSpPr>
        <dsp:cNvPr id="0" name=""/>
        <dsp:cNvSpPr/>
      </dsp:nvSpPr>
      <dsp:spPr>
        <a:xfrm>
          <a:off x="3988056" y="284827"/>
          <a:ext cx="1115676" cy="1115319"/>
        </a:xfrm>
        <a:prstGeom prst="ellipse">
          <a:avLst/>
        </a:prstGeom>
        <a:solidFill>
          <a:schemeClr val="accent3">
            <a:hueOff val="2032949"/>
            <a:satOff val="75000"/>
            <a:lumOff val="-11029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/>
            <a:t>Red Bull Racing</a:t>
          </a:r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/>
            <a:t>(440.000.000€)</a:t>
          </a:r>
        </a:p>
      </dsp:txBody>
      <dsp:txXfrm>
        <a:off x="4151443" y="448162"/>
        <a:ext cx="788902" cy="788649"/>
      </dsp:txXfrm>
    </dsp:sp>
    <dsp:sp modelId="{97E91786-C0B7-4F00-A1AA-88CA3B227DBC}">
      <dsp:nvSpPr>
        <dsp:cNvPr id="0" name=""/>
        <dsp:cNvSpPr/>
      </dsp:nvSpPr>
      <dsp:spPr>
        <a:xfrm>
          <a:off x="3490442" y="1054875"/>
          <a:ext cx="305203" cy="305198"/>
        </a:xfrm>
        <a:prstGeom prst="ellipse">
          <a:avLst/>
        </a:prstGeom>
        <a:solidFill>
          <a:schemeClr val="accent3">
            <a:hueOff val="2258833"/>
            <a:satOff val="83333"/>
            <a:lumOff val="-12255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8F1EA47-2CD1-4DA4-8EBD-2682471F2CB4}">
      <dsp:nvSpPr>
        <dsp:cNvPr id="0" name=""/>
        <dsp:cNvSpPr/>
      </dsp:nvSpPr>
      <dsp:spPr>
        <a:xfrm>
          <a:off x="0" y="2908505"/>
          <a:ext cx="220991" cy="221204"/>
        </a:xfrm>
        <a:prstGeom prst="ellipse">
          <a:avLst/>
        </a:prstGeom>
        <a:solidFill>
          <a:schemeClr val="accent3">
            <a:hueOff val="2484716"/>
            <a:satOff val="91667"/>
            <a:lumOff val="-1348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82C8EC2-265B-427A-80C8-0D30C1AEB36C}">
      <dsp:nvSpPr>
        <dsp:cNvPr id="0" name=""/>
        <dsp:cNvSpPr/>
      </dsp:nvSpPr>
      <dsp:spPr>
        <a:xfrm>
          <a:off x="2203791" y="2593689"/>
          <a:ext cx="220991" cy="221204"/>
        </a:xfrm>
        <a:prstGeom prst="ellipse">
          <a:avLst/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9ED586-9580-44ED-A5A5-E9B49B8EFFA6}">
      <dsp:nvSpPr>
        <dsp:cNvPr id="0" name=""/>
        <dsp:cNvSpPr/>
      </dsp:nvSpPr>
      <dsp:spPr>
        <a:xfrm>
          <a:off x="962564" y="314321"/>
          <a:ext cx="2744277" cy="2744218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rPr>
            <a:t>Mercedes AMG F1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(470.000.000€)</a:t>
          </a:r>
        </a:p>
      </dsp:txBody>
      <dsp:txXfrm>
        <a:off x="1364454" y="716202"/>
        <a:ext cx="1940497" cy="1940456"/>
      </dsp:txXfrm>
    </dsp:sp>
    <dsp:sp modelId="{A845921F-E2FB-4293-BE5D-9CFA208F75CB}">
      <dsp:nvSpPr>
        <dsp:cNvPr id="0" name=""/>
        <dsp:cNvSpPr/>
      </dsp:nvSpPr>
      <dsp:spPr>
        <a:xfrm>
          <a:off x="2528389" y="189292"/>
          <a:ext cx="305203" cy="305198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6F0DBE0-5C6B-488E-B415-D9FA5B713B0A}">
      <dsp:nvSpPr>
        <dsp:cNvPr id="0" name=""/>
        <dsp:cNvSpPr/>
      </dsp:nvSpPr>
      <dsp:spPr>
        <a:xfrm>
          <a:off x="1805700" y="2854646"/>
          <a:ext cx="220991" cy="221204"/>
        </a:xfrm>
        <a:prstGeom prst="ellipse">
          <a:avLst/>
        </a:prstGeom>
        <a:solidFill>
          <a:schemeClr val="accent3">
            <a:hueOff val="225883"/>
            <a:satOff val="8333"/>
            <a:lumOff val="-1225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1B01F95-CE74-4779-AEFA-44107230A0BC}">
      <dsp:nvSpPr>
        <dsp:cNvPr id="0" name=""/>
        <dsp:cNvSpPr/>
      </dsp:nvSpPr>
      <dsp:spPr>
        <a:xfrm>
          <a:off x="3883430" y="1428038"/>
          <a:ext cx="220991" cy="221204"/>
        </a:xfrm>
        <a:prstGeom prst="ellipse">
          <a:avLst/>
        </a:prstGeom>
        <a:solidFill>
          <a:schemeClr val="accent3">
            <a:hueOff val="451767"/>
            <a:satOff val="16667"/>
            <a:lumOff val="-2451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3FBCA5B-F4C6-468F-895D-D25017D171E6}">
      <dsp:nvSpPr>
        <dsp:cNvPr id="0" name=""/>
        <dsp:cNvSpPr/>
      </dsp:nvSpPr>
      <dsp:spPr>
        <a:xfrm>
          <a:off x="2825936" y="3089957"/>
          <a:ext cx="305203" cy="305198"/>
        </a:xfrm>
        <a:prstGeom prst="ellipse">
          <a:avLst/>
        </a:prstGeom>
        <a:solidFill>
          <a:schemeClr val="accent3">
            <a:hueOff val="677650"/>
            <a:satOff val="25000"/>
            <a:lumOff val="-3676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696C7F5-F199-460B-A8D4-2253A67AC983}">
      <dsp:nvSpPr>
        <dsp:cNvPr id="0" name=""/>
        <dsp:cNvSpPr/>
      </dsp:nvSpPr>
      <dsp:spPr>
        <a:xfrm>
          <a:off x="1868476" y="623045"/>
          <a:ext cx="220991" cy="221204"/>
        </a:xfrm>
        <a:prstGeom prst="ellipse">
          <a:avLst/>
        </a:prstGeom>
        <a:solidFill>
          <a:schemeClr val="accent3">
            <a:hueOff val="903533"/>
            <a:satOff val="33333"/>
            <a:lumOff val="-4902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04C0660-63EF-4808-8AF3-E679F3788D7E}">
      <dsp:nvSpPr>
        <dsp:cNvPr id="0" name=""/>
        <dsp:cNvSpPr/>
      </dsp:nvSpPr>
      <dsp:spPr>
        <a:xfrm>
          <a:off x="1171817" y="1888399"/>
          <a:ext cx="220991" cy="221204"/>
        </a:xfrm>
        <a:prstGeom prst="ellipse">
          <a:avLst/>
        </a:prstGeom>
        <a:solidFill>
          <a:schemeClr val="accent3">
            <a:hueOff val="1129416"/>
            <a:satOff val="41667"/>
            <a:lumOff val="-6127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644DCD3-4586-4F3F-9B92-937ACC7FAEC0}">
      <dsp:nvSpPr>
        <dsp:cNvPr id="0" name=""/>
        <dsp:cNvSpPr/>
      </dsp:nvSpPr>
      <dsp:spPr>
        <a:xfrm>
          <a:off x="105136" y="809627"/>
          <a:ext cx="1115676" cy="1115319"/>
        </a:xfrm>
        <a:prstGeom prst="ellipse">
          <a:avLst/>
        </a:prstGeom>
        <a:solidFill>
          <a:schemeClr val="accent3">
            <a:hueOff val="1355300"/>
            <a:satOff val="50000"/>
            <a:lumOff val="-7353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/>
            <a:t>Ferrari</a:t>
          </a:r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/>
            <a:t>(465.000.000€)</a:t>
          </a:r>
        </a:p>
      </dsp:txBody>
      <dsp:txXfrm>
        <a:off x="268523" y="972962"/>
        <a:ext cx="788902" cy="788649"/>
      </dsp:txXfrm>
    </dsp:sp>
    <dsp:sp modelId="{9113A586-25B3-4094-AE4B-DF8DE16B2E56}">
      <dsp:nvSpPr>
        <dsp:cNvPr id="0" name=""/>
        <dsp:cNvSpPr/>
      </dsp:nvSpPr>
      <dsp:spPr>
        <a:xfrm>
          <a:off x="2219613" y="632663"/>
          <a:ext cx="305203" cy="305198"/>
        </a:xfrm>
        <a:prstGeom prst="ellipse">
          <a:avLst/>
        </a:prstGeom>
        <a:solidFill>
          <a:schemeClr val="accent3">
            <a:hueOff val="1581183"/>
            <a:satOff val="58333"/>
            <a:lumOff val="-8578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98DB600-CCBC-47B4-AAE2-31ED2667F87E}">
      <dsp:nvSpPr>
        <dsp:cNvPr id="0" name=""/>
        <dsp:cNvSpPr/>
      </dsp:nvSpPr>
      <dsp:spPr>
        <a:xfrm>
          <a:off x="209763" y="2251944"/>
          <a:ext cx="551713" cy="551728"/>
        </a:xfrm>
        <a:prstGeom prst="ellipse">
          <a:avLst/>
        </a:prstGeom>
        <a:solidFill>
          <a:schemeClr val="accent3">
            <a:hueOff val="1807066"/>
            <a:satOff val="66667"/>
            <a:lumOff val="-9804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622B99A-377B-4540-8DB6-ADF243823EBD}">
      <dsp:nvSpPr>
        <dsp:cNvPr id="0" name=""/>
        <dsp:cNvSpPr/>
      </dsp:nvSpPr>
      <dsp:spPr>
        <a:xfrm>
          <a:off x="3988056" y="284827"/>
          <a:ext cx="1115676" cy="1115319"/>
        </a:xfrm>
        <a:prstGeom prst="ellipse">
          <a:avLst/>
        </a:prstGeom>
        <a:solidFill>
          <a:schemeClr val="accent3">
            <a:hueOff val="2032949"/>
            <a:satOff val="75000"/>
            <a:lumOff val="-11029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/>
            <a:t>Red Bull Racing</a:t>
          </a:r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/>
            <a:t>(440.000.000€)</a:t>
          </a:r>
        </a:p>
      </dsp:txBody>
      <dsp:txXfrm>
        <a:off x="4151443" y="448162"/>
        <a:ext cx="788902" cy="788649"/>
      </dsp:txXfrm>
    </dsp:sp>
    <dsp:sp modelId="{97E91786-C0B7-4F00-A1AA-88CA3B227DBC}">
      <dsp:nvSpPr>
        <dsp:cNvPr id="0" name=""/>
        <dsp:cNvSpPr/>
      </dsp:nvSpPr>
      <dsp:spPr>
        <a:xfrm>
          <a:off x="3490442" y="1054875"/>
          <a:ext cx="305203" cy="305198"/>
        </a:xfrm>
        <a:prstGeom prst="ellipse">
          <a:avLst/>
        </a:prstGeom>
        <a:solidFill>
          <a:schemeClr val="accent3">
            <a:hueOff val="2258833"/>
            <a:satOff val="83333"/>
            <a:lumOff val="-12255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8F1EA47-2CD1-4DA4-8EBD-2682471F2CB4}">
      <dsp:nvSpPr>
        <dsp:cNvPr id="0" name=""/>
        <dsp:cNvSpPr/>
      </dsp:nvSpPr>
      <dsp:spPr>
        <a:xfrm>
          <a:off x="0" y="2908505"/>
          <a:ext cx="220991" cy="221204"/>
        </a:xfrm>
        <a:prstGeom prst="ellipse">
          <a:avLst/>
        </a:prstGeom>
        <a:solidFill>
          <a:schemeClr val="accent3">
            <a:hueOff val="2484716"/>
            <a:satOff val="91667"/>
            <a:lumOff val="-1348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82C8EC2-265B-427A-80C8-0D30C1AEB36C}">
      <dsp:nvSpPr>
        <dsp:cNvPr id="0" name=""/>
        <dsp:cNvSpPr/>
      </dsp:nvSpPr>
      <dsp:spPr>
        <a:xfrm>
          <a:off x="2203791" y="2593689"/>
          <a:ext cx="220991" cy="221204"/>
        </a:xfrm>
        <a:prstGeom prst="ellipse">
          <a:avLst/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CircleRelationship">
  <dgm:title val=""/>
  <dgm:desc val=""/>
  <dgm:catLst>
    <dgm:cat type="relationship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clrData>
  <dgm:layoutNode name="Name0">
    <dgm:varLst>
      <dgm:chMax val="1"/>
      <dgm:chPref val="1"/>
    </dgm:varLst>
    <dgm:shape xmlns:r="http://schemas.openxmlformats.org/officeDocument/2006/relationships" r:blip="">
      <dgm:adjLst/>
    </dgm:shape>
    <dgm:choose name="Name1">
      <dgm:if name="Name2" axis="ch ch" ptType="node node" func="cnt" op="equ" val="0">
        <dgm:alg type="composite">
          <dgm:param type="ar" val="0.98"/>
        </dgm:alg>
        <dgm:constrLst>
          <dgm:constr type="primFontSz" for="des" ptType="node" op="equ" val="65"/>
          <dgm:constr type="l" for="ch" forName="Parent" refType="w" fact="0"/>
          <dgm:constr type="t" for="ch" forName="Parent" refType="h" fact="0.039"/>
          <dgm:constr type="w" for="ch" forName="Parent" refType="w" fact="0.8734"/>
          <dgm:constr type="h" for="ch" forName="Parent" refType="h" fact="0.856"/>
          <dgm:constr type="l" for="ch" forName="Accent1" refType="w" fact="0.4984"/>
          <dgm:constr type="t" for="ch" forName="Accent1" refType="h" fact="0"/>
          <dgm:constr type="w" for="ch" forName="Accent1" refType="w" fact="0.0972"/>
          <dgm:constr type="h" for="ch" forName="Accent1" refType="h" fact="0.0952"/>
          <dgm:constr type="l" for="ch" forName="Accent2" refType="w" fact="0.2684"/>
          <dgm:constr type="t" for="ch" forName="Accent2" refType="h" fact="0.8314"/>
          <dgm:constr type="w" for="ch" forName="Accent2" refType="w" fact="0.0704"/>
          <dgm:constr type="h" for="ch" forName="Accent2" refType="h" fact="0.069"/>
          <dgm:constr type="l" for="ch" forName="Accent3" refType="w" fact="0.9296"/>
          <dgm:constr type="t" for="ch" forName="Accent3" refType="h" fact="0.3864"/>
          <dgm:constr type="w" for="ch" forName="Accent3" refType="w" fact="0.0704"/>
          <dgm:constr type="h" for="ch" forName="Accent3" refType="h" fact="0.069"/>
          <dgm:constr type="l" for="ch" forName="Accent4" refType="w" fact="0.5931"/>
          <dgm:constr type="t" for="ch" forName="Accent4" refType="h" fact="0.9048"/>
          <dgm:constr type="w" for="ch" forName="Accent4" refType="w" fact="0.0972"/>
          <dgm:constr type="h" for="ch" forName="Accent4" refType="h" fact="0.0952"/>
          <dgm:constr type="l" for="ch" forName="Accent5" refType="w" fact="0.2883"/>
          <dgm:constr type="t" for="ch" forName="Accent5" refType="h" fact="0.1353"/>
          <dgm:constr type="w" for="ch" forName="Accent5" refType="w" fact="0.0704"/>
          <dgm:constr type="h" for="ch" forName="Accent5" refType="h" fact="0.069"/>
          <dgm:constr type="l" for="ch" forName="Accent6" refType="w" fact="0.0666"/>
          <dgm:constr type="t" for="ch" forName="Accent6" refType="h" fact="0.53"/>
          <dgm:constr type="w" for="ch" forName="Accent6" refType="w" fact="0.0704"/>
          <dgm:constr type="h" for="ch" forName="Accent6" refType="h" fact="0.069"/>
        </dgm:constrLst>
      </dgm:if>
      <dgm:if name="Name3" axis="ch ch" ptType="node node" func="cnt" op="equ" val="1">
        <dgm:alg type="composite">
          <dgm:param type="ar" val="1.2476"/>
        </dgm:alg>
        <dgm:constrLst>
          <dgm:constr type="primFontSz" for="des" ptType="node" op="equ" val="65"/>
          <dgm:constr type="l" for="ch" forName="Parent" refType="w" fact="0.2145"/>
          <dgm:constr type="t" for="ch" forName="Parent" refType="h" fact="0.039"/>
          <dgm:constr type="w" for="ch" forName="Parent" refType="w" fact="0.6861"/>
          <dgm:constr type="h" for="ch" forName="Parent" refType="h" fact="0.856"/>
          <dgm:constr type="l" for="ch" forName="Accent8" refType="w" fact="0.0262"/>
          <dgm:constr type="t" for="ch" forName="Accent8" refType="h" fact="0.6434"/>
          <dgm:constr type="w" for="ch" forName="Accent8" refType="w" fact="0.138"/>
          <dgm:constr type="h" for="ch" forName="Accent8" refType="h" fact="0.1721"/>
          <dgm:constr type="l" for="ch" forName="Accent1" refType="w" fact="0.6059"/>
          <dgm:constr type="t" for="ch" forName="Accent1" refType="h" fact="0"/>
          <dgm:constr type="w" for="ch" forName="Accent1" refType="w" fact="0.0763"/>
          <dgm:constr type="h" for="ch" forName="Accent1" refType="h" fact="0.0952"/>
          <dgm:constr type="l" for="ch" forName="Accent2" refType="w" fact="0.4253"/>
          <dgm:constr type="t" for="ch" forName="Accent2" refType="h" fact="0.8314"/>
          <dgm:constr type="w" for="ch" forName="Accent2" refType="w" fact="0.0553"/>
          <dgm:constr type="h" for="ch" forName="Accent2" refType="h" fact="0.069"/>
          <dgm:constr type="l" for="ch" forName="Accent3" refType="w" fact="0.9447"/>
          <dgm:constr type="t" for="ch" forName="Accent3" refType="h" fact="0.3864"/>
          <dgm:constr type="w" for="ch" forName="Accent3" refType="w" fact="0.0553"/>
          <dgm:constr type="h" for="ch" forName="Accent3" refType="h" fact="0.069"/>
          <dgm:constr type="l" for="ch" forName="Child1" refType="w" fact="0"/>
          <dgm:constr type="t" for="ch" forName="Child1" refType="h" fact="0.1935"/>
          <dgm:constr type="w" for="ch" forName="Child1" refType="w" fact="0.2789"/>
          <dgm:constr type="h" for="ch" forName="Child1" refType="h" fact="0.3479"/>
          <dgm:constr type="l" for="ch" forName="Accent4" refType="w" fact="0.6803"/>
          <dgm:constr type="t" for="ch" forName="Accent4" refType="h" fact="0.9048"/>
          <dgm:constr type="w" for="ch" forName="Accent4" refType="w" fact="0.0763"/>
          <dgm:constr type="h" for="ch" forName="Accent4" refType="h" fact="0.0952"/>
          <dgm:constr type="l" for="ch" forName="Accent7" refType="w" fact="0.5287"/>
          <dgm:constr type="t" for="ch" forName="Accent7" refType="h" fact="0.1383"/>
          <dgm:constr type="w" for="ch" forName="Accent7" refType="w" fact="0.0763"/>
          <dgm:constr type="h" for="ch" forName="Accent7" refType="h" fact="0.0952"/>
          <dgm:constr type="l" for="ch" forName="Accent5" refType="w" fact="0.4409"/>
          <dgm:constr type="t" for="ch" forName="Accent5" refType="h" fact="0.1353"/>
          <dgm:constr type="w" for="ch" forName="Accent5" refType="w" fact="0.0553"/>
          <dgm:constr type="h" for="ch" forName="Accent5" refType="h" fact="0.069"/>
          <dgm:constr type="l" for="ch" forName="Accent6" refType="w" fact="0.2668"/>
          <dgm:constr type="t" for="ch" forName="Accent6" refType="h" fact="0.53"/>
          <dgm:constr type="w" for="ch" forName="Accent6" refType="w" fact="0.0553"/>
          <dgm:constr type="h" for="ch" forName="Accent6" refType="h" fact="0.069"/>
        </dgm:constrLst>
      </dgm:if>
      <dgm:if name="Name4" axis="ch ch" ptType="node node" func="cnt" op="equ" val="2">
        <dgm:alg type="composite">
          <dgm:param type="ar" val="1.592"/>
        </dgm:alg>
        <dgm:constrLst>
          <dgm:constr type="primFontSz" for="des" ptType="node" op="equ" val="65"/>
          <dgm:constr type="l" for="ch" forName="Parent" refType="w" fact="0.1886"/>
          <dgm:constr type="t" for="ch" forName="Parent" refType="h" fact="0.039"/>
          <dgm:constr type="w" for="ch" forName="Parent" refType="w" fact="0.5377"/>
          <dgm:constr type="h" for="ch" forName="Parent" refType="h" fact="0.856"/>
          <dgm:constr type="l" for="ch" forName="Accent8" refType="w" fact="0.0411"/>
          <dgm:constr type="t" for="ch" forName="Accent8" refType="h" fact="0.6434"/>
          <dgm:constr type="w" for="ch" forName="Accent8" refType="w" fact="0.1081"/>
          <dgm:constr type="h" for="ch" forName="Accent8" refType="h" fact="0.1721"/>
          <dgm:constr type="l" for="ch" forName="Accent1" refType="w" fact="0.4954"/>
          <dgm:constr type="t" for="ch" forName="Accent1" refType="h" fact="0"/>
          <dgm:constr type="w" for="ch" forName="Accent1" refType="w" fact="0.0598"/>
          <dgm:constr type="h" for="ch" forName="Accent1" refType="h" fact="0.0952"/>
          <dgm:constr type="l" for="ch" forName="Accent2" refType="w" fact="0.3538"/>
          <dgm:constr type="t" for="ch" forName="Accent2" refType="h" fact="0.8314"/>
          <dgm:constr type="w" for="ch" forName="Accent2" refType="w" fact="0.0433"/>
          <dgm:constr type="h" for="ch" forName="Accent2" refType="h" fact="0.069"/>
          <dgm:constr type="l" for="ch" forName="Accent3" refType="w" fact="0.7609"/>
          <dgm:constr type="t" for="ch" forName="Accent3" refType="h" fact="0.3864"/>
          <dgm:constr type="w" for="ch" forName="Accent3" refType="w" fact="0.0433"/>
          <dgm:constr type="h" for="ch" forName="Accent3" refType="h" fact="0.069"/>
          <dgm:constr type="l" for="ch" forName="Accent9" refType="w" fact="0.6839"/>
          <dgm:constr type="t" for="ch" forName="Accent9" refType="h" fact="0.27"/>
          <dgm:constr type="w" for="ch" forName="Accent9" refType="w" fact="0.0598"/>
          <dgm:constr type="h" for="ch" forName="Accent9" refType="h" fact="0.0952"/>
          <dgm:constr type="l" for="ch" forName="Child1" refType="w" fact="0.0206"/>
          <dgm:constr type="t" for="ch" forName="Child1" refType="h" fact="0.1935"/>
          <dgm:constr type="w" for="ch" forName="Child1" refType="w" fact="0.2186"/>
          <dgm:constr type="h" for="ch" forName="Child1" refType="h" fact="0.3479"/>
          <dgm:constr type="l" for="ch" forName="Child2" refType="w" fact="0.7814"/>
          <dgm:constr type="t" for="ch" forName="Child2" refType="h" fact="0.0298"/>
          <dgm:constr type="w" for="ch" forName="Child2" refType="w" fact="0.2186"/>
          <dgm:constr type="h" for="ch" forName="Child2" refType="h" fact="0.3479"/>
          <dgm:constr type="l" for="ch" forName="Accent10" refType="w" fact="0"/>
          <dgm:constr type="t" for="ch" forName="Accent10" refType="h" fact="0.8482"/>
          <dgm:constr type="w" for="ch" forName="Accent10" refType="w" fact="0.0433"/>
          <dgm:constr type="h" for="ch" forName="Accent10" refType="h" fact="0.069"/>
          <dgm:constr type="l" for="ch" forName="Accent11" refType="w" fact="0.4318"/>
          <dgm:constr type="t" for="ch" forName="Accent11" refType="h" fact="0.75"/>
          <dgm:constr type="w" for="ch" forName="Accent11" refType="w" fact="0.0433"/>
          <dgm:constr type="h" for="ch" forName="Accent11" refType="h" fact="0.069"/>
          <dgm:constr type="l" for="ch" forName="Accent7" refType="w" fact="0.4349"/>
          <dgm:constr type="t" for="ch" forName="Accent7" refType="h" fact="0.1383"/>
          <dgm:constr type="w" for="ch" forName="Accent7" refType="w" fact="0.0598"/>
          <dgm:constr type="h" for="ch" forName="Accent7" refType="h" fact="0.0952"/>
          <dgm:constr type="l" for="ch" forName="Accent5" refType="w" fact="0.3661"/>
          <dgm:constr type="t" for="ch" forName="Accent5" refType="h" fact="0.1353"/>
          <dgm:constr type="w" for="ch" forName="Accent5" refType="w" fact="0.0433"/>
          <dgm:constr type="h" for="ch" forName="Accent5" refType="h" fact="0.069"/>
          <dgm:constr type="l" for="ch" forName="Accent6" refType="w" fact="0.2296"/>
          <dgm:constr type="t" for="ch" forName="Accent6" refType="h" fact="0.53"/>
          <dgm:constr type="w" for="ch" forName="Accent6" refType="w" fact="0.0433"/>
          <dgm:constr type="h" for="ch" forName="Accent6" refType="h" fact="0.069"/>
          <dgm:constr type="l" for="ch" forName="Accent4" refType="w" fact="0.5537"/>
          <dgm:constr type="t" for="ch" forName="Accent4" refType="h" fact="0.9048"/>
          <dgm:constr type="w" for="ch" forName="Accent4" refType="w" fact="0.0598"/>
          <dgm:constr type="h" for="ch" forName="Accent4" refType="h" fact="0.0952"/>
        </dgm:constrLst>
      </dgm:if>
      <dgm:if name="Name5" axis="ch ch" ptType="node node" func="cnt" op="equ" val="3">
        <dgm:alg type="composite">
          <dgm:param type="ar" val="1.755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9"/>
          <dgm:constr type="w" for="ch" forName="Parent" refType="w" fact="0.4875"/>
          <dgm:constr type="h" for="ch" forName="Parent" refType="h" fact="0.856"/>
          <dgm:constr type="l" for="ch" forName="Accent8" refType="w" fact="0.0373"/>
          <dgm:constr type="t" for="ch" forName="Accent8" refType="h" fact="0.6434"/>
          <dgm:constr type="w" for="ch" forName="Accent8" refType="w" fact="0.098"/>
          <dgm:constr type="h" for="ch" forName="Accent8" refType="h" fact="0.1721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952"/>
          <dgm:constr type="l" for="ch" forName="Accent2" refType="w" fact="0.3209"/>
          <dgm:constr type="t" for="ch" forName="Accent2" refType="h" fact="0.8314"/>
          <dgm:constr type="w" for="ch" forName="Accent2" refType="w" fact="0.0393"/>
          <dgm:constr type="h" for="ch" forName="Accent2" refType="h" fact="0.069"/>
          <dgm:constr type="l" for="ch" forName="Accent3" refType="w" fact="0.6899"/>
          <dgm:constr type="t" for="ch" forName="Accent3" refType="h" fact="0.3864"/>
          <dgm:constr type="w" for="ch" forName="Accent3" refType="w" fact="0.0393"/>
          <dgm:constr type="h" for="ch" forName="Accent3" refType="h" fact="0.069"/>
          <dgm:constr type="l" for="ch" forName="Accent9" refType="w" fact="0.6201"/>
          <dgm:constr type="t" for="ch" forName="Accent9" refType="h" fact="0.27"/>
          <dgm:constr type="w" for="ch" forName="Accent9" refType="w" fact="0.0542"/>
          <dgm:constr type="h" for="ch" forName="Accent9" refType="h" fact="0.0952"/>
          <dgm:constr type="l" for="ch" forName="Child1" refType="w" fact="0.0186"/>
          <dgm:constr type="t" for="ch" forName="Child1" refType="h" fact="0.1935"/>
          <dgm:constr type="w" for="ch" forName="Child1" refType="w" fact="0.1982"/>
          <dgm:constr type="h" for="ch" forName="Child1" refType="h" fact="0.3479"/>
          <dgm:constr type="l" for="ch" forName="Child2" refType="w" fact="0.7086"/>
          <dgm:constr type="t" for="ch" forName="Child2" refType="h" fact="0.0298"/>
          <dgm:constr type="w" for="ch" forName="Child2" refType="w" fact="0.1982"/>
          <dgm:constr type="h" for="ch" forName="Child2" refType="h" fact="0.3479"/>
          <dgm:constr type="l" for="ch" forName="Child3" refType="w" fact="0.8018"/>
          <dgm:constr type="t" for="ch" forName="Child3" refType="h" fact="0.6312"/>
          <dgm:constr type="w" for="ch" forName="Child3" refType="w" fact="0.1982"/>
          <dgm:constr type="h" for="ch" forName="Child3" refType="h" fact="0.3479"/>
          <dgm:constr type="l" for="ch" forName="Accent12" refType="w" fact="0.7459"/>
          <dgm:constr type="t" for="ch" forName="Accent12" refType="h" fact="0.619"/>
          <dgm:constr type="w" for="ch" forName="Accent12" refType="w" fact="0.0393"/>
          <dgm:constr type="h" for="ch" forName="Accent12" refType="h" fact="0.069"/>
          <dgm:constr type="l" for="ch" forName="Accent4" refType="w" fact="0.5021"/>
          <dgm:constr type="t" for="ch" forName="Accent4" refType="h" fact="0.9048"/>
          <dgm:constr type="w" for="ch" forName="Accent4" refType="w" fact="0.0542"/>
          <dgm:constr type="h" for="ch" forName="Accent4" refType="h" fact="0.0952"/>
          <dgm:constr type="l" for="ch" forName="Accent10" refType="w" fact="0"/>
          <dgm:constr type="t" for="ch" forName="Accent10" refType="h" fact="0.8482"/>
          <dgm:constr type="w" for="ch" forName="Accent10" refType="w" fact="0.0393"/>
          <dgm:constr type="h" for="ch" forName="Accent10" refType="h" fact="0.069"/>
          <dgm:constr type="l" for="ch" forName="Accent11" refType="w" fact="0.3916"/>
          <dgm:constr type="t" for="ch" forName="Accent11" refType="h" fact="0.75"/>
          <dgm:constr type="w" for="ch" forName="Accent11" refType="w" fact="0.0393"/>
          <dgm:constr type="h" for="ch" forName="Accent11" refType="h" fact="0.069"/>
          <dgm:constr type="l" for="ch" forName="Accent7" refType="w" fact="0.3944"/>
          <dgm:constr type="t" for="ch" forName="Accent7" refType="h" fact="0.1383"/>
          <dgm:constr type="w" for="ch" forName="Accent7" refType="w" fact="0.0542"/>
          <dgm:constr type="h" for="ch" forName="Accent7" refType="h" fact="0.0952"/>
          <dgm:constr type="l" for="ch" forName="Accent5" refType="w" fact="0.3319"/>
          <dgm:constr type="t" for="ch" forName="Accent5" refType="h" fact="0.1353"/>
          <dgm:constr type="w" for="ch" forName="Accent5" refType="w" fact="0.0393"/>
          <dgm:constr type="h" for="ch" forName="Accent5" refType="h" fact="0.069"/>
          <dgm:constr type="l" for="ch" forName="Accent6" refType="w" fact="0.2082"/>
          <dgm:constr type="t" for="ch" forName="Accent6" refType="h" fact="0.53"/>
          <dgm:constr type="w" for="ch" forName="Accent6" refType="w" fact="0.0393"/>
          <dgm:constr type="h" for="ch" forName="Accent6" refType="h" fact="0.069"/>
        </dgm:constrLst>
      </dgm:if>
      <dgm:if name="Name6" axis="ch ch" ptType="node node" func="cnt" op="equ" val="4">
        <dgm:alg type="composite">
          <dgm:param type="ar" val="1.3749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06"/>
          <dgm:constr type="w" for="ch" forName="Parent" refType="w" fact="0.4875"/>
          <dgm:constr type="h" for="ch" forName="Parent" refType="h" fact="0.6703"/>
          <dgm:constr type="l" for="ch" forName="Accent8" refType="w" fact="0.0373"/>
          <dgm:constr type="t" for="ch" forName="Accent8" refType="h" fact="0.5038"/>
          <dgm:constr type="w" for="ch" forName="Accent8" refType="w" fact="0.098"/>
          <dgm:constr type="h" for="ch" forName="Accent8" refType="h" fact="0.1348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746"/>
          <dgm:constr type="l" for="ch" forName="Accent2" refType="w" fact="0.3209"/>
          <dgm:constr type="t" for="ch" forName="Accent2" refType="h" fact="0.6511"/>
          <dgm:constr type="w" for="ch" forName="Accent2" refType="w" fact="0.0393"/>
          <dgm:constr type="h" for="ch" forName="Accent2" refType="h" fact="0.054"/>
          <dgm:constr type="l" for="ch" forName="Accent3" refType="w" fact="0.6899"/>
          <dgm:constr type="t" for="ch" forName="Accent3" refType="h" fact="0.3026"/>
          <dgm:constr type="w" for="ch" forName="Accent3" refType="w" fact="0.0393"/>
          <dgm:constr type="h" for="ch" forName="Accent3" refType="h" fact="0.054"/>
          <dgm:constr type="l" for="ch" forName="Accent9" refType="w" fact="0.6201"/>
          <dgm:constr type="t" for="ch" forName="Accent9" refType="h" fact="0.2115"/>
          <dgm:constr type="w" for="ch" forName="Accent9" refType="w" fact="0.0542"/>
          <dgm:constr type="h" for="ch" forName="Accent9" refType="h" fact="0.0746"/>
          <dgm:constr type="l" for="ch" forName="Child1" refType="w" fact="0.0186"/>
          <dgm:constr type="t" for="ch" forName="Child1" refType="h" fact="0.1515"/>
          <dgm:constr type="w" for="ch" forName="Child1" refType="w" fact="0.1982"/>
          <dgm:constr type="h" for="ch" forName="Child1" refType="h" fact="0.2725"/>
          <dgm:constr type="l" for="ch" forName="Child2" refType="w" fact="0.7086"/>
          <dgm:constr type="t" for="ch" forName="Child2" refType="h" fact="0.0233"/>
          <dgm:constr type="w" for="ch" forName="Child2" refType="w" fact="0.1982"/>
          <dgm:constr type="h" for="ch" forName="Child2" refType="h" fact="0.2725"/>
          <dgm:constr type="l" for="ch" forName="Child3" refType="w" fact="0.8018"/>
          <dgm:constr type="t" for="ch" forName="Child3" refType="h" fact="0.4943"/>
          <dgm:constr type="w" for="ch" forName="Child3" refType="w" fact="0.1982"/>
          <dgm:constr type="h" for="ch" forName="Child3" refType="h" fact="0.2725"/>
          <dgm:constr type="l" for="ch" forName="Accent12" refType="w" fact="0.7459"/>
          <dgm:constr type="t" for="ch" forName="Accent12" refType="h" fact="0.4848"/>
          <dgm:constr type="w" for="ch" forName="Accent12" refType="w" fact="0.0393"/>
          <dgm:constr type="h" for="ch" forName="Accent12" refType="h" fact="0.054"/>
          <dgm:constr type="l" for="ch" forName="Accent4" refType="w" fact="0.5021"/>
          <dgm:constr type="t" for="ch" forName="Accent4" refType="h" fact="0.7085"/>
          <dgm:constr type="w" for="ch" forName="Accent4" refType="w" fact="0.0542"/>
          <dgm:constr type="h" for="ch" forName="Accent4" refType="h" fact="0.0746"/>
          <dgm:constr type="l" for="ch" forName="Accent10" refType="w" fact="0"/>
          <dgm:constr type="t" for="ch" forName="Accent10" refType="h" fact="0.6642"/>
          <dgm:constr type="w" for="ch" forName="Accent10" refType="w" fact="0.0393"/>
          <dgm:constr type="h" for="ch" forName="Accent10" refType="h" fact="0.054"/>
          <dgm:constr type="l" for="ch" forName="Accent11" refType="w" fact="0.3916"/>
          <dgm:constr type="t" for="ch" forName="Accent11" refType="h" fact="0.5873"/>
          <dgm:constr type="w" for="ch" forName="Accent11" refType="w" fact="0.0393"/>
          <dgm:constr type="h" for="ch" forName="Accent11" refType="h" fact="0.054"/>
          <dgm:constr type="l" for="ch" forName="Accent7" refType="w" fact="0.3944"/>
          <dgm:constr type="t" for="ch" forName="Accent7" refType="h" fact="0.1083"/>
          <dgm:constr type="w" for="ch" forName="Accent7" refType="w" fact="0.0542"/>
          <dgm:constr type="h" for="ch" forName="Accent7" refType="h" fact="0.0746"/>
          <dgm:constr type="l" for="ch" forName="Accent5" refType="w" fact="0.3319"/>
          <dgm:constr type="t" for="ch" forName="Accent5" refType="h" fact="0.1059"/>
          <dgm:constr type="w" for="ch" forName="Accent5" refType="w" fact="0.0393"/>
          <dgm:constr type="h" for="ch" forName="Accent5" refType="h" fact="0.054"/>
          <dgm:constr type="l" for="ch" forName="Accent6" refType="w" fact="0.2082"/>
          <dgm:constr type="t" for="ch" forName="Accent6" refType="h" fact="0.4151"/>
          <dgm:constr type="w" for="ch" forName="Accent6" refType="w" fact="0.0393"/>
          <dgm:constr type="h" for="ch" forName="Accent6" refType="h" fact="0.054"/>
          <dgm:constr type="l" for="ch" forName="Child4" refType="w" fact="0.2329"/>
          <dgm:constr type="t" for="ch" forName="Child4" refType="h" fact="0.7275"/>
          <dgm:constr type="w" for="ch" forName="Child4" refType="w" fact="0.1982"/>
          <dgm:constr type="h" for="ch" forName="Child4" refType="h" fact="0.2725"/>
          <dgm:constr type="l" for="ch" forName="Accent13" refType="w" fact="0.4099"/>
          <dgm:constr type="t" for="ch" forName="Accent13" refType="h" fact="0.7183"/>
          <dgm:constr type="w" for="ch" forName="Accent13" refType="w" fact="0.0393"/>
          <dgm:constr type="h" for="ch" forName="Accent13" refType="h" fact="0.054"/>
        </dgm:constrLst>
      </dgm:if>
      <dgm:else name="Name7">
        <dgm:alg type="composite">
          <dgm:param type="ar" val="1.147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1907"/>
          <dgm:constr type="w" for="ch" forName="Parent" refType="w" fact="0.4875"/>
          <dgm:constr type="h" for="ch" forName="Parent" refType="h" fact="0.5596"/>
          <dgm:constr type="l" for="ch" forName="Accent8" refType="w" fact="0.0373"/>
          <dgm:constr type="t" for="ch" forName="Accent8" refType="h" fact="0.5858"/>
          <dgm:constr type="w" for="ch" forName="Accent8" refType="w" fact="0.098"/>
          <dgm:constr type="h" for="ch" forName="Accent8" refType="h" fact="0.1125"/>
          <dgm:constr type="l" for="ch" forName="Accent1" refType="w" fact="0.4492"/>
          <dgm:constr type="t" for="ch" forName="Accent1" refType="h" fact="0.1652"/>
          <dgm:constr type="w" for="ch" forName="Accent1" refType="w" fact="0.0542"/>
          <dgm:constr type="h" for="ch" forName="Accent1" refType="h" fact="0.0623"/>
          <dgm:constr type="l" for="ch" forName="Accent2" refType="w" fact="0.3209"/>
          <dgm:constr type="t" for="ch" forName="Accent2" refType="h" fact="0.7087"/>
          <dgm:constr type="w" for="ch" forName="Accent2" refType="w" fact="0.0393"/>
          <dgm:constr type="h" for="ch" forName="Accent2" refType="h" fact="0.0451"/>
          <dgm:constr type="l" for="ch" forName="Accent3" refType="w" fact="0.6899"/>
          <dgm:constr type="t" for="ch" forName="Accent3" refType="h" fact="0.4178"/>
          <dgm:constr type="w" for="ch" forName="Accent3" refType="w" fact="0.0393"/>
          <dgm:constr type="h" for="ch" forName="Accent3" refType="h" fact="0.0451"/>
          <dgm:constr type="l" for="ch" forName="Accent9" refType="w" fact="0.6201"/>
          <dgm:constr type="t" for="ch" forName="Accent9" refType="h" fact="0.3417"/>
          <dgm:constr type="w" for="ch" forName="Accent9" refType="w" fact="0.0542"/>
          <dgm:constr type="h" for="ch" forName="Accent9" refType="h" fact="0.0623"/>
          <dgm:constr type="l" for="ch" forName="Child1" refType="w" fact="0.0186"/>
          <dgm:constr type="t" for="ch" forName="Child1" refType="h" fact="0.2917"/>
          <dgm:constr type="w" for="ch" forName="Child1" refType="w" fact="0.1982"/>
          <dgm:constr type="h" for="ch" forName="Child1" refType="h" fact="0.2275"/>
          <dgm:constr type="l" for="ch" forName="Child2" refType="w" fact="0.7086"/>
          <dgm:constr type="t" for="ch" forName="Child2" refType="h" fact="0.1847"/>
          <dgm:constr type="w" for="ch" forName="Child2" refType="w" fact="0.1982"/>
          <dgm:constr type="h" for="ch" forName="Child2" refType="h" fact="0.2275"/>
          <dgm:constr type="l" for="ch" forName="Child3" refType="w" fact="0.8018"/>
          <dgm:constr type="t" for="ch" forName="Child3" refType="h" fact="0.5778"/>
          <dgm:constr type="w" for="ch" forName="Child3" refType="w" fact="0.1982"/>
          <dgm:constr type="h" for="ch" forName="Child3" refType="h" fact="0.2275"/>
          <dgm:constr type="l" for="ch" forName="Accent12" refType="w" fact="0.7459"/>
          <dgm:constr type="t" for="ch" forName="Accent12" refType="h" fact="0.5699"/>
          <dgm:constr type="w" for="ch" forName="Accent12" refType="w" fact="0.0393"/>
          <dgm:constr type="h" for="ch" forName="Accent12" refType="h" fact="0.0451"/>
          <dgm:constr type="l" for="ch" forName="Accent4" refType="w" fact="0.5021"/>
          <dgm:constr type="t" for="ch" forName="Accent4" refType="h" fact="0.7567"/>
          <dgm:constr type="w" for="ch" forName="Accent4" refType="w" fact="0.0542"/>
          <dgm:constr type="h" for="ch" forName="Accent4" refType="h" fact="0.0623"/>
          <dgm:constr type="l" for="ch" forName="Accent10" refType="w" fact="0"/>
          <dgm:constr type="t" for="ch" forName="Accent10" refType="h" fact="0.7197"/>
          <dgm:constr type="w" for="ch" forName="Accent10" refType="w" fact="0.0393"/>
          <dgm:constr type="h" for="ch" forName="Accent10" refType="h" fact="0.0451"/>
          <dgm:constr type="l" for="ch" forName="Accent11" refType="w" fact="0.3916"/>
          <dgm:constr type="t" for="ch" forName="Accent11" refType="h" fact="0.6555"/>
          <dgm:constr type="w" for="ch" forName="Accent11" refType="w" fact="0.0393"/>
          <dgm:constr type="h" for="ch" forName="Accent11" refType="h" fact="0.0451"/>
          <dgm:constr type="l" for="ch" forName="Accent7" refType="w" fact="0.3944"/>
          <dgm:constr type="t" for="ch" forName="Accent7" refType="h" fact="0.2556"/>
          <dgm:constr type="w" for="ch" forName="Accent7" refType="w" fact="0.0542"/>
          <dgm:constr type="h" for="ch" forName="Accent7" refType="h" fact="0.0623"/>
          <dgm:constr type="l" for="ch" forName="Accent5" refType="w" fact="0.3319"/>
          <dgm:constr type="t" for="ch" forName="Accent5" refType="h" fact="0.2536"/>
          <dgm:constr type="w" for="ch" forName="Accent5" refType="w" fact="0.0393"/>
          <dgm:constr type="h" for="ch" forName="Accent5" refType="h" fact="0.0451"/>
          <dgm:constr type="l" for="ch" forName="Accent6" refType="w" fact="0.2082"/>
          <dgm:constr type="t" for="ch" forName="Accent6" refType="h" fact="0.5117"/>
          <dgm:constr type="w" for="ch" forName="Accent6" refType="w" fact="0.0393"/>
          <dgm:constr type="h" for="ch" forName="Accent6" refType="h" fact="0.0451"/>
          <dgm:constr type="l" for="ch" forName="Child5" refType="w" fact="0.4219"/>
          <dgm:constr type="t" for="ch" forName="Child5" refType="h" fact="0"/>
          <dgm:constr type="w" for="ch" forName="Child5" refType="w" fact="0.1982"/>
          <dgm:constr type="h" for="ch" forName="Child5" refType="h" fact="0.2275"/>
          <dgm:constr type="l" for="ch" forName="Child4" refType="w" fact="0.2329"/>
          <dgm:constr type="t" for="ch" forName="Child4" refType="h" fact="0.7725"/>
          <dgm:constr type="w" for="ch" forName="Child4" refType="w" fact="0.1982"/>
          <dgm:constr type="h" for="ch" forName="Child4" refType="h" fact="0.2275"/>
          <dgm:constr type="l" for="ch" forName="Accent15" refType="w" fact="0.1775"/>
          <dgm:constr type="t" for="ch" forName="Accent15" refType="h" fact="0.2466"/>
          <dgm:constr type="w" for="ch" forName="Accent15" refType="w" fact="0.0393"/>
          <dgm:constr type="h" for="ch" forName="Accent15" refType="h" fact="0.0451"/>
          <dgm:constr type="l" for="ch" forName="Accent16" refType="w" fact="0.6351"/>
          <dgm:constr type="t" for="ch" forName="Accent16" refType="h" fact="0.056"/>
          <dgm:constr type="w" for="ch" forName="Accent16" refType="w" fact="0.0393"/>
          <dgm:constr type="h" for="ch" forName="Accent16" refType="h" fact="0.0451"/>
          <dgm:constr type="l" for="ch" forName="Accent13" refType="w" fact="0.4099"/>
          <dgm:constr type="t" for="ch" forName="Accent13" refType="h" fact="0.7648"/>
          <dgm:constr type="w" for="ch" forName="Accent13" refType="w" fact="0.0393"/>
          <dgm:constr type="h" for="ch" forName="Accent13" refType="h" fact="0.0451"/>
        </dgm:constrLst>
      </dgm:else>
    </dgm:choose>
    <dgm:forEach name="wrapper" axis="self" ptType="parTrans">
      <dgm:forEach name="accentRepeat1" axis="self">
        <dgm:layoutNode name="AccentHold1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2" axis="self">
        <dgm:layoutNode name="AccentHold2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3" axis="self">
        <dgm:layoutNode name="AccentHold3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</dgm:forEach>
    <dgm:forEach name="Name8" axis="ch" ptType="node" cnt="1">
      <dgm:layoutNode name="Parent" styleLbl="node0">
        <dgm:varLst>
          <dgm:chMax val="5"/>
          <dgm:chPref val="5"/>
        </dgm:varLst>
        <dgm:alg type="tx"/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choose name="Name9">
        <dgm:if name="Name10" axis="ch" ptType="node" func="cnt" op="lte" val="4">
          <dgm:layoutNode name="Accent1" styleLbl="node1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</dgm:layoutNode>
        </dgm:if>
        <dgm:else name="Name11"/>
      </dgm:choose>
      <dgm:layoutNode name="Accent2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3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4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5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6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</dgm:forEach>
    <dgm:forEach name="Name12" axis="ch ch" ptType="node node" st="1 1" cnt="1 1">
      <dgm:layoutNode name="Child1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3" ref="accentRepeat1"/>
      </dgm:layoutNode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14" ref="accentRepeat2"/>
      </dgm:layoutNode>
    </dgm:forEach>
    <dgm:forEach name="Name15" axis="ch ch" ptType="node node" st="1 2" cnt="1 1">
      <dgm:layoutNode name="Child2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1"/>
      </dgm:layoutNode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17" ref="accentRepeat2"/>
      </dgm:layoutNode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18" ref="accentRepeat3"/>
      </dgm:layoutNode>
    </dgm:forEach>
    <dgm:forEach name="Name19" axis="ch ch" ptType="node node" st="1 3" cnt="1 1">
      <dgm:layoutNode name="Child3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2">
        <dgm:alg type="sp"/>
        <dgm:shape xmlns:r="http://schemas.openxmlformats.org/officeDocument/2006/relationships" r:blip="">
          <dgm:adjLst/>
        </dgm:shape>
        <dgm:presOf/>
        <dgm:constrLst/>
        <dgm:forEach name="Name20" ref="accentRepeat1"/>
      </dgm:layoutNode>
    </dgm:forEach>
    <dgm:forEach name="Name21" axis="ch ch" ptType="node node" st="1 4" cnt="1 1">
      <dgm:layoutNode name="Child4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3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1"/>
      </dgm:layoutNode>
    </dgm:forEach>
    <dgm:forEach name="Name23" axis="ch ch" ptType="node node" st="1 5" cnt="1 1">
      <dgm:layoutNode name="Child5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5">
        <dgm:alg type="sp"/>
        <dgm:shape xmlns:r="http://schemas.openxmlformats.org/officeDocument/2006/relationships" r:blip="">
          <dgm:adjLst/>
        </dgm:shape>
        <dgm:presOf/>
        <dgm:constrLst/>
        <dgm:forEach name="Name24" ref="accentRepeat2"/>
      </dgm:layoutNode>
      <dgm:layoutNode name="Accent16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3"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CircleRelationship">
  <dgm:title val=""/>
  <dgm:desc val=""/>
  <dgm:catLst>
    <dgm:cat type="relationship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clrData>
  <dgm:layoutNode name="Name0">
    <dgm:varLst>
      <dgm:chMax val="1"/>
      <dgm:chPref val="1"/>
    </dgm:varLst>
    <dgm:shape xmlns:r="http://schemas.openxmlformats.org/officeDocument/2006/relationships" r:blip="">
      <dgm:adjLst/>
    </dgm:shape>
    <dgm:choose name="Name1">
      <dgm:if name="Name2" axis="ch ch" ptType="node node" func="cnt" op="equ" val="0">
        <dgm:alg type="composite">
          <dgm:param type="ar" val="0.98"/>
        </dgm:alg>
        <dgm:constrLst>
          <dgm:constr type="primFontSz" for="des" ptType="node" op="equ" val="65"/>
          <dgm:constr type="l" for="ch" forName="Parent" refType="w" fact="0"/>
          <dgm:constr type="t" for="ch" forName="Parent" refType="h" fact="0.039"/>
          <dgm:constr type="w" for="ch" forName="Parent" refType="w" fact="0.8734"/>
          <dgm:constr type="h" for="ch" forName="Parent" refType="h" fact="0.856"/>
          <dgm:constr type="l" for="ch" forName="Accent1" refType="w" fact="0.4984"/>
          <dgm:constr type="t" for="ch" forName="Accent1" refType="h" fact="0"/>
          <dgm:constr type="w" for="ch" forName="Accent1" refType="w" fact="0.0972"/>
          <dgm:constr type="h" for="ch" forName="Accent1" refType="h" fact="0.0952"/>
          <dgm:constr type="l" for="ch" forName="Accent2" refType="w" fact="0.2684"/>
          <dgm:constr type="t" for="ch" forName="Accent2" refType="h" fact="0.8314"/>
          <dgm:constr type="w" for="ch" forName="Accent2" refType="w" fact="0.0704"/>
          <dgm:constr type="h" for="ch" forName="Accent2" refType="h" fact="0.069"/>
          <dgm:constr type="l" for="ch" forName="Accent3" refType="w" fact="0.9296"/>
          <dgm:constr type="t" for="ch" forName="Accent3" refType="h" fact="0.3864"/>
          <dgm:constr type="w" for="ch" forName="Accent3" refType="w" fact="0.0704"/>
          <dgm:constr type="h" for="ch" forName="Accent3" refType="h" fact="0.069"/>
          <dgm:constr type="l" for="ch" forName="Accent4" refType="w" fact="0.5931"/>
          <dgm:constr type="t" for="ch" forName="Accent4" refType="h" fact="0.9048"/>
          <dgm:constr type="w" for="ch" forName="Accent4" refType="w" fact="0.0972"/>
          <dgm:constr type="h" for="ch" forName="Accent4" refType="h" fact="0.0952"/>
          <dgm:constr type="l" for="ch" forName="Accent5" refType="w" fact="0.2883"/>
          <dgm:constr type="t" for="ch" forName="Accent5" refType="h" fact="0.1353"/>
          <dgm:constr type="w" for="ch" forName="Accent5" refType="w" fact="0.0704"/>
          <dgm:constr type="h" for="ch" forName="Accent5" refType="h" fact="0.069"/>
          <dgm:constr type="l" for="ch" forName="Accent6" refType="w" fact="0.0666"/>
          <dgm:constr type="t" for="ch" forName="Accent6" refType="h" fact="0.53"/>
          <dgm:constr type="w" for="ch" forName="Accent6" refType="w" fact="0.0704"/>
          <dgm:constr type="h" for="ch" forName="Accent6" refType="h" fact="0.069"/>
        </dgm:constrLst>
      </dgm:if>
      <dgm:if name="Name3" axis="ch ch" ptType="node node" func="cnt" op="equ" val="1">
        <dgm:alg type="composite">
          <dgm:param type="ar" val="1.2476"/>
        </dgm:alg>
        <dgm:constrLst>
          <dgm:constr type="primFontSz" for="des" ptType="node" op="equ" val="65"/>
          <dgm:constr type="l" for="ch" forName="Parent" refType="w" fact="0.2145"/>
          <dgm:constr type="t" for="ch" forName="Parent" refType="h" fact="0.039"/>
          <dgm:constr type="w" for="ch" forName="Parent" refType="w" fact="0.6861"/>
          <dgm:constr type="h" for="ch" forName="Parent" refType="h" fact="0.856"/>
          <dgm:constr type="l" for="ch" forName="Accent8" refType="w" fact="0.0262"/>
          <dgm:constr type="t" for="ch" forName="Accent8" refType="h" fact="0.6434"/>
          <dgm:constr type="w" for="ch" forName="Accent8" refType="w" fact="0.138"/>
          <dgm:constr type="h" for="ch" forName="Accent8" refType="h" fact="0.1721"/>
          <dgm:constr type="l" for="ch" forName="Accent1" refType="w" fact="0.6059"/>
          <dgm:constr type="t" for="ch" forName="Accent1" refType="h" fact="0"/>
          <dgm:constr type="w" for="ch" forName="Accent1" refType="w" fact="0.0763"/>
          <dgm:constr type="h" for="ch" forName="Accent1" refType="h" fact="0.0952"/>
          <dgm:constr type="l" for="ch" forName="Accent2" refType="w" fact="0.4253"/>
          <dgm:constr type="t" for="ch" forName="Accent2" refType="h" fact="0.8314"/>
          <dgm:constr type="w" for="ch" forName="Accent2" refType="w" fact="0.0553"/>
          <dgm:constr type="h" for="ch" forName="Accent2" refType="h" fact="0.069"/>
          <dgm:constr type="l" for="ch" forName="Accent3" refType="w" fact="0.9447"/>
          <dgm:constr type="t" for="ch" forName="Accent3" refType="h" fact="0.3864"/>
          <dgm:constr type="w" for="ch" forName="Accent3" refType="w" fact="0.0553"/>
          <dgm:constr type="h" for="ch" forName="Accent3" refType="h" fact="0.069"/>
          <dgm:constr type="l" for="ch" forName="Child1" refType="w" fact="0"/>
          <dgm:constr type="t" for="ch" forName="Child1" refType="h" fact="0.1935"/>
          <dgm:constr type="w" for="ch" forName="Child1" refType="w" fact="0.2789"/>
          <dgm:constr type="h" for="ch" forName="Child1" refType="h" fact="0.3479"/>
          <dgm:constr type="l" for="ch" forName="Accent4" refType="w" fact="0.6803"/>
          <dgm:constr type="t" for="ch" forName="Accent4" refType="h" fact="0.9048"/>
          <dgm:constr type="w" for="ch" forName="Accent4" refType="w" fact="0.0763"/>
          <dgm:constr type="h" for="ch" forName="Accent4" refType="h" fact="0.0952"/>
          <dgm:constr type="l" for="ch" forName="Accent7" refType="w" fact="0.5287"/>
          <dgm:constr type="t" for="ch" forName="Accent7" refType="h" fact="0.1383"/>
          <dgm:constr type="w" for="ch" forName="Accent7" refType="w" fact="0.0763"/>
          <dgm:constr type="h" for="ch" forName="Accent7" refType="h" fact="0.0952"/>
          <dgm:constr type="l" for="ch" forName="Accent5" refType="w" fact="0.4409"/>
          <dgm:constr type="t" for="ch" forName="Accent5" refType="h" fact="0.1353"/>
          <dgm:constr type="w" for="ch" forName="Accent5" refType="w" fact="0.0553"/>
          <dgm:constr type="h" for="ch" forName="Accent5" refType="h" fact="0.069"/>
          <dgm:constr type="l" for="ch" forName="Accent6" refType="w" fact="0.2668"/>
          <dgm:constr type="t" for="ch" forName="Accent6" refType="h" fact="0.53"/>
          <dgm:constr type="w" for="ch" forName="Accent6" refType="w" fact="0.0553"/>
          <dgm:constr type="h" for="ch" forName="Accent6" refType="h" fact="0.069"/>
        </dgm:constrLst>
      </dgm:if>
      <dgm:if name="Name4" axis="ch ch" ptType="node node" func="cnt" op="equ" val="2">
        <dgm:alg type="composite">
          <dgm:param type="ar" val="1.592"/>
        </dgm:alg>
        <dgm:constrLst>
          <dgm:constr type="primFontSz" for="des" ptType="node" op="equ" val="65"/>
          <dgm:constr type="l" for="ch" forName="Parent" refType="w" fact="0.1886"/>
          <dgm:constr type="t" for="ch" forName="Parent" refType="h" fact="0.039"/>
          <dgm:constr type="w" for="ch" forName="Parent" refType="w" fact="0.5377"/>
          <dgm:constr type="h" for="ch" forName="Parent" refType="h" fact="0.856"/>
          <dgm:constr type="l" for="ch" forName="Accent8" refType="w" fact="0.0411"/>
          <dgm:constr type="t" for="ch" forName="Accent8" refType="h" fact="0.6434"/>
          <dgm:constr type="w" for="ch" forName="Accent8" refType="w" fact="0.1081"/>
          <dgm:constr type="h" for="ch" forName="Accent8" refType="h" fact="0.1721"/>
          <dgm:constr type="l" for="ch" forName="Accent1" refType="w" fact="0.4954"/>
          <dgm:constr type="t" for="ch" forName="Accent1" refType="h" fact="0"/>
          <dgm:constr type="w" for="ch" forName="Accent1" refType="w" fact="0.0598"/>
          <dgm:constr type="h" for="ch" forName="Accent1" refType="h" fact="0.0952"/>
          <dgm:constr type="l" for="ch" forName="Accent2" refType="w" fact="0.3538"/>
          <dgm:constr type="t" for="ch" forName="Accent2" refType="h" fact="0.8314"/>
          <dgm:constr type="w" for="ch" forName="Accent2" refType="w" fact="0.0433"/>
          <dgm:constr type="h" for="ch" forName="Accent2" refType="h" fact="0.069"/>
          <dgm:constr type="l" for="ch" forName="Accent3" refType="w" fact="0.7609"/>
          <dgm:constr type="t" for="ch" forName="Accent3" refType="h" fact="0.3864"/>
          <dgm:constr type="w" for="ch" forName="Accent3" refType="w" fact="0.0433"/>
          <dgm:constr type="h" for="ch" forName="Accent3" refType="h" fact="0.069"/>
          <dgm:constr type="l" for="ch" forName="Accent9" refType="w" fact="0.6839"/>
          <dgm:constr type="t" for="ch" forName="Accent9" refType="h" fact="0.27"/>
          <dgm:constr type="w" for="ch" forName="Accent9" refType="w" fact="0.0598"/>
          <dgm:constr type="h" for="ch" forName="Accent9" refType="h" fact="0.0952"/>
          <dgm:constr type="l" for="ch" forName="Child1" refType="w" fact="0.0206"/>
          <dgm:constr type="t" for="ch" forName="Child1" refType="h" fact="0.1935"/>
          <dgm:constr type="w" for="ch" forName="Child1" refType="w" fact="0.2186"/>
          <dgm:constr type="h" for="ch" forName="Child1" refType="h" fact="0.3479"/>
          <dgm:constr type="l" for="ch" forName="Child2" refType="w" fact="0.7814"/>
          <dgm:constr type="t" for="ch" forName="Child2" refType="h" fact="0.0298"/>
          <dgm:constr type="w" for="ch" forName="Child2" refType="w" fact="0.2186"/>
          <dgm:constr type="h" for="ch" forName="Child2" refType="h" fact="0.3479"/>
          <dgm:constr type="l" for="ch" forName="Accent10" refType="w" fact="0"/>
          <dgm:constr type="t" for="ch" forName="Accent10" refType="h" fact="0.8482"/>
          <dgm:constr type="w" for="ch" forName="Accent10" refType="w" fact="0.0433"/>
          <dgm:constr type="h" for="ch" forName="Accent10" refType="h" fact="0.069"/>
          <dgm:constr type="l" for="ch" forName="Accent11" refType="w" fact="0.4318"/>
          <dgm:constr type="t" for="ch" forName="Accent11" refType="h" fact="0.75"/>
          <dgm:constr type="w" for="ch" forName="Accent11" refType="w" fact="0.0433"/>
          <dgm:constr type="h" for="ch" forName="Accent11" refType="h" fact="0.069"/>
          <dgm:constr type="l" for="ch" forName="Accent7" refType="w" fact="0.4349"/>
          <dgm:constr type="t" for="ch" forName="Accent7" refType="h" fact="0.1383"/>
          <dgm:constr type="w" for="ch" forName="Accent7" refType="w" fact="0.0598"/>
          <dgm:constr type="h" for="ch" forName="Accent7" refType="h" fact="0.0952"/>
          <dgm:constr type="l" for="ch" forName="Accent5" refType="w" fact="0.3661"/>
          <dgm:constr type="t" for="ch" forName="Accent5" refType="h" fact="0.1353"/>
          <dgm:constr type="w" for="ch" forName="Accent5" refType="w" fact="0.0433"/>
          <dgm:constr type="h" for="ch" forName="Accent5" refType="h" fact="0.069"/>
          <dgm:constr type="l" for="ch" forName="Accent6" refType="w" fact="0.2296"/>
          <dgm:constr type="t" for="ch" forName="Accent6" refType="h" fact="0.53"/>
          <dgm:constr type="w" for="ch" forName="Accent6" refType="w" fact="0.0433"/>
          <dgm:constr type="h" for="ch" forName="Accent6" refType="h" fact="0.069"/>
          <dgm:constr type="l" for="ch" forName="Accent4" refType="w" fact="0.5537"/>
          <dgm:constr type="t" for="ch" forName="Accent4" refType="h" fact="0.9048"/>
          <dgm:constr type="w" for="ch" forName="Accent4" refType="w" fact="0.0598"/>
          <dgm:constr type="h" for="ch" forName="Accent4" refType="h" fact="0.0952"/>
        </dgm:constrLst>
      </dgm:if>
      <dgm:if name="Name5" axis="ch ch" ptType="node node" func="cnt" op="equ" val="3">
        <dgm:alg type="composite">
          <dgm:param type="ar" val="1.755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9"/>
          <dgm:constr type="w" for="ch" forName="Parent" refType="w" fact="0.4875"/>
          <dgm:constr type="h" for="ch" forName="Parent" refType="h" fact="0.856"/>
          <dgm:constr type="l" for="ch" forName="Accent8" refType="w" fact="0.0373"/>
          <dgm:constr type="t" for="ch" forName="Accent8" refType="h" fact="0.6434"/>
          <dgm:constr type="w" for="ch" forName="Accent8" refType="w" fact="0.098"/>
          <dgm:constr type="h" for="ch" forName="Accent8" refType="h" fact="0.1721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952"/>
          <dgm:constr type="l" for="ch" forName="Accent2" refType="w" fact="0.3209"/>
          <dgm:constr type="t" for="ch" forName="Accent2" refType="h" fact="0.8314"/>
          <dgm:constr type="w" for="ch" forName="Accent2" refType="w" fact="0.0393"/>
          <dgm:constr type="h" for="ch" forName="Accent2" refType="h" fact="0.069"/>
          <dgm:constr type="l" for="ch" forName="Accent3" refType="w" fact="0.6899"/>
          <dgm:constr type="t" for="ch" forName="Accent3" refType="h" fact="0.3864"/>
          <dgm:constr type="w" for="ch" forName="Accent3" refType="w" fact="0.0393"/>
          <dgm:constr type="h" for="ch" forName="Accent3" refType="h" fact="0.069"/>
          <dgm:constr type="l" for="ch" forName="Accent9" refType="w" fact="0.6201"/>
          <dgm:constr type="t" for="ch" forName="Accent9" refType="h" fact="0.27"/>
          <dgm:constr type="w" for="ch" forName="Accent9" refType="w" fact="0.0542"/>
          <dgm:constr type="h" for="ch" forName="Accent9" refType="h" fact="0.0952"/>
          <dgm:constr type="l" for="ch" forName="Child1" refType="w" fact="0.0186"/>
          <dgm:constr type="t" for="ch" forName="Child1" refType="h" fact="0.1935"/>
          <dgm:constr type="w" for="ch" forName="Child1" refType="w" fact="0.1982"/>
          <dgm:constr type="h" for="ch" forName="Child1" refType="h" fact="0.3479"/>
          <dgm:constr type="l" for="ch" forName="Child2" refType="w" fact="0.7086"/>
          <dgm:constr type="t" for="ch" forName="Child2" refType="h" fact="0.0298"/>
          <dgm:constr type="w" for="ch" forName="Child2" refType="w" fact="0.1982"/>
          <dgm:constr type="h" for="ch" forName="Child2" refType="h" fact="0.3479"/>
          <dgm:constr type="l" for="ch" forName="Child3" refType="w" fact="0.8018"/>
          <dgm:constr type="t" for="ch" forName="Child3" refType="h" fact="0.6312"/>
          <dgm:constr type="w" for="ch" forName="Child3" refType="w" fact="0.1982"/>
          <dgm:constr type="h" for="ch" forName="Child3" refType="h" fact="0.3479"/>
          <dgm:constr type="l" for="ch" forName="Accent12" refType="w" fact="0.7459"/>
          <dgm:constr type="t" for="ch" forName="Accent12" refType="h" fact="0.619"/>
          <dgm:constr type="w" for="ch" forName="Accent12" refType="w" fact="0.0393"/>
          <dgm:constr type="h" for="ch" forName="Accent12" refType="h" fact="0.069"/>
          <dgm:constr type="l" for="ch" forName="Accent4" refType="w" fact="0.5021"/>
          <dgm:constr type="t" for="ch" forName="Accent4" refType="h" fact="0.9048"/>
          <dgm:constr type="w" for="ch" forName="Accent4" refType="w" fact="0.0542"/>
          <dgm:constr type="h" for="ch" forName="Accent4" refType="h" fact="0.0952"/>
          <dgm:constr type="l" for="ch" forName="Accent10" refType="w" fact="0"/>
          <dgm:constr type="t" for="ch" forName="Accent10" refType="h" fact="0.8482"/>
          <dgm:constr type="w" for="ch" forName="Accent10" refType="w" fact="0.0393"/>
          <dgm:constr type="h" for="ch" forName="Accent10" refType="h" fact="0.069"/>
          <dgm:constr type="l" for="ch" forName="Accent11" refType="w" fact="0.3916"/>
          <dgm:constr type="t" for="ch" forName="Accent11" refType="h" fact="0.75"/>
          <dgm:constr type="w" for="ch" forName="Accent11" refType="w" fact="0.0393"/>
          <dgm:constr type="h" for="ch" forName="Accent11" refType="h" fact="0.069"/>
          <dgm:constr type="l" for="ch" forName="Accent7" refType="w" fact="0.3944"/>
          <dgm:constr type="t" for="ch" forName="Accent7" refType="h" fact="0.1383"/>
          <dgm:constr type="w" for="ch" forName="Accent7" refType="w" fact="0.0542"/>
          <dgm:constr type="h" for="ch" forName="Accent7" refType="h" fact="0.0952"/>
          <dgm:constr type="l" for="ch" forName="Accent5" refType="w" fact="0.3319"/>
          <dgm:constr type="t" for="ch" forName="Accent5" refType="h" fact="0.1353"/>
          <dgm:constr type="w" for="ch" forName="Accent5" refType="w" fact="0.0393"/>
          <dgm:constr type="h" for="ch" forName="Accent5" refType="h" fact="0.069"/>
          <dgm:constr type="l" for="ch" forName="Accent6" refType="w" fact="0.2082"/>
          <dgm:constr type="t" for="ch" forName="Accent6" refType="h" fact="0.53"/>
          <dgm:constr type="w" for="ch" forName="Accent6" refType="w" fact="0.0393"/>
          <dgm:constr type="h" for="ch" forName="Accent6" refType="h" fact="0.069"/>
        </dgm:constrLst>
      </dgm:if>
      <dgm:if name="Name6" axis="ch ch" ptType="node node" func="cnt" op="equ" val="4">
        <dgm:alg type="composite">
          <dgm:param type="ar" val="1.3749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06"/>
          <dgm:constr type="w" for="ch" forName="Parent" refType="w" fact="0.4875"/>
          <dgm:constr type="h" for="ch" forName="Parent" refType="h" fact="0.6703"/>
          <dgm:constr type="l" for="ch" forName="Accent8" refType="w" fact="0.0373"/>
          <dgm:constr type="t" for="ch" forName="Accent8" refType="h" fact="0.5038"/>
          <dgm:constr type="w" for="ch" forName="Accent8" refType="w" fact="0.098"/>
          <dgm:constr type="h" for="ch" forName="Accent8" refType="h" fact="0.1348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746"/>
          <dgm:constr type="l" for="ch" forName="Accent2" refType="w" fact="0.3209"/>
          <dgm:constr type="t" for="ch" forName="Accent2" refType="h" fact="0.6511"/>
          <dgm:constr type="w" for="ch" forName="Accent2" refType="w" fact="0.0393"/>
          <dgm:constr type="h" for="ch" forName="Accent2" refType="h" fact="0.054"/>
          <dgm:constr type="l" for="ch" forName="Accent3" refType="w" fact="0.6899"/>
          <dgm:constr type="t" for="ch" forName="Accent3" refType="h" fact="0.3026"/>
          <dgm:constr type="w" for="ch" forName="Accent3" refType="w" fact="0.0393"/>
          <dgm:constr type="h" for="ch" forName="Accent3" refType="h" fact="0.054"/>
          <dgm:constr type="l" for="ch" forName="Accent9" refType="w" fact="0.6201"/>
          <dgm:constr type="t" for="ch" forName="Accent9" refType="h" fact="0.2115"/>
          <dgm:constr type="w" for="ch" forName="Accent9" refType="w" fact="0.0542"/>
          <dgm:constr type="h" for="ch" forName="Accent9" refType="h" fact="0.0746"/>
          <dgm:constr type="l" for="ch" forName="Child1" refType="w" fact="0.0186"/>
          <dgm:constr type="t" for="ch" forName="Child1" refType="h" fact="0.1515"/>
          <dgm:constr type="w" for="ch" forName="Child1" refType="w" fact="0.1982"/>
          <dgm:constr type="h" for="ch" forName="Child1" refType="h" fact="0.2725"/>
          <dgm:constr type="l" for="ch" forName="Child2" refType="w" fact="0.7086"/>
          <dgm:constr type="t" for="ch" forName="Child2" refType="h" fact="0.0233"/>
          <dgm:constr type="w" for="ch" forName="Child2" refType="w" fact="0.1982"/>
          <dgm:constr type="h" for="ch" forName="Child2" refType="h" fact="0.2725"/>
          <dgm:constr type="l" for="ch" forName="Child3" refType="w" fact="0.8018"/>
          <dgm:constr type="t" for="ch" forName="Child3" refType="h" fact="0.4943"/>
          <dgm:constr type="w" for="ch" forName="Child3" refType="w" fact="0.1982"/>
          <dgm:constr type="h" for="ch" forName="Child3" refType="h" fact="0.2725"/>
          <dgm:constr type="l" for="ch" forName="Accent12" refType="w" fact="0.7459"/>
          <dgm:constr type="t" for="ch" forName="Accent12" refType="h" fact="0.4848"/>
          <dgm:constr type="w" for="ch" forName="Accent12" refType="w" fact="0.0393"/>
          <dgm:constr type="h" for="ch" forName="Accent12" refType="h" fact="0.054"/>
          <dgm:constr type="l" for="ch" forName="Accent4" refType="w" fact="0.5021"/>
          <dgm:constr type="t" for="ch" forName="Accent4" refType="h" fact="0.7085"/>
          <dgm:constr type="w" for="ch" forName="Accent4" refType="w" fact="0.0542"/>
          <dgm:constr type="h" for="ch" forName="Accent4" refType="h" fact="0.0746"/>
          <dgm:constr type="l" for="ch" forName="Accent10" refType="w" fact="0"/>
          <dgm:constr type="t" for="ch" forName="Accent10" refType="h" fact="0.6642"/>
          <dgm:constr type="w" for="ch" forName="Accent10" refType="w" fact="0.0393"/>
          <dgm:constr type="h" for="ch" forName="Accent10" refType="h" fact="0.054"/>
          <dgm:constr type="l" for="ch" forName="Accent11" refType="w" fact="0.3916"/>
          <dgm:constr type="t" for="ch" forName="Accent11" refType="h" fact="0.5873"/>
          <dgm:constr type="w" for="ch" forName="Accent11" refType="w" fact="0.0393"/>
          <dgm:constr type="h" for="ch" forName="Accent11" refType="h" fact="0.054"/>
          <dgm:constr type="l" for="ch" forName="Accent7" refType="w" fact="0.3944"/>
          <dgm:constr type="t" for="ch" forName="Accent7" refType="h" fact="0.1083"/>
          <dgm:constr type="w" for="ch" forName="Accent7" refType="w" fact="0.0542"/>
          <dgm:constr type="h" for="ch" forName="Accent7" refType="h" fact="0.0746"/>
          <dgm:constr type="l" for="ch" forName="Accent5" refType="w" fact="0.3319"/>
          <dgm:constr type="t" for="ch" forName="Accent5" refType="h" fact="0.1059"/>
          <dgm:constr type="w" for="ch" forName="Accent5" refType="w" fact="0.0393"/>
          <dgm:constr type="h" for="ch" forName="Accent5" refType="h" fact="0.054"/>
          <dgm:constr type="l" for="ch" forName="Accent6" refType="w" fact="0.2082"/>
          <dgm:constr type="t" for="ch" forName="Accent6" refType="h" fact="0.4151"/>
          <dgm:constr type="w" for="ch" forName="Accent6" refType="w" fact="0.0393"/>
          <dgm:constr type="h" for="ch" forName="Accent6" refType="h" fact="0.054"/>
          <dgm:constr type="l" for="ch" forName="Child4" refType="w" fact="0.2329"/>
          <dgm:constr type="t" for="ch" forName="Child4" refType="h" fact="0.7275"/>
          <dgm:constr type="w" for="ch" forName="Child4" refType="w" fact="0.1982"/>
          <dgm:constr type="h" for="ch" forName="Child4" refType="h" fact="0.2725"/>
          <dgm:constr type="l" for="ch" forName="Accent13" refType="w" fact="0.4099"/>
          <dgm:constr type="t" for="ch" forName="Accent13" refType="h" fact="0.7183"/>
          <dgm:constr type="w" for="ch" forName="Accent13" refType="w" fact="0.0393"/>
          <dgm:constr type="h" for="ch" forName="Accent13" refType="h" fact="0.054"/>
        </dgm:constrLst>
      </dgm:if>
      <dgm:else name="Name7">
        <dgm:alg type="composite">
          <dgm:param type="ar" val="1.147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1907"/>
          <dgm:constr type="w" for="ch" forName="Parent" refType="w" fact="0.4875"/>
          <dgm:constr type="h" for="ch" forName="Parent" refType="h" fact="0.5596"/>
          <dgm:constr type="l" for="ch" forName="Accent8" refType="w" fact="0.0373"/>
          <dgm:constr type="t" for="ch" forName="Accent8" refType="h" fact="0.5858"/>
          <dgm:constr type="w" for="ch" forName="Accent8" refType="w" fact="0.098"/>
          <dgm:constr type="h" for="ch" forName="Accent8" refType="h" fact="0.1125"/>
          <dgm:constr type="l" for="ch" forName="Accent1" refType="w" fact="0.4492"/>
          <dgm:constr type="t" for="ch" forName="Accent1" refType="h" fact="0.1652"/>
          <dgm:constr type="w" for="ch" forName="Accent1" refType="w" fact="0.0542"/>
          <dgm:constr type="h" for="ch" forName="Accent1" refType="h" fact="0.0623"/>
          <dgm:constr type="l" for="ch" forName="Accent2" refType="w" fact="0.3209"/>
          <dgm:constr type="t" for="ch" forName="Accent2" refType="h" fact="0.7087"/>
          <dgm:constr type="w" for="ch" forName="Accent2" refType="w" fact="0.0393"/>
          <dgm:constr type="h" for="ch" forName="Accent2" refType="h" fact="0.0451"/>
          <dgm:constr type="l" for="ch" forName="Accent3" refType="w" fact="0.6899"/>
          <dgm:constr type="t" for="ch" forName="Accent3" refType="h" fact="0.4178"/>
          <dgm:constr type="w" for="ch" forName="Accent3" refType="w" fact="0.0393"/>
          <dgm:constr type="h" for="ch" forName="Accent3" refType="h" fact="0.0451"/>
          <dgm:constr type="l" for="ch" forName="Accent9" refType="w" fact="0.6201"/>
          <dgm:constr type="t" for="ch" forName="Accent9" refType="h" fact="0.3417"/>
          <dgm:constr type="w" for="ch" forName="Accent9" refType="w" fact="0.0542"/>
          <dgm:constr type="h" for="ch" forName="Accent9" refType="h" fact="0.0623"/>
          <dgm:constr type="l" for="ch" forName="Child1" refType="w" fact="0.0186"/>
          <dgm:constr type="t" for="ch" forName="Child1" refType="h" fact="0.2917"/>
          <dgm:constr type="w" for="ch" forName="Child1" refType="w" fact="0.1982"/>
          <dgm:constr type="h" for="ch" forName="Child1" refType="h" fact="0.2275"/>
          <dgm:constr type="l" for="ch" forName="Child2" refType="w" fact="0.7086"/>
          <dgm:constr type="t" for="ch" forName="Child2" refType="h" fact="0.1847"/>
          <dgm:constr type="w" for="ch" forName="Child2" refType="w" fact="0.1982"/>
          <dgm:constr type="h" for="ch" forName="Child2" refType="h" fact="0.2275"/>
          <dgm:constr type="l" for="ch" forName="Child3" refType="w" fact="0.8018"/>
          <dgm:constr type="t" for="ch" forName="Child3" refType="h" fact="0.5778"/>
          <dgm:constr type="w" for="ch" forName="Child3" refType="w" fact="0.1982"/>
          <dgm:constr type="h" for="ch" forName="Child3" refType="h" fact="0.2275"/>
          <dgm:constr type="l" for="ch" forName="Accent12" refType="w" fact="0.7459"/>
          <dgm:constr type="t" for="ch" forName="Accent12" refType="h" fact="0.5699"/>
          <dgm:constr type="w" for="ch" forName="Accent12" refType="w" fact="0.0393"/>
          <dgm:constr type="h" for="ch" forName="Accent12" refType="h" fact="0.0451"/>
          <dgm:constr type="l" for="ch" forName="Accent4" refType="w" fact="0.5021"/>
          <dgm:constr type="t" for="ch" forName="Accent4" refType="h" fact="0.7567"/>
          <dgm:constr type="w" for="ch" forName="Accent4" refType="w" fact="0.0542"/>
          <dgm:constr type="h" for="ch" forName="Accent4" refType="h" fact="0.0623"/>
          <dgm:constr type="l" for="ch" forName="Accent10" refType="w" fact="0"/>
          <dgm:constr type="t" for="ch" forName="Accent10" refType="h" fact="0.7197"/>
          <dgm:constr type="w" for="ch" forName="Accent10" refType="w" fact="0.0393"/>
          <dgm:constr type="h" for="ch" forName="Accent10" refType="h" fact="0.0451"/>
          <dgm:constr type="l" for="ch" forName="Accent11" refType="w" fact="0.3916"/>
          <dgm:constr type="t" for="ch" forName="Accent11" refType="h" fact="0.6555"/>
          <dgm:constr type="w" for="ch" forName="Accent11" refType="w" fact="0.0393"/>
          <dgm:constr type="h" for="ch" forName="Accent11" refType="h" fact="0.0451"/>
          <dgm:constr type="l" for="ch" forName="Accent7" refType="w" fact="0.3944"/>
          <dgm:constr type="t" for="ch" forName="Accent7" refType="h" fact="0.2556"/>
          <dgm:constr type="w" for="ch" forName="Accent7" refType="w" fact="0.0542"/>
          <dgm:constr type="h" for="ch" forName="Accent7" refType="h" fact="0.0623"/>
          <dgm:constr type="l" for="ch" forName="Accent5" refType="w" fact="0.3319"/>
          <dgm:constr type="t" for="ch" forName="Accent5" refType="h" fact="0.2536"/>
          <dgm:constr type="w" for="ch" forName="Accent5" refType="w" fact="0.0393"/>
          <dgm:constr type="h" for="ch" forName="Accent5" refType="h" fact="0.0451"/>
          <dgm:constr type="l" for="ch" forName="Accent6" refType="w" fact="0.2082"/>
          <dgm:constr type="t" for="ch" forName="Accent6" refType="h" fact="0.5117"/>
          <dgm:constr type="w" for="ch" forName="Accent6" refType="w" fact="0.0393"/>
          <dgm:constr type="h" for="ch" forName="Accent6" refType="h" fact="0.0451"/>
          <dgm:constr type="l" for="ch" forName="Child5" refType="w" fact="0.4219"/>
          <dgm:constr type="t" for="ch" forName="Child5" refType="h" fact="0"/>
          <dgm:constr type="w" for="ch" forName="Child5" refType="w" fact="0.1982"/>
          <dgm:constr type="h" for="ch" forName="Child5" refType="h" fact="0.2275"/>
          <dgm:constr type="l" for="ch" forName="Child4" refType="w" fact="0.2329"/>
          <dgm:constr type="t" for="ch" forName="Child4" refType="h" fact="0.7725"/>
          <dgm:constr type="w" for="ch" forName="Child4" refType="w" fact="0.1982"/>
          <dgm:constr type="h" for="ch" forName="Child4" refType="h" fact="0.2275"/>
          <dgm:constr type="l" for="ch" forName="Accent15" refType="w" fact="0.1775"/>
          <dgm:constr type="t" for="ch" forName="Accent15" refType="h" fact="0.2466"/>
          <dgm:constr type="w" for="ch" forName="Accent15" refType="w" fact="0.0393"/>
          <dgm:constr type="h" for="ch" forName="Accent15" refType="h" fact="0.0451"/>
          <dgm:constr type="l" for="ch" forName="Accent16" refType="w" fact="0.6351"/>
          <dgm:constr type="t" for="ch" forName="Accent16" refType="h" fact="0.056"/>
          <dgm:constr type="w" for="ch" forName="Accent16" refType="w" fact="0.0393"/>
          <dgm:constr type="h" for="ch" forName="Accent16" refType="h" fact="0.0451"/>
          <dgm:constr type="l" for="ch" forName="Accent13" refType="w" fact="0.4099"/>
          <dgm:constr type="t" for="ch" forName="Accent13" refType="h" fact="0.7648"/>
          <dgm:constr type="w" for="ch" forName="Accent13" refType="w" fact="0.0393"/>
          <dgm:constr type="h" for="ch" forName="Accent13" refType="h" fact="0.0451"/>
        </dgm:constrLst>
      </dgm:else>
    </dgm:choose>
    <dgm:forEach name="wrapper" axis="self" ptType="parTrans">
      <dgm:forEach name="accentRepeat1" axis="self">
        <dgm:layoutNode name="AccentHold1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2" axis="self">
        <dgm:layoutNode name="AccentHold2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3" axis="self">
        <dgm:layoutNode name="AccentHold3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</dgm:forEach>
    <dgm:forEach name="Name8" axis="ch" ptType="node" cnt="1">
      <dgm:layoutNode name="Parent" styleLbl="node0">
        <dgm:varLst>
          <dgm:chMax val="5"/>
          <dgm:chPref val="5"/>
        </dgm:varLst>
        <dgm:alg type="tx"/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choose name="Name9">
        <dgm:if name="Name10" axis="ch" ptType="node" func="cnt" op="lte" val="4">
          <dgm:layoutNode name="Accent1" styleLbl="node1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</dgm:layoutNode>
        </dgm:if>
        <dgm:else name="Name11"/>
      </dgm:choose>
      <dgm:layoutNode name="Accent2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3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4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5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6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</dgm:forEach>
    <dgm:forEach name="Name12" axis="ch ch" ptType="node node" st="1 1" cnt="1 1">
      <dgm:layoutNode name="Child1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3" ref="accentRepeat1"/>
      </dgm:layoutNode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14" ref="accentRepeat2"/>
      </dgm:layoutNode>
    </dgm:forEach>
    <dgm:forEach name="Name15" axis="ch ch" ptType="node node" st="1 2" cnt="1 1">
      <dgm:layoutNode name="Child2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1"/>
      </dgm:layoutNode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17" ref="accentRepeat2"/>
      </dgm:layoutNode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18" ref="accentRepeat3"/>
      </dgm:layoutNode>
    </dgm:forEach>
    <dgm:forEach name="Name19" axis="ch ch" ptType="node node" st="1 3" cnt="1 1">
      <dgm:layoutNode name="Child3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2">
        <dgm:alg type="sp"/>
        <dgm:shape xmlns:r="http://schemas.openxmlformats.org/officeDocument/2006/relationships" r:blip="">
          <dgm:adjLst/>
        </dgm:shape>
        <dgm:presOf/>
        <dgm:constrLst/>
        <dgm:forEach name="Name20" ref="accentRepeat1"/>
      </dgm:layoutNode>
    </dgm:forEach>
    <dgm:forEach name="Name21" axis="ch ch" ptType="node node" st="1 4" cnt="1 1">
      <dgm:layoutNode name="Child4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3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1"/>
      </dgm:layoutNode>
    </dgm:forEach>
    <dgm:forEach name="Name23" axis="ch ch" ptType="node node" st="1 5" cnt="1 1">
      <dgm:layoutNode name="Child5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5">
        <dgm:alg type="sp"/>
        <dgm:shape xmlns:r="http://schemas.openxmlformats.org/officeDocument/2006/relationships" r:blip="">
          <dgm:adjLst/>
        </dgm:shape>
        <dgm:presOf/>
        <dgm:constrLst/>
        <dgm:forEach name="Name24" ref="accentRepeat2"/>
      </dgm:layoutNode>
      <dgm:layoutNode name="Accent16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3"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DE1783-148D-46F9-B459-C542908AA02C}" type="datetimeFigureOut">
              <a:rPr lang="fr-FR" smtClean="0"/>
              <a:t>16/12/2020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2B3B86-EE34-46FE-A9A9-D1A3A7FDEE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36333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Bonjour à tous</a:t>
            </a:r>
          </a:p>
          <a:p>
            <a:endParaRPr lang="fr-FR" dirty="0"/>
          </a:p>
          <a:p>
            <a:r>
              <a:rPr lang="fr-FR" dirty="0"/>
              <a:t>Présenter les </a:t>
            </a:r>
            <a:r>
              <a:rPr lang="fr-FR" dirty="0" err="1"/>
              <a:t>dashboards</a:t>
            </a:r>
            <a:r>
              <a:rPr lang="fr-FR" dirty="0"/>
              <a:t> de télémétrie destiné au pilote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2B3B86-EE34-46FE-A9A9-D1A3A7FDEEAB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64917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Pour cela, on commencera par</a:t>
            </a:r>
          </a:p>
          <a:p>
            <a:r>
              <a:rPr lang="fr-FR" dirty="0"/>
              <a:t>La télémétrie papier</a:t>
            </a:r>
          </a:p>
          <a:p>
            <a:r>
              <a:rPr lang="fr-FR" dirty="0"/>
              <a:t>Le nouveau Dashboard</a:t>
            </a:r>
          </a:p>
          <a:p>
            <a:r>
              <a:rPr lang="fr-FR" dirty="0"/>
              <a:t>Amélioration et contrainte 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2B3B86-EE34-46FE-A9A9-D1A3A7FDEEAB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2288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3 min 10</a:t>
            </a:r>
          </a:p>
          <a:p>
            <a:r>
              <a:rPr lang="fr-FR" dirty="0"/>
              <a:t>Aujourd’hui, le papier est encore présent</a:t>
            </a:r>
          </a:p>
          <a:p>
            <a:r>
              <a:rPr lang="fr-FR" dirty="0"/>
              <a:t>Budget important mais règlement et course à la technologie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2B3B86-EE34-46FE-A9A9-D1A3A7FDEEAB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43082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4 min</a:t>
            </a:r>
          </a:p>
          <a:p>
            <a:r>
              <a:rPr lang="fr-FR" dirty="0"/>
              <a:t>Allons chercher à rentre la télémétrie des pilotes interactive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2B3B86-EE34-46FE-A9A9-D1A3A7FDEEAB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57527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9 max</a:t>
            </a:r>
          </a:p>
          <a:p>
            <a:r>
              <a:rPr lang="fr-FR" dirty="0"/>
              <a:t>Les tours effectués durant la </a:t>
            </a:r>
            <a:r>
              <a:rPr lang="fr-FR" dirty="0" err="1"/>
              <a:t>scéance</a:t>
            </a:r>
            <a:r>
              <a:rPr lang="fr-FR" dirty="0"/>
              <a:t> :</a:t>
            </a:r>
          </a:p>
          <a:p>
            <a:pPr marL="171450" indent="-171450">
              <a:buFontTx/>
              <a:buChar char="-"/>
            </a:pPr>
            <a:r>
              <a:rPr lang="fr-FR" dirty="0"/>
              <a:t>Temps au tour</a:t>
            </a:r>
          </a:p>
          <a:p>
            <a:pPr marL="171450" indent="-171450">
              <a:buFontTx/>
              <a:buChar char="-"/>
            </a:pPr>
            <a:r>
              <a:rPr lang="fr-FR" dirty="0"/>
              <a:t>Essence restant à la fin du tour</a:t>
            </a:r>
          </a:p>
          <a:p>
            <a:pPr marL="171450" indent="-171450">
              <a:buFontTx/>
              <a:buChar char="-"/>
            </a:pPr>
            <a:r>
              <a:rPr lang="fr-FR" dirty="0"/>
              <a:t>Vélocité</a:t>
            </a:r>
          </a:p>
          <a:p>
            <a:pPr marL="0" indent="0">
              <a:buFontTx/>
              <a:buNone/>
            </a:pPr>
            <a:endParaRPr lang="fr-FR" dirty="0"/>
          </a:p>
          <a:p>
            <a:pPr marL="0" indent="0">
              <a:buFontTx/>
              <a:buNone/>
            </a:pPr>
            <a:r>
              <a:rPr lang="fr-FR" dirty="0"/>
              <a:t>Graphe explicite</a:t>
            </a:r>
          </a:p>
          <a:p>
            <a:pPr marL="0" indent="0">
              <a:buFontTx/>
              <a:buNone/>
            </a:pPr>
            <a:endParaRPr lang="fr-FR" dirty="0"/>
          </a:p>
          <a:p>
            <a:pPr marL="0" indent="0">
              <a:buFontTx/>
              <a:buNone/>
            </a:pPr>
            <a:r>
              <a:rPr lang="fr-FR" dirty="0"/>
              <a:t>Usure des pneus ( Dans un weekend, nombre de pneus limité par le </a:t>
            </a:r>
            <a:r>
              <a:rPr lang="fr-FR" dirty="0" err="1"/>
              <a:t>réglement</a:t>
            </a:r>
            <a:r>
              <a:rPr lang="fr-FR" dirty="0"/>
              <a:t>)</a:t>
            </a:r>
          </a:p>
          <a:p>
            <a:pPr marL="0" indent="0">
              <a:buFontTx/>
              <a:buNone/>
            </a:pPr>
            <a:r>
              <a:rPr lang="fr-FR" dirty="0"/>
              <a:t>G max pris par la voiture, indicateur du nombre de G que peux prendre la voiture </a:t>
            </a:r>
          </a:p>
          <a:p>
            <a:pPr marL="0" indent="0">
              <a:buFontTx/>
              <a:buNone/>
            </a:pPr>
            <a:r>
              <a:rPr lang="fr-FR" dirty="0"/>
              <a:t>Emplacement de la prise de mesure</a:t>
            </a:r>
          </a:p>
          <a:p>
            <a:pPr marL="0" indent="0">
              <a:buFontTx/>
              <a:buNone/>
            </a:pPr>
            <a:r>
              <a:rPr lang="fr-FR" dirty="0"/>
              <a:t>Quelque indicateur clef (température car peut faire varié les performances de la voiture et distance total car si petit alors </a:t>
            </a:r>
            <a:r>
              <a:rPr lang="fr-FR" dirty="0" err="1"/>
              <a:t>traffic</a:t>
            </a:r>
            <a:r>
              <a:rPr lang="fr-FR" dirty="0"/>
              <a:t> plus dense lors des essaies)</a:t>
            </a:r>
          </a:p>
          <a:p>
            <a:pPr marL="0" indent="0">
              <a:buFontTx/>
              <a:buNone/>
            </a:pPr>
            <a:endParaRPr lang="fr-FR" dirty="0"/>
          </a:p>
          <a:p>
            <a:pPr marL="0" indent="0">
              <a:buFontTx/>
              <a:buNone/>
            </a:pPr>
            <a:r>
              <a:rPr lang="fr-FR" dirty="0"/>
              <a:t>Comme la feuille de </a:t>
            </a:r>
            <a:r>
              <a:rPr lang="fr-FR" dirty="0" err="1"/>
              <a:t>sébastian</a:t>
            </a:r>
            <a:r>
              <a:rPr lang="fr-FR" dirty="0"/>
              <a:t> Vettel mais avec une possibilité de </a:t>
            </a:r>
            <a:r>
              <a:rPr lang="fr-FR" dirty="0" err="1"/>
              <a:t>selection</a:t>
            </a:r>
            <a:r>
              <a:rPr lang="fr-FR" dirty="0"/>
              <a:t> de secteur :</a:t>
            </a:r>
          </a:p>
          <a:p>
            <a:pPr marL="0" indent="0">
              <a:buFontTx/>
              <a:buNone/>
            </a:pPr>
            <a:r>
              <a:rPr lang="fr-FR" dirty="0"/>
              <a:t>Exemple :</a:t>
            </a:r>
          </a:p>
          <a:p>
            <a:pPr marL="0" indent="0">
              <a:buFontTx/>
              <a:buNone/>
            </a:pPr>
            <a:r>
              <a:rPr lang="fr-FR" dirty="0" err="1"/>
              <a:t>Selection</a:t>
            </a:r>
            <a:r>
              <a:rPr lang="fr-FR" dirty="0"/>
              <a:t> du début</a:t>
            </a:r>
          </a:p>
          <a:p>
            <a:pPr marL="0" indent="0">
              <a:buFontTx/>
              <a:buNone/>
            </a:pPr>
            <a:r>
              <a:rPr lang="fr-FR" dirty="0"/>
              <a:t>Talon pointe (talon sur l’</a:t>
            </a:r>
            <a:r>
              <a:rPr lang="fr-FR" dirty="0" err="1"/>
              <a:t>accelerateur</a:t>
            </a:r>
            <a:r>
              <a:rPr lang="fr-FR" dirty="0"/>
              <a:t> et pointe sur le frein)</a:t>
            </a:r>
          </a:p>
          <a:p>
            <a:pPr marL="0" indent="0">
              <a:buFontTx/>
              <a:buNone/>
            </a:pPr>
            <a:r>
              <a:rPr lang="fr-FR" dirty="0"/>
              <a:t>Relâchement du frein pour évité le blocage mais reblocage ensuite donc distance d’</a:t>
            </a:r>
            <a:r>
              <a:rPr lang="fr-FR" dirty="0" err="1"/>
              <a:t>arret</a:t>
            </a:r>
            <a:r>
              <a:rPr lang="fr-FR" dirty="0"/>
              <a:t> plus longue</a:t>
            </a:r>
          </a:p>
          <a:p>
            <a:pPr marL="0" indent="0">
              <a:buFontTx/>
              <a:buNone/>
            </a:pPr>
            <a:r>
              <a:rPr lang="fr-FR" dirty="0"/>
              <a:t>Redémarrage hasardeux</a:t>
            </a:r>
          </a:p>
          <a:p>
            <a:pPr marL="0" indent="0">
              <a:buFontTx/>
              <a:buNone/>
            </a:pPr>
            <a:endParaRPr lang="fr-FR" dirty="0"/>
          </a:p>
          <a:p>
            <a:pPr marL="0" indent="0">
              <a:buFontTx/>
              <a:buNone/>
            </a:pPr>
            <a:r>
              <a:rPr lang="fr-FR" dirty="0"/>
              <a:t>Visualisation d’un rétrogradage en trop qui influe sur la stabilité du régime moteur et donc la stabilité de la voiture</a:t>
            </a:r>
          </a:p>
          <a:p>
            <a:pPr marL="0" indent="0">
              <a:buFontTx/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2B3B86-EE34-46FE-A9A9-D1A3A7FDEEAB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17324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Interface personnalisable pour un pilote</a:t>
            </a:r>
          </a:p>
          <a:p>
            <a:r>
              <a:rPr lang="fr-FR" dirty="0"/>
              <a:t>Solution gratuite</a:t>
            </a:r>
          </a:p>
          <a:p>
            <a:r>
              <a:rPr lang="fr-FR" dirty="0"/>
              <a:t>Problème de confidentialité des données (Données partagé avec google)</a:t>
            </a:r>
          </a:p>
          <a:p>
            <a:endParaRPr lang="fr-FR" dirty="0"/>
          </a:p>
          <a:p>
            <a:r>
              <a:rPr lang="fr-FR" dirty="0"/>
              <a:t>Réfléchir à une solution à terme si elle s’</a:t>
            </a:r>
            <a:r>
              <a:rPr lang="fr-FR" dirty="0" err="1"/>
              <a:t>avere</a:t>
            </a:r>
            <a:r>
              <a:rPr lang="fr-FR" dirty="0"/>
              <a:t> utiles au pilote</a:t>
            </a:r>
          </a:p>
          <a:p>
            <a:r>
              <a:rPr lang="fr-FR" dirty="0"/>
              <a:t>Ajout de la comparaison de tour</a:t>
            </a:r>
          </a:p>
          <a:p>
            <a:r>
              <a:rPr lang="fr-FR" dirty="0"/>
              <a:t>Ajout de l’analyse d’une course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2B3B86-EE34-46FE-A9A9-D1A3A7FDEEAB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02971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61E685-0C0F-4848-BA1A-83DE6A8FB3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7022F7F-EE0D-4FDC-8CF4-EB35AE0BCB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99B87DA-0C96-45EC-A920-CDD209D61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B9DF1-6122-4D7B-8193-4A89E538101B}" type="datetime1">
              <a:rPr lang="fr-FR" smtClean="0"/>
              <a:t>16/12/2020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509D6EA-FC49-4CAB-A206-9C4A7B006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Allan Couderette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F3CDD5E-5AFE-4E4C-A3DB-70610BA81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9BBE1-F6E0-4772-A717-1BC8F5988B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1002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0649FD-5B30-48E7-81C7-8F2196338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B7EEE00-12D7-43B6-9A49-BF8F0FB64D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5C270D6-89CD-4722-9C26-F534AFD74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74D72-FFD0-477C-A413-3F33BE7C0494}" type="datetime1">
              <a:rPr lang="fr-FR" smtClean="0"/>
              <a:t>16/12/2020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CAFAED5-5A54-4E79-86A1-CFA4FC9A0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Allan Couderette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A269B92-650C-4E83-832C-DA3472FE1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9BBE1-F6E0-4772-A717-1BC8F5988B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8037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43DC2512-0E7B-4FBA-B310-01C7386198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1F44115-4860-43D0-8841-DF337FF058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E8C6D00-A172-4657-BA0F-CB9588363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2D8B6-EB3F-4A31-BB2E-197D405E83A0}" type="datetime1">
              <a:rPr lang="fr-FR" smtClean="0"/>
              <a:t>16/12/2020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0D8F53B-4E03-4066-80E0-314E4749B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Allan Couderette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9BEEFEC-17D0-4AB7-9643-6868789B7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9BBE1-F6E0-4772-A717-1BC8F5988B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1148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9AEA12-1440-41A0-8AFF-0F58F1C4A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EE633DD-3ABE-42B4-A8CD-7E0C25C31E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C6ACB43-66E9-4403-A7A6-7498EE76E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D9F00-42BC-4EB2-8F2C-1474BDD438D0}" type="datetime1">
              <a:rPr lang="fr-FR" smtClean="0"/>
              <a:t>16/12/2020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263B45F-17E9-4B1F-997E-D5B2CA90F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Allan Couderette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4128E72-8C85-49EC-BEE1-70A9E2A9E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9BBE1-F6E0-4772-A717-1BC8F5988B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6655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F63E9A-9A8D-4BAB-BF47-7E0CE933F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E25823E-1297-46A5-98D2-F47583E2E9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9F3B6BD-065E-49D9-A8E1-93863A29C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431CB-4BFB-4518-AEB2-B559ED1B7124}" type="datetime1">
              <a:rPr lang="fr-FR" smtClean="0"/>
              <a:t>16/12/2020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6C443A8-D443-4132-BBDC-365E93692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Allan Couderette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08E332F-AE46-42B2-93DA-5E7A351F4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9BBE1-F6E0-4772-A717-1BC8F5988B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5395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29CD1E-B852-4DC4-9014-892AD54B1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0B6429D-BCC0-478E-BECE-D844EED85C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D996903-69F6-4886-9FA4-8FDF398CDE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97AED46-B005-4AC3-A204-F41B9FC16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9CC2E-CE90-451B-ABB2-A3A888AE8C0F}" type="datetime1">
              <a:rPr lang="fr-FR" smtClean="0"/>
              <a:t>16/12/2020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1B43808-A85E-425B-AECB-C9093CD25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Allan Couderette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945CA13-CB1F-4CBE-A41F-F6B73CE76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9BBE1-F6E0-4772-A717-1BC8F5988B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9869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7ECD7C-D835-440E-AB16-3BE2AC2A7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2509FD7-65C9-480B-BFCC-6D260DA1EF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776BD05-8AF5-4D26-8E3A-A74651F782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E2F83F5-BAD1-48B2-8C0A-81973BD6A7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3C70977-2216-4E09-B254-4B8A6DE3D4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549D3C39-5FD5-403D-B74B-11A578D5F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6BAE2-0BAC-4EDD-994E-B451E24137A8}" type="datetime1">
              <a:rPr lang="fr-FR" smtClean="0"/>
              <a:t>16/12/2020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79C89A3-8233-4CFA-A5E5-A75ABFA3B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Allan Couderette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59510EC7-B539-4CE4-BE51-E6DB09435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9BBE1-F6E0-4772-A717-1BC8F5988B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150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5EA5C0-2304-48F4-9C82-BEABE2C27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2611D66-3D41-43C5-92B8-3B9017DAA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1A3E5-0F47-4C36-AC44-1FA041D29198}" type="datetime1">
              <a:rPr lang="fr-FR" smtClean="0"/>
              <a:t>16/12/2020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EAE46DA-27D1-4472-A98D-600AE855B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Allan Couderette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CABABB1-037E-4C00-ABD4-9A9162DE8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9BBE1-F6E0-4772-A717-1BC8F5988B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8170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80A7EE5-4E27-44C5-A550-86D334F4E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F8FAD-6845-4AC9-830A-3E934EE1D384}" type="datetime1">
              <a:rPr lang="fr-FR" smtClean="0"/>
              <a:t>16/12/2020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0CCA76F-793F-4E11-A4CA-1843B08FD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Allan Couderette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5F7D1C1-F304-4588-8125-10E76BFFA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9BBE1-F6E0-4772-A717-1BC8F5988B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1620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072480-754C-434C-9F52-0E82A3B45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0143E37-27E8-4C1E-934A-DC6C93E05B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A1BE8FF-2610-4747-AFA9-78A48C85BC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52D1A54-60FE-4A56-8FEC-91E1DD68C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9F299-2A6A-4705-AE16-40C99CF5D65D}" type="datetime1">
              <a:rPr lang="fr-FR" smtClean="0"/>
              <a:t>16/12/2020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F666675-CB31-4774-AD62-6897E60F3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Allan Couderette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2524EC0-D57D-480B-B997-F7398D23A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9BBE1-F6E0-4772-A717-1BC8F5988B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2771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518712-1E08-473D-BD67-B041A6F1D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23C93DF-EFAC-4236-8D04-65701C8E41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8DE096C-9925-4836-BED4-436C75A8EA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9809578-297D-4905-9119-52F93E7B3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6C3DA-6E2E-4DBB-8865-96002D5ABC01}" type="datetime1">
              <a:rPr lang="fr-FR" smtClean="0"/>
              <a:t>16/12/2020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CCDBAB6-E2E1-44FA-9D4F-72AD08E91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Allan Couderette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91CA9DD-F3FB-45B8-879C-CFF8AC8C6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9BBE1-F6E0-4772-A717-1BC8F5988B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5160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C2137C6-B609-463F-A636-B48F1B790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4B207CE-8274-4AC7-9DB3-89066E4173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BB3F8D0-51DE-4448-9E22-393072841A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2E4303-AE71-408E-BBA9-959238FEDED9}" type="datetime1">
              <a:rPr lang="fr-FR" smtClean="0"/>
              <a:t>16/12/2020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A6AC878-300C-4344-A7C1-4558CEE5F4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Allan Couderette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734E9D3-1061-4F40-B7A2-D4FC73FD7E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39BBE1-F6E0-4772-A717-1BC8F5988B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8720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image" Target="../media/image5.jpeg"/><Relationship Id="rId7" Type="http://schemas.openxmlformats.org/officeDocument/2006/relationships/diagramLayout" Target="../diagrams/layou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1.xml"/><Relationship Id="rId5" Type="http://schemas.openxmlformats.org/officeDocument/2006/relationships/image" Target="../media/image7.jpeg"/><Relationship Id="rId10" Type="http://schemas.microsoft.com/office/2007/relationships/diagramDrawing" Target="../diagrams/drawing1.xml"/><Relationship Id="rId4" Type="http://schemas.openxmlformats.org/officeDocument/2006/relationships/image" Target="../media/image6.jpeg"/><Relationship Id="rId9" Type="http://schemas.openxmlformats.org/officeDocument/2006/relationships/diagramColors" Target="../diagrams/colors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2.xml"/><Relationship Id="rId3" Type="http://schemas.openxmlformats.org/officeDocument/2006/relationships/image" Target="../media/image5.jpeg"/><Relationship Id="rId7" Type="http://schemas.openxmlformats.org/officeDocument/2006/relationships/diagramLayout" Target="../diagrams/layout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2.xml"/><Relationship Id="rId5" Type="http://schemas.openxmlformats.org/officeDocument/2006/relationships/image" Target="../media/image7.jpeg"/><Relationship Id="rId10" Type="http://schemas.microsoft.com/office/2007/relationships/diagramDrawing" Target="../diagrams/drawing2.xml"/><Relationship Id="rId4" Type="http://schemas.openxmlformats.org/officeDocument/2006/relationships/image" Target="../media/image6.jpeg"/><Relationship Id="rId9" Type="http://schemas.openxmlformats.org/officeDocument/2006/relationships/diagramColors" Target="../diagrams/colors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atastudio.google.com/reporting/c1d214cd-acd3-4f60-b4a4-31f9535bf832/page/HKsoB?params=%7B%22df21%22:%22include%25EE%2580%25801%25EE%2580%2580LTE%25EE%2580%258071%22%7D" TargetMode="Externa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0sR5oCIfXDI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g"/><Relationship Id="rId4" Type="http://schemas.openxmlformats.org/officeDocument/2006/relationships/hyperlink" Target="https://www.youtube.com/watch?v=StkVm8Ck974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f1tv.formula1.com/en/" TargetMode="External"/><Relationship Id="rId3" Type="http://schemas.openxmlformats.org/officeDocument/2006/relationships/hyperlink" Target="https://virtualracingschool.com/academy/iracing-career-guide/second-season/practising-efficiently-analysing/" TargetMode="External"/><Relationship Id="rId7" Type="http://schemas.openxmlformats.org/officeDocument/2006/relationships/hyperlink" Target="https://www.formula1.com/content/dam/fom-website/sutton/2019/Testing/BarcelonaTestOne/DayTwo/1017346209-SUT-20190219-DSC_0760-16x9.JPG.transform/9col/image.JPG" TargetMode="External"/><Relationship Id="rId2" Type="http://schemas.openxmlformats.org/officeDocument/2006/relationships/hyperlink" Target="https://datastudio.google.com/u/0/reporting/c1d214cd-acd3-4f60-b4a4-31f9535bf832/page/HKsoB?params=%7B%22df21%22:%22include%25EE%2580%25801%25EE%2580%2580BT%25EE%2580%258063%25EE%2580%258067%22%7D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f1i.auto-moto.com/magazine/magazine-technique/technique/telemetrie-course-a-linformation/" TargetMode="External"/><Relationship Id="rId5" Type="http://schemas.openxmlformats.org/officeDocument/2006/relationships/hyperlink" Target="https://media.lactualite.com/2019/06/b028d636-f1-renault.jpg" TargetMode="External"/><Relationship Id="rId4" Type="http://schemas.openxmlformats.org/officeDocument/2006/relationships/hyperlink" Target="https://www.racedepartment.com/threads/telemetry-analysis-a-racers-data-acquisition-triangle.85088/" TargetMode="External"/><Relationship Id="rId9" Type="http://schemas.openxmlformats.org/officeDocument/2006/relationships/hyperlink" Target="https://www.gt2i-blog.com/wp-content/uploads/2011/10/possibilite1.jp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0BDF55CA-FA44-476C-B71F-01E7604CA3B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4" t="9091" r="21644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FED4380-5C55-4647-9E81-D67AD22BAE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fr-FR" sz="3200" dirty="0"/>
              <a:t>Rapport du meilleur temps des essais libres: Grand prix de Bahreïn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CD11440-6F2C-4AC0-91FA-B320888B27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fr-FR" sz="2000" dirty="0"/>
              <a:t>Comment peut-t-on amélioré l’interface d’analyse de la télémétrie proposé au pilote ?</a:t>
            </a:r>
          </a:p>
          <a:p>
            <a:pPr algn="l"/>
            <a:endParaRPr lang="fr-FR" sz="20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20EC485-A42C-4B54-B255-ABEF15E9771F}"/>
              </a:ext>
            </a:extLst>
          </p:cNvPr>
          <p:cNvSpPr/>
          <p:nvPr/>
        </p:nvSpPr>
        <p:spPr>
          <a:xfrm rot="1505379">
            <a:off x="6951959" y="-1542890"/>
            <a:ext cx="6857858" cy="3085779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83000">
                <a:schemeClr val="accent1">
                  <a:lumMod val="45000"/>
                  <a:lumOff val="55000"/>
                  <a:alpha val="43000"/>
                </a:schemeClr>
              </a:gs>
              <a:gs pos="100000">
                <a:schemeClr val="accent1">
                  <a:lumMod val="30000"/>
                  <a:lumOff val="70000"/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2" name="Graphique 41">
            <a:extLst>
              <a:ext uri="{FF2B5EF4-FFF2-40B4-BE49-F238E27FC236}">
                <a16:creationId xmlns:a16="http://schemas.microsoft.com/office/drawing/2014/main" id="{39C09EB8-E75A-48D6-9ABC-B79DD06B753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98387" y="353289"/>
            <a:ext cx="3293581" cy="1081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058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F94AA2BD-2E3F-4B1D-8127-5744B81153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B4DE5C2-5B5E-45DA-B817-01925370E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87552"/>
            <a:ext cx="4485861" cy="1088136"/>
          </a:xfrm>
        </p:spPr>
        <p:txBody>
          <a:bodyPr anchor="b">
            <a:normAutofit/>
          </a:bodyPr>
          <a:lstStyle/>
          <a:p>
            <a:r>
              <a:rPr lang="fr-FR" sz="3400"/>
              <a:t>Sommaire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BD02261-2DC8-4AA8-9E16-7751AE8924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D752CF2-2291-40B5-B462-C17B174C1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6000"/>
            <a:ext cx="43891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AD73A2D-359F-4EAE-987E-988DF4108B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79" y="2688336"/>
            <a:ext cx="4498848" cy="3584448"/>
          </a:xfrm>
        </p:spPr>
        <p:txBody>
          <a:bodyPr anchor="t">
            <a:normAutofit/>
          </a:bodyPr>
          <a:lstStyle/>
          <a:p>
            <a:pPr marL="571500" indent="-571500">
              <a:buFont typeface="+mj-lt"/>
              <a:buAutoNum type="romanUcPeriod"/>
            </a:pPr>
            <a:r>
              <a:rPr lang="fr-FR" sz="1800" dirty="0"/>
              <a:t>La télémétrie actuelle</a:t>
            </a:r>
          </a:p>
          <a:p>
            <a:pPr marL="571500" indent="-571500">
              <a:buFont typeface="+mj-lt"/>
              <a:buAutoNum type="romanUcPeriod"/>
            </a:pPr>
            <a:r>
              <a:rPr lang="fr-FR" sz="1800" dirty="0"/>
              <a:t>Le nouveau Dashboard</a:t>
            </a:r>
          </a:p>
          <a:p>
            <a:pPr marL="571500" indent="-571500">
              <a:buFont typeface="+mj-lt"/>
              <a:buAutoNum type="romanUcPeriod"/>
            </a:pPr>
            <a:r>
              <a:rPr lang="fr-FR" sz="1800" dirty="0"/>
              <a:t>Conclusion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0D57E1A-0A84-457F-9722-539463B380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11479" y="6356350"/>
            <a:ext cx="13716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A7D9F00-42BC-4EB2-8F2C-1474BDD438D0}" type="datetime1">
              <a:rPr lang="fr-FR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16/12/2020</a:t>
            </a:fld>
            <a:endParaRPr lang="fr-FR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DFEEAAD-5B96-469C-8143-00E11B38E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01952" y="6356350"/>
            <a:ext cx="3017520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r>
              <a:rPr lang="fr-FR">
                <a:solidFill>
                  <a:schemeClr val="tx1">
                    <a:lumMod val="50000"/>
                    <a:lumOff val="50000"/>
                  </a:schemeClr>
                </a:solidFill>
              </a:rPr>
              <a:t>Allan Couderette</a:t>
            </a:r>
          </a:p>
        </p:txBody>
      </p:sp>
      <p:pic>
        <p:nvPicPr>
          <p:cNvPr id="8" name="Image 7" descr="Une image contenant texte&#10;&#10;Description générée automatiquement">
            <a:extLst>
              <a:ext uri="{FF2B5EF4-FFF2-40B4-BE49-F238E27FC236}">
                <a16:creationId xmlns:a16="http://schemas.microsoft.com/office/drawing/2014/main" id="{5EDB16B1-53AC-4ED6-9780-DBB335B2939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49" r="22865" b="1"/>
          <a:stretch/>
        </p:blipFill>
        <p:spPr>
          <a:xfrm>
            <a:off x="5308052" y="10"/>
            <a:ext cx="6883948" cy="6857990"/>
          </a:xfrm>
          <a:custGeom>
            <a:avLst/>
            <a:gdLst/>
            <a:ahLst/>
            <a:cxnLst/>
            <a:rect l="l" t="t" r="r" b="b"/>
            <a:pathLst>
              <a:path w="6883948" h="6858000">
                <a:moveTo>
                  <a:pt x="365648" y="0"/>
                </a:moveTo>
                <a:lnTo>
                  <a:pt x="6883948" y="0"/>
                </a:lnTo>
                <a:lnTo>
                  <a:pt x="6883948" y="6858000"/>
                </a:lnTo>
                <a:lnTo>
                  <a:pt x="365648" y="6858000"/>
                </a:lnTo>
                <a:lnTo>
                  <a:pt x="360213" y="6835050"/>
                </a:lnTo>
                <a:cubicBezTo>
                  <a:pt x="128263" y="5788167"/>
                  <a:pt x="0" y="4637179"/>
                  <a:pt x="0" y="3429001"/>
                </a:cubicBezTo>
                <a:cubicBezTo>
                  <a:pt x="0" y="2220824"/>
                  <a:pt x="128263" y="1069835"/>
                  <a:pt x="360213" y="22952"/>
                </a:cubicBezTo>
                <a:close/>
              </a:path>
            </a:pathLst>
          </a:custGeom>
          <a:effectLst>
            <a:outerShdw blurRad="50800" dist="38100" dir="10800000" algn="r" rotWithShape="0">
              <a:schemeClr val="bg1">
                <a:lumMod val="85000"/>
                <a:alpha val="30000"/>
              </a:schemeClr>
            </a:outerShdw>
          </a:effectLst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C14F4D2-7557-4B82-A01D-D7F8B0D9D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37321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F39BBE1-F6E0-4772-A717-1BC8F5988BCC}" type="slidenum">
              <a:rPr lang="fr-FR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2</a:t>
            </a:fld>
            <a:endParaRPr lang="fr-FR">
              <a:solidFill>
                <a:schemeClr val="bg1"/>
              </a:solidFill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7EABF493-E4A0-48A3-8D63-73922C613373}"/>
              </a:ext>
            </a:extLst>
          </p:cNvPr>
          <p:cNvSpPr/>
          <p:nvPr/>
        </p:nvSpPr>
        <p:spPr>
          <a:xfrm rot="14134703">
            <a:off x="4510126" y="1026927"/>
            <a:ext cx="12640313" cy="7964842"/>
          </a:xfrm>
          <a:custGeom>
            <a:avLst/>
            <a:gdLst>
              <a:gd name="connsiteX0" fmla="*/ 6320156 w 12640313"/>
              <a:gd name="connsiteY0" fmla="*/ 0 h 7964842"/>
              <a:gd name="connsiteX1" fmla="*/ 12640313 w 12640313"/>
              <a:gd name="connsiteY1" fmla="*/ 3982421 h 7964842"/>
              <a:gd name="connsiteX2" fmla="*/ 11881894 w 12640313"/>
              <a:gd name="connsiteY2" fmla="*/ 3982421 h 7964842"/>
              <a:gd name="connsiteX3" fmla="*/ 11313080 w 12640313"/>
              <a:gd name="connsiteY3" fmla="*/ 3982421 h 7964842"/>
              <a:gd name="connsiteX4" fmla="*/ 10807468 w 12640313"/>
              <a:gd name="connsiteY4" fmla="*/ 3982421 h 7964842"/>
              <a:gd name="connsiteX5" fmla="*/ 10112251 w 12640313"/>
              <a:gd name="connsiteY5" fmla="*/ 3982421 h 7964842"/>
              <a:gd name="connsiteX6" fmla="*/ 9543437 w 12640313"/>
              <a:gd name="connsiteY6" fmla="*/ 3982421 h 7964842"/>
              <a:gd name="connsiteX7" fmla="*/ 8785018 w 12640313"/>
              <a:gd name="connsiteY7" fmla="*/ 3982421 h 7964842"/>
              <a:gd name="connsiteX8" fmla="*/ 8279405 w 12640313"/>
              <a:gd name="connsiteY8" fmla="*/ 3982421 h 7964842"/>
              <a:gd name="connsiteX9" fmla="*/ 7520987 w 12640313"/>
              <a:gd name="connsiteY9" fmla="*/ 3982421 h 7964842"/>
              <a:gd name="connsiteX10" fmla="*/ 7078576 w 12640313"/>
              <a:gd name="connsiteY10" fmla="*/ 3982421 h 7964842"/>
              <a:gd name="connsiteX11" fmla="*/ 6320157 w 12640313"/>
              <a:gd name="connsiteY11" fmla="*/ 3982421 h 7964842"/>
              <a:gd name="connsiteX12" fmla="*/ 6320156 w 12640313"/>
              <a:gd name="connsiteY12" fmla="*/ 0 h 7964842"/>
              <a:gd name="connsiteX0" fmla="*/ 6320156 w 12640313"/>
              <a:gd name="connsiteY0" fmla="*/ 0 h 7964842"/>
              <a:gd name="connsiteX1" fmla="*/ 12640313 w 12640313"/>
              <a:gd name="connsiteY1" fmla="*/ 3982421 h 7964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640313" h="7964842" stroke="0" extrusionOk="0">
                <a:moveTo>
                  <a:pt x="6320156" y="0"/>
                </a:moveTo>
                <a:cubicBezTo>
                  <a:pt x="9352708" y="-282489"/>
                  <a:pt x="12339151" y="1896022"/>
                  <a:pt x="12640313" y="3982421"/>
                </a:cubicBezTo>
                <a:cubicBezTo>
                  <a:pt x="12426265" y="3988347"/>
                  <a:pt x="12167067" y="3983338"/>
                  <a:pt x="11881894" y="3982421"/>
                </a:cubicBezTo>
                <a:cubicBezTo>
                  <a:pt x="11596721" y="3981504"/>
                  <a:pt x="11452675" y="3968298"/>
                  <a:pt x="11313080" y="3982421"/>
                </a:cubicBezTo>
                <a:cubicBezTo>
                  <a:pt x="11173485" y="3996544"/>
                  <a:pt x="10988383" y="4007269"/>
                  <a:pt x="10807468" y="3982421"/>
                </a:cubicBezTo>
                <a:cubicBezTo>
                  <a:pt x="10626553" y="3957573"/>
                  <a:pt x="10283733" y="3962489"/>
                  <a:pt x="10112251" y="3982421"/>
                </a:cubicBezTo>
                <a:cubicBezTo>
                  <a:pt x="9940769" y="4002353"/>
                  <a:pt x="9691059" y="3986287"/>
                  <a:pt x="9543437" y="3982421"/>
                </a:cubicBezTo>
                <a:cubicBezTo>
                  <a:pt x="9395815" y="3978555"/>
                  <a:pt x="9150988" y="4012142"/>
                  <a:pt x="8785018" y="3982421"/>
                </a:cubicBezTo>
                <a:cubicBezTo>
                  <a:pt x="8419048" y="3952700"/>
                  <a:pt x="8416781" y="4004452"/>
                  <a:pt x="8279405" y="3982421"/>
                </a:cubicBezTo>
                <a:cubicBezTo>
                  <a:pt x="8142029" y="3960390"/>
                  <a:pt x="7772498" y="3949189"/>
                  <a:pt x="7520987" y="3982421"/>
                </a:cubicBezTo>
                <a:cubicBezTo>
                  <a:pt x="7269476" y="4015653"/>
                  <a:pt x="7237656" y="3993085"/>
                  <a:pt x="7078576" y="3982421"/>
                </a:cubicBezTo>
                <a:cubicBezTo>
                  <a:pt x="6919496" y="3971757"/>
                  <a:pt x="6647119" y="3950074"/>
                  <a:pt x="6320157" y="3982421"/>
                </a:cubicBezTo>
                <a:cubicBezTo>
                  <a:pt x="6482436" y="2896515"/>
                  <a:pt x="6350338" y="1640074"/>
                  <a:pt x="6320156" y="0"/>
                </a:cubicBezTo>
                <a:close/>
              </a:path>
              <a:path w="12640313" h="7964842" fill="none" extrusionOk="0">
                <a:moveTo>
                  <a:pt x="6320156" y="0"/>
                </a:moveTo>
                <a:cubicBezTo>
                  <a:pt x="9880874" y="-61456"/>
                  <a:pt x="12678253" y="1604531"/>
                  <a:pt x="12640313" y="3982421"/>
                </a:cubicBezTo>
              </a:path>
              <a:path w="12640313" h="7964842" fill="none" stroke="0" extrusionOk="0">
                <a:moveTo>
                  <a:pt x="6320156" y="0"/>
                </a:moveTo>
                <a:cubicBezTo>
                  <a:pt x="9926580" y="178521"/>
                  <a:pt x="12958235" y="2172423"/>
                  <a:pt x="12640313" y="3982421"/>
                </a:cubicBezTo>
              </a:path>
            </a:pathLst>
          </a:custGeom>
          <a:ln w="155575">
            <a:solidFill>
              <a:schemeClr val="bg1">
                <a:alpha val="40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arc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D71CD2CD-C556-4A0E-9B85-D292A1D5DC3F}"/>
              </a:ext>
            </a:extLst>
          </p:cNvPr>
          <p:cNvSpPr/>
          <p:nvPr/>
        </p:nvSpPr>
        <p:spPr>
          <a:xfrm rot="12397094">
            <a:off x="10492078" y="-1294086"/>
            <a:ext cx="12640313" cy="7964842"/>
          </a:xfrm>
          <a:custGeom>
            <a:avLst/>
            <a:gdLst>
              <a:gd name="connsiteX0" fmla="*/ 6320156 w 12640313"/>
              <a:gd name="connsiteY0" fmla="*/ 0 h 7964842"/>
              <a:gd name="connsiteX1" fmla="*/ 12640313 w 12640313"/>
              <a:gd name="connsiteY1" fmla="*/ 3982421 h 7964842"/>
              <a:gd name="connsiteX2" fmla="*/ 11881894 w 12640313"/>
              <a:gd name="connsiteY2" fmla="*/ 3982421 h 7964842"/>
              <a:gd name="connsiteX3" fmla="*/ 11313080 w 12640313"/>
              <a:gd name="connsiteY3" fmla="*/ 3982421 h 7964842"/>
              <a:gd name="connsiteX4" fmla="*/ 10807468 w 12640313"/>
              <a:gd name="connsiteY4" fmla="*/ 3982421 h 7964842"/>
              <a:gd name="connsiteX5" fmla="*/ 10112251 w 12640313"/>
              <a:gd name="connsiteY5" fmla="*/ 3982421 h 7964842"/>
              <a:gd name="connsiteX6" fmla="*/ 9543437 w 12640313"/>
              <a:gd name="connsiteY6" fmla="*/ 3982421 h 7964842"/>
              <a:gd name="connsiteX7" fmla="*/ 8785018 w 12640313"/>
              <a:gd name="connsiteY7" fmla="*/ 3982421 h 7964842"/>
              <a:gd name="connsiteX8" fmla="*/ 8279405 w 12640313"/>
              <a:gd name="connsiteY8" fmla="*/ 3982421 h 7964842"/>
              <a:gd name="connsiteX9" fmla="*/ 7520987 w 12640313"/>
              <a:gd name="connsiteY9" fmla="*/ 3982421 h 7964842"/>
              <a:gd name="connsiteX10" fmla="*/ 7078576 w 12640313"/>
              <a:gd name="connsiteY10" fmla="*/ 3982421 h 7964842"/>
              <a:gd name="connsiteX11" fmla="*/ 6320157 w 12640313"/>
              <a:gd name="connsiteY11" fmla="*/ 3982421 h 7964842"/>
              <a:gd name="connsiteX12" fmla="*/ 6320156 w 12640313"/>
              <a:gd name="connsiteY12" fmla="*/ 0 h 7964842"/>
              <a:gd name="connsiteX0" fmla="*/ 6320156 w 12640313"/>
              <a:gd name="connsiteY0" fmla="*/ 0 h 7964842"/>
              <a:gd name="connsiteX1" fmla="*/ 12640313 w 12640313"/>
              <a:gd name="connsiteY1" fmla="*/ 3982421 h 7964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640313" h="7964842" stroke="0" extrusionOk="0">
                <a:moveTo>
                  <a:pt x="6320156" y="0"/>
                </a:moveTo>
                <a:cubicBezTo>
                  <a:pt x="9352708" y="-282489"/>
                  <a:pt x="12339151" y="1896022"/>
                  <a:pt x="12640313" y="3982421"/>
                </a:cubicBezTo>
                <a:cubicBezTo>
                  <a:pt x="12426265" y="3988347"/>
                  <a:pt x="12167067" y="3983338"/>
                  <a:pt x="11881894" y="3982421"/>
                </a:cubicBezTo>
                <a:cubicBezTo>
                  <a:pt x="11596721" y="3981504"/>
                  <a:pt x="11452675" y="3968298"/>
                  <a:pt x="11313080" y="3982421"/>
                </a:cubicBezTo>
                <a:cubicBezTo>
                  <a:pt x="11173485" y="3996544"/>
                  <a:pt x="10988383" y="4007269"/>
                  <a:pt x="10807468" y="3982421"/>
                </a:cubicBezTo>
                <a:cubicBezTo>
                  <a:pt x="10626553" y="3957573"/>
                  <a:pt x="10283733" y="3962489"/>
                  <a:pt x="10112251" y="3982421"/>
                </a:cubicBezTo>
                <a:cubicBezTo>
                  <a:pt x="9940769" y="4002353"/>
                  <a:pt x="9691059" y="3986287"/>
                  <a:pt x="9543437" y="3982421"/>
                </a:cubicBezTo>
                <a:cubicBezTo>
                  <a:pt x="9395815" y="3978555"/>
                  <a:pt x="9150988" y="4012142"/>
                  <a:pt x="8785018" y="3982421"/>
                </a:cubicBezTo>
                <a:cubicBezTo>
                  <a:pt x="8419048" y="3952700"/>
                  <a:pt x="8416781" y="4004452"/>
                  <a:pt x="8279405" y="3982421"/>
                </a:cubicBezTo>
                <a:cubicBezTo>
                  <a:pt x="8142029" y="3960390"/>
                  <a:pt x="7772498" y="3949189"/>
                  <a:pt x="7520987" y="3982421"/>
                </a:cubicBezTo>
                <a:cubicBezTo>
                  <a:pt x="7269476" y="4015653"/>
                  <a:pt x="7237656" y="3993085"/>
                  <a:pt x="7078576" y="3982421"/>
                </a:cubicBezTo>
                <a:cubicBezTo>
                  <a:pt x="6919496" y="3971757"/>
                  <a:pt x="6647119" y="3950074"/>
                  <a:pt x="6320157" y="3982421"/>
                </a:cubicBezTo>
                <a:cubicBezTo>
                  <a:pt x="6482436" y="2896515"/>
                  <a:pt x="6350338" y="1640074"/>
                  <a:pt x="6320156" y="0"/>
                </a:cubicBezTo>
                <a:close/>
              </a:path>
              <a:path w="12640313" h="7964842" fill="none" extrusionOk="0">
                <a:moveTo>
                  <a:pt x="6320156" y="0"/>
                </a:moveTo>
                <a:cubicBezTo>
                  <a:pt x="9880874" y="-61456"/>
                  <a:pt x="12678253" y="1604531"/>
                  <a:pt x="12640313" y="3982421"/>
                </a:cubicBezTo>
              </a:path>
              <a:path w="12640313" h="7964842" fill="none" stroke="0" extrusionOk="0">
                <a:moveTo>
                  <a:pt x="6320156" y="0"/>
                </a:moveTo>
                <a:cubicBezTo>
                  <a:pt x="9926580" y="178521"/>
                  <a:pt x="12958235" y="2172423"/>
                  <a:pt x="12640313" y="3982421"/>
                </a:cubicBezTo>
              </a:path>
            </a:pathLst>
          </a:custGeom>
          <a:ln w="155575">
            <a:solidFill>
              <a:schemeClr val="bg1">
                <a:alpha val="40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arc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7218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94AA2BD-2E3F-4B1D-8127-5744B81153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1160275-1B89-401F-99A3-DDC71559C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87552"/>
            <a:ext cx="5479654" cy="1088136"/>
          </a:xfrm>
        </p:spPr>
        <p:txBody>
          <a:bodyPr anchor="b">
            <a:normAutofit/>
          </a:bodyPr>
          <a:lstStyle/>
          <a:p>
            <a:pPr marL="571500" indent="-571500">
              <a:buFont typeface="+mj-lt"/>
              <a:buAutoNum type="romanUcPeriod"/>
            </a:pPr>
            <a:r>
              <a:rPr lang="fr-FR" sz="3400" dirty="0"/>
              <a:t>La télémétrie actuelle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BD02261-2DC8-4AA8-9E16-7751AE8924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D752CF2-2291-40B5-B462-C17B174C1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6000"/>
            <a:ext cx="43891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C89AD3D-4EC9-44C5-8B11-9D843E053B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79" y="2688336"/>
            <a:ext cx="4498848" cy="3584448"/>
          </a:xfrm>
        </p:spPr>
        <p:txBody>
          <a:bodyPr anchor="t">
            <a:normAutofit/>
          </a:bodyPr>
          <a:lstStyle/>
          <a:p>
            <a:r>
              <a:rPr lang="fr-FR" sz="1800" dirty="0"/>
              <a:t>Utilisation du papier</a:t>
            </a:r>
          </a:p>
          <a:p>
            <a:r>
              <a:rPr lang="fr-FR" sz="1800" dirty="0"/>
              <a:t>Manque de budget</a:t>
            </a:r>
          </a:p>
        </p:txBody>
      </p:sp>
      <p:grpSp>
        <p:nvGrpSpPr>
          <p:cNvPr id="8" name="Groupe 7">
            <a:extLst>
              <a:ext uri="{FF2B5EF4-FFF2-40B4-BE49-F238E27FC236}">
                <a16:creationId xmlns:a16="http://schemas.microsoft.com/office/drawing/2014/main" id="{9CFCC991-9C52-4C12-9C4C-5B1E0BDAC3AE}"/>
              </a:ext>
            </a:extLst>
          </p:cNvPr>
          <p:cNvGrpSpPr>
            <a:grpSpLocks noChangeAspect="1"/>
          </p:cNvGrpSpPr>
          <p:nvPr/>
        </p:nvGrpSpPr>
        <p:grpSpPr>
          <a:xfrm>
            <a:off x="1500267" y="3746284"/>
            <a:ext cx="9191465" cy="2549012"/>
            <a:chOff x="0" y="0"/>
            <a:chExt cx="6216650" cy="1724025"/>
          </a:xfrm>
          <a:solidFill>
            <a:schemeClr val="accent2"/>
          </a:solidFill>
        </p:grpSpPr>
        <p:pic>
          <p:nvPicPr>
            <p:cNvPr id="9" name="Image 8">
              <a:extLst>
                <a:ext uri="{FF2B5EF4-FFF2-40B4-BE49-F238E27FC236}">
                  <a16:creationId xmlns:a16="http://schemas.microsoft.com/office/drawing/2014/main" id="{A60459A2-2B93-4678-B578-34BBB6AF2AC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0683"/>
            <a:stretch/>
          </p:blipFill>
          <p:spPr bwMode="auto">
            <a:xfrm>
              <a:off x="1685925" y="19050"/>
              <a:ext cx="2389505" cy="1695450"/>
            </a:xfrm>
            <a:prstGeom prst="rect">
              <a:avLst/>
            </a:prstGeom>
            <a:grpFill/>
            <a:ln w="38100">
              <a:solidFill>
                <a:srgbClr val="FFC000"/>
              </a:solidFill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11" name="Image 10">
              <a:extLst>
                <a:ext uri="{FF2B5EF4-FFF2-40B4-BE49-F238E27FC236}">
                  <a16:creationId xmlns:a16="http://schemas.microsoft.com/office/drawing/2014/main" id="{E2A54F34-2234-46AD-BE2B-5263BA95518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821"/>
            <a:stretch/>
          </p:blipFill>
          <p:spPr bwMode="auto">
            <a:xfrm>
              <a:off x="0" y="0"/>
              <a:ext cx="1581150" cy="1692910"/>
            </a:xfrm>
            <a:prstGeom prst="rect">
              <a:avLst/>
            </a:prstGeom>
            <a:grpFill/>
            <a:ln w="38100">
              <a:solidFill>
                <a:srgbClr val="FFC000"/>
              </a:solidFill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13" name="Image 12">
              <a:extLst>
                <a:ext uri="{FF2B5EF4-FFF2-40B4-BE49-F238E27FC236}">
                  <a16:creationId xmlns:a16="http://schemas.microsoft.com/office/drawing/2014/main" id="{B0952AE3-7D05-4FD2-A4B7-F09D3090FE5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62425" y="28575"/>
              <a:ext cx="2054225" cy="1695450"/>
            </a:xfrm>
            <a:prstGeom prst="rect">
              <a:avLst/>
            </a:prstGeom>
            <a:grpFill/>
            <a:ln w="38100">
              <a:solidFill>
                <a:srgbClr val="FFC000"/>
              </a:solidFill>
            </a:ln>
          </p:spPr>
        </p:pic>
      </p:grpSp>
      <p:graphicFrame>
        <p:nvGraphicFramePr>
          <p:cNvPr id="4" name="Diagramme 3">
            <a:extLst>
              <a:ext uri="{FF2B5EF4-FFF2-40B4-BE49-F238E27FC236}">
                <a16:creationId xmlns:a16="http://schemas.microsoft.com/office/drawing/2014/main" id="{6F96AB52-F8AA-48B1-A395-14F2A36CAB0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426251"/>
              </p:ext>
            </p:extLst>
          </p:nvPr>
        </p:nvGraphicFramePr>
        <p:xfrm>
          <a:off x="6300867" y="161836"/>
          <a:ext cx="5103733" cy="35844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9E6A4FBC-AD95-4A13-8CA0-62AAF1E52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317E2-B83F-43B6-A7E7-9C03D216BD77}" type="datetime1">
              <a:rPr lang="fr-FR" smtClean="0"/>
              <a:t>16/12/2020</a:t>
            </a:fld>
            <a:endParaRPr lang="fr-FR"/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F62CCE5F-FFAF-4B29-8445-C8D1D356E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Allan Couderette</a:t>
            </a:r>
          </a:p>
        </p:txBody>
      </p:sp>
      <p:sp>
        <p:nvSpPr>
          <p:cNvPr id="15" name="Espace réservé du numéro de diapositive 14">
            <a:extLst>
              <a:ext uri="{FF2B5EF4-FFF2-40B4-BE49-F238E27FC236}">
                <a16:creationId xmlns:a16="http://schemas.microsoft.com/office/drawing/2014/main" id="{9047685D-5F12-4494-A5EC-B51B10664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9BBE1-F6E0-4772-A717-1BC8F5988BCC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0429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94AA2BD-2E3F-4B1D-8127-5744B81153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1160275-1B89-401F-99A3-DDC71559C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87552"/>
            <a:ext cx="5479654" cy="1088136"/>
          </a:xfrm>
        </p:spPr>
        <p:txBody>
          <a:bodyPr anchor="b">
            <a:normAutofit/>
          </a:bodyPr>
          <a:lstStyle/>
          <a:p>
            <a:pPr marL="571500" indent="-571500">
              <a:buFont typeface="+mj-lt"/>
              <a:buAutoNum type="romanUcPeriod"/>
            </a:pPr>
            <a:r>
              <a:rPr lang="fr-FR" sz="3400" dirty="0"/>
              <a:t>La télémétrie actuelle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BD02261-2DC8-4AA8-9E16-7751AE8924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D752CF2-2291-40B5-B462-C17B174C1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6000"/>
            <a:ext cx="43891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C89AD3D-4EC9-44C5-8B11-9D843E053B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79" y="2688336"/>
            <a:ext cx="4498848" cy="3584448"/>
          </a:xfrm>
        </p:spPr>
        <p:txBody>
          <a:bodyPr anchor="t">
            <a:normAutofit/>
          </a:bodyPr>
          <a:lstStyle/>
          <a:p>
            <a:r>
              <a:rPr lang="fr-FR" sz="1800" dirty="0"/>
              <a:t>Utilisation du papier</a:t>
            </a:r>
          </a:p>
          <a:p>
            <a:r>
              <a:rPr lang="fr-FR" sz="1800" dirty="0"/>
              <a:t>Manque de budget</a:t>
            </a:r>
          </a:p>
        </p:txBody>
      </p:sp>
      <p:grpSp>
        <p:nvGrpSpPr>
          <p:cNvPr id="8" name="Groupe 7">
            <a:extLst>
              <a:ext uri="{FF2B5EF4-FFF2-40B4-BE49-F238E27FC236}">
                <a16:creationId xmlns:a16="http://schemas.microsoft.com/office/drawing/2014/main" id="{9CFCC991-9C52-4C12-9C4C-5B1E0BDAC3AE}"/>
              </a:ext>
            </a:extLst>
          </p:cNvPr>
          <p:cNvGrpSpPr>
            <a:grpSpLocks noChangeAspect="1"/>
          </p:cNvGrpSpPr>
          <p:nvPr/>
        </p:nvGrpSpPr>
        <p:grpSpPr>
          <a:xfrm>
            <a:off x="1500267" y="3746284"/>
            <a:ext cx="9191465" cy="2549012"/>
            <a:chOff x="0" y="0"/>
            <a:chExt cx="6216650" cy="1724025"/>
          </a:xfrm>
          <a:solidFill>
            <a:schemeClr val="accent2"/>
          </a:solidFill>
        </p:grpSpPr>
        <p:pic>
          <p:nvPicPr>
            <p:cNvPr id="9" name="Image 8">
              <a:extLst>
                <a:ext uri="{FF2B5EF4-FFF2-40B4-BE49-F238E27FC236}">
                  <a16:creationId xmlns:a16="http://schemas.microsoft.com/office/drawing/2014/main" id="{A60459A2-2B93-4678-B578-34BBB6AF2AC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0683"/>
            <a:stretch/>
          </p:blipFill>
          <p:spPr bwMode="auto">
            <a:xfrm>
              <a:off x="1685925" y="19050"/>
              <a:ext cx="2389505" cy="1695450"/>
            </a:xfrm>
            <a:prstGeom prst="rect">
              <a:avLst/>
            </a:prstGeom>
            <a:grpFill/>
            <a:ln w="38100">
              <a:solidFill>
                <a:srgbClr val="FFC000"/>
              </a:solidFill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11" name="Image 10">
              <a:extLst>
                <a:ext uri="{FF2B5EF4-FFF2-40B4-BE49-F238E27FC236}">
                  <a16:creationId xmlns:a16="http://schemas.microsoft.com/office/drawing/2014/main" id="{E2A54F34-2234-46AD-BE2B-5263BA95518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821"/>
            <a:stretch/>
          </p:blipFill>
          <p:spPr bwMode="auto">
            <a:xfrm>
              <a:off x="0" y="0"/>
              <a:ext cx="1581150" cy="1692910"/>
            </a:xfrm>
            <a:prstGeom prst="rect">
              <a:avLst/>
            </a:prstGeom>
            <a:grpFill/>
            <a:ln w="38100">
              <a:solidFill>
                <a:srgbClr val="FFC000"/>
              </a:solidFill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13" name="Image 12">
              <a:extLst>
                <a:ext uri="{FF2B5EF4-FFF2-40B4-BE49-F238E27FC236}">
                  <a16:creationId xmlns:a16="http://schemas.microsoft.com/office/drawing/2014/main" id="{B0952AE3-7D05-4FD2-A4B7-F09D3090FE5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62425" y="28575"/>
              <a:ext cx="2054225" cy="1695450"/>
            </a:xfrm>
            <a:prstGeom prst="rect">
              <a:avLst/>
            </a:prstGeom>
            <a:grpFill/>
            <a:ln w="38100">
              <a:solidFill>
                <a:srgbClr val="FFC000"/>
              </a:solidFill>
            </a:ln>
          </p:spPr>
        </p:pic>
      </p:grpSp>
      <p:graphicFrame>
        <p:nvGraphicFramePr>
          <p:cNvPr id="4" name="Diagramme 3">
            <a:extLst>
              <a:ext uri="{FF2B5EF4-FFF2-40B4-BE49-F238E27FC236}">
                <a16:creationId xmlns:a16="http://schemas.microsoft.com/office/drawing/2014/main" id="{6F96AB52-F8AA-48B1-A395-14F2A36CAB07}"/>
              </a:ext>
            </a:extLst>
          </p:cNvPr>
          <p:cNvGraphicFramePr/>
          <p:nvPr/>
        </p:nvGraphicFramePr>
        <p:xfrm>
          <a:off x="6300867" y="161836"/>
          <a:ext cx="5103733" cy="35844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9E6A4FBC-AD95-4A13-8CA0-62AAF1E52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317E2-B83F-43B6-A7E7-9C03D216BD77}" type="datetime1">
              <a:rPr lang="fr-FR" smtClean="0"/>
              <a:t>16/12/2020</a:t>
            </a:fld>
            <a:endParaRPr lang="fr-FR"/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F62CCE5F-FFAF-4B29-8445-C8D1D356E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Allan Couderette</a:t>
            </a:r>
          </a:p>
        </p:txBody>
      </p:sp>
      <p:sp>
        <p:nvSpPr>
          <p:cNvPr id="15" name="Espace réservé du numéro de diapositive 14">
            <a:extLst>
              <a:ext uri="{FF2B5EF4-FFF2-40B4-BE49-F238E27FC236}">
                <a16:creationId xmlns:a16="http://schemas.microsoft.com/office/drawing/2014/main" id="{9047685D-5F12-4494-A5EC-B51B10664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9BBE1-F6E0-4772-A717-1BC8F5988BCC}" type="slidenum">
              <a:rPr lang="fr-FR" smtClean="0"/>
              <a:t>4</a:t>
            </a:fld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EF86482A-07CE-46EF-8F6F-37E892D8F3F4}"/>
              </a:ext>
            </a:extLst>
          </p:cNvPr>
          <p:cNvSpPr txBox="1"/>
          <p:nvPr/>
        </p:nvSpPr>
        <p:spPr>
          <a:xfrm>
            <a:off x="1233048" y="4452689"/>
            <a:ext cx="10135637" cy="923330"/>
          </a:xfrm>
          <a:prstGeom prst="rect">
            <a:avLst/>
          </a:prstGeom>
          <a:solidFill>
            <a:schemeClr val="accent2">
              <a:alpha val="83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endParaRPr lang="fr-FR" dirty="0"/>
          </a:p>
          <a:p>
            <a:pPr algn="ctr"/>
            <a:r>
              <a:rPr lang="fr-FR" dirty="0"/>
              <a:t>Comment peut-t-on amélioré l’interface d’analyse de la télémétrie proposé au pilote ?</a:t>
            </a:r>
          </a:p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991769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94AA2BD-2E3F-4B1D-8127-5744B81153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1160275-1B89-401F-99A3-DDC71559C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87552"/>
            <a:ext cx="5684520" cy="1088136"/>
          </a:xfrm>
        </p:spPr>
        <p:txBody>
          <a:bodyPr anchor="b">
            <a:normAutofit/>
          </a:bodyPr>
          <a:lstStyle/>
          <a:p>
            <a:pPr marL="857250" indent="-857250">
              <a:buFont typeface="+mj-lt"/>
              <a:buAutoNum type="romanUcPeriod" startAt="2"/>
            </a:pPr>
            <a:r>
              <a:rPr lang="fr-FR" sz="3600" dirty="0"/>
              <a:t>Le nouveau Dashboard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BD02261-2DC8-4AA8-9E16-7751AE8924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D752CF2-2291-40B5-B462-C17B174C1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6000"/>
            <a:ext cx="43891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C89AD3D-4EC9-44C5-8B11-9D843E053B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79" y="2688336"/>
            <a:ext cx="4498848" cy="3584448"/>
          </a:xfrm>
        </p:spPr>
        <p:txBody>
          <a:bodyPr anchor="t">
            <a:normAutofit/>
          </a:bodyPr>
          <a:lstStyle/>
          <a:p>
            <a:endParaRPr lang="fr-FR" sz="1800" dirty="0"/>
          </a:p>
        </p:txBody>
      </p:sp>
      <p:pic>
        <p:nvPicPr>
          <p:cNvPr id="15" name="Espace réservé du contenu 4">
            <a:extLst>
              <a:ext uri="{FF2B5EF4-FFF2-40B4-BE49-F238E27FC236}">
                <a16:creationId xmlns:a16="http://schemas.microsoft.com/office/drawing/2014/main" id="{9D67E6BF-CB62-48AF-88DA-02E46DE3468B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79" y="2449043"/>
            <a:ext cx="4930251" cy="3922974"/>
          </a:xfrm>
          <a:prstGeom prst="rect">
            <a:avLst/>
          </a:prstGeom>
          <a:ln w="38100" cap="sq">
            <a:solidFill>
              <a:srgbClr val="FFC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38B6E913-436D-47A1-AA79-24588CE94B5F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7387" y="2449043"/>
            <a:ext cx="5353189" cy="3922974"/>
          </a:xfrm>
          <a:prstGeom prst="rect">
            <a:avLst/>
          </a:prstGeom>
          <a:ln w="38100" cap="sq">
            <a:solidFill>
              <a:srgbClr val="FFC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7" name="ZoneTexte 16">
            <a:hlinkClick r:id="rId5"/>
            <a:extLst>
              <a:ext uri="{FF2B5EF4-FFF2-40B4-BE49-F238E27FC236}">
                <a16:creationId xmlns:a16="http://schemas.microsoft.com/office/drawing/2014/main" id="{D7347A36-7069-42EF-9D6F-349181CE22AC}"/>
              </a:ext>
            </a:extLst>
          </p:cNvPr>
          <p:cNvSpPr txBox="1"/>
          <p:nvPr/>
        </p:nvSpPr>
        <p:spPr>
          <a:xfrm>
            <a:off x="231710" y="2150671"/>
            <a:ext cx="11728580" cy="4659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584E16D-B3F5-4A39-9918-3AFE72950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CE9DF-27B6-4092-BDA6-D1211405AE96}" type="datetime1">
              <a:rPr lang="fr-FR" smtClean="0"/>
              <a:t>16/12/2020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A8AC0B1-F528-4545-9F98-5DD6D3BFE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Allan Couderette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FD35950-1D4B-4266-AFB1-09A28A235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9BBE1-F6E0-4772-A717-1BC8F5988BCC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7859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94AA2BD-2E3F-4B1D-8127-5744B81153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1160275-1B89-401F-99A3-DDC71559C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87552"/>
            <a:ext cx="5074920" cy="1088136"/>
          </a:xfrm>
        </p:spPr>
        <p:txBody>
          <a:bodyPr anchor="b">
            <a:normAutofit/>
          </a:bodyPr>
          <a:lstStyle/>
          <a:p>
            <a:pPr marL="571500" indent="-571500">
              <a:buFont typeface="+mj-lt"/>
              <a:buAutoNum type="romanUcPeriod" startAt="3"/>
            </a:pPr>
            <a:r>
              <a:rPr lang="fr-FR" sz="3400" dirty="0"/>
              <a:t>Conclusion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BD02261-2DC8-4AA8-9E16-7751AE8924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D752CF2-2291-40B5-B462-C17B174C1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6000"/>
            <a:ext cx="43891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C89AD3D-4EC9-44C5-8B11-9D843E053B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78" y="2688336"/>
            <a:ext cx="4635799" cy="3584448"/>
          </a:xfrm>
        </p:spPr>
        <p:txBody>
          <a:bodyPr anchor="t">
            <a:normAutofit/>
          </a:bodyPr>
          <a:lstStyle/>
          <a:p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Interface intuitif</a:t>
            </a:r>
          </a:p>
          <a:p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Google data studio non payant</a:t>
            </a:r>
          </a:p>
          <a:p>
            <a:r>
              <a:rPr lang="fr-FR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Confidentialité des données</a:t>
            </a:r>
          </a:p>
          <a:p>
            <a:endParaRPr lang="fr-FR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fr-FR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Pour allez plus loin :</a:t>
            </a:r>
          </a:p>
          <a:p>
            <a:pPr lvl="1"/>
            <a:r>
              <a:rPr lang="fr-FR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sur les bases de l’analyse de télémétrie : </a:t>
            </a:r>
            <a:r>
              <a:rPr lang="fr-FR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ici</a:t>
            </a:r>
            <a:endParaRPr lang="fr-FR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r>
              <a:rPr lang="fr-FR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l’étude de la télémétrie de Michael Schumacher: </a:t>
            </a:r>
            <a:r>
              <a:rPr lang="fr-FR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ici</a:t>
            </a:r>
            <a:endParaRPr lang="fr-FR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endParaRPr lang="fr-FR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E44AED5C-3C41-4E3D-B1B1-F2760EB3E21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7278" y="1251765"/>
            <a:ext cx="6733242" cy="3462810"/>
          </a:xfrm>
          <a:prstGeom prst="rect">
            <a:avLst/>
          </a:prstGeom>
          <a:ln w="38100" cap="sq">
            <a:solidFill>
              <a:srgbClr val="FFC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C7573277-683A-41F9-97E7-E9232730D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F1DF-AFC3-47C9-9F77-B741AC547280}" type="datetime1">
              <a:rPr lang="fr-FR" smtClean="0"/>
              <a:t>16/12/2020</a:t>
            </a:fld>
            <a:endParaRPr lang="fr-FR"/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D9B94C9C-B54D-4EC7-9D10-FB2720E67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Allan Couderette</a:t>
            </a: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FB3D85BB-97B7-4851-B369-49D33A6E3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9BBE1-F6E0-4772-A717-1BC8F5988BCC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54157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C98D072-FF13-46CB-9160-7AC58C840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fr-FR" sz="7200" dirty="0"/>
              <a:t>MERCI</a:t>
            </a:r>
            <a:endParaRPr lang="fr-FR" sz="5400" dirty="0"/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212EE59-16E2-45F3-8E0B-06AB69DCD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 lnSpcReduction="10000"/>
          </a:bodyPr>
          <a:lstStyle/>
          <a:p>
            <a:pPr>
              <a:spcAft>
                <a:spcPts val="800"/>
              </a:spcAft>
            </a:pPr>
            <a:r>
              <a:rPr lang="fr-FR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Lien vers le Dashboard : </a:t>
            </a:r>
            <a:r>
              <a:rPr lang="fr-FR" dirty="0">
                <a:effectLst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cliquez</a:t>
            </a:r>
            <a:r>
              <a:rPr lang="fr-FR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dirty="0">
                <a:effectLst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ici</a:t>
            </a:r>
            <a:endParaRPr lang="fr-FR" dirty="0"/>
          </a:p>
          <a:p>
            <a:r>
              <a:rPr lang="fr-FR" dirty="0"/>
              <a:t>Source</a:t>
            </a:r>
          </a:p>
          <a:p>
            <a:pPr lvl="1"/>
            <a:r>
              <a:rPr lang="fr-FR" sz="2000" dirty="0"/>
              <a:t> sur la télémétrie :</a:t>
            </a:r>
          </a:p>
          <a:p>
            <a:pPr lvl="2">
              <a:spcAft>
                <a:spcPts val="800"/>
              </a:spcAft>
            </a:pPr>
            <a:r>
              <a:rPr lang="fr-FR" sz="1500" u="sng" dirty="0">
                <a:effectLst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https://virtualracingschool.com/academy/iracing-career-guide/second-season/practising-efficiently-analysing/</a:t>
            </a:r>
            <a:endParaRPr lang="fr-FR" sz="15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2">
              <a:spcAft>
                <a:spcPts val="800"/>
              </a:spcAft>
            </a:pPr>
            <a:r>
              <a:rPr lang="fr-FR" sz="1500" u="sng" dirty="0">
                <a:effectLst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https://www.racedepartment.com/threads/telemetry-analysis-a-racers-data-acquisition-triangle.85088/</a:t>
            </a:r>
            <a:endParaRPr lang="fr-FR" sz="1500" u="sng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spcAft>
                <a:spcPts val="800"/>
              </a:spcAft>
            </a:pPr>
            <a:r>
              <a:rPr lang="fr-FR" sz="2000" dirty="0">
                <a:ea typeface="Calibri" panose="020F0502020204030204" pitchFamily="34" charset="0"/>
                <a:cs typeface="Times New Roman" panose="02020603050405020304" pitchFamily="18" charset="0"/>
              </a:rPr>
              <a:t>pour</a:t>
            </a:r>
            <a:r>
              <a:rPr lang="fr-FR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les images utilisées :</a:t>
            </a:r>
          </a:p>
          <a:p>
            <a:pPr lvl="2">
              <a:spcAft>
                <a:spcPts val="800"/>
              </a:spcAft>
            </a:pPr>
            <a:r>
              <a:rPr lang="fr-FR" sz="1500" u="sng" dirty="0">
                <a:effectLst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https://media.lactualite.com/2019/06/b028d636-f1-renault.jpg</a:t>
            </a:r>
            <a:endParaRPr lang="fr-FR" sz="15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2">
              <a:spcAft>
                <a:spcPts val="800"/>
              </a:spcAft>
            </a:pPr>
            <a:r>
              <a:rPr lang="fr-FR" sz="1500" u="sng" dirty="0">
                <a:effectLst/>
                <a:ea typeface="Calibri" panose="020F0502020204030204" pitchFamily="34" charset="0"/>
                <a:cs typeface="Times New Roman" panose="02020603050405020304" pitchFamily="18" charset="0"/>
                <a:hlinkClick r:id="rId6"/>
              </a:rPr>
              <a:t>https://f1i.auto-moto.com/magazine/magazine-technique/technique/telemetrie-course-a-linformation/</a:t>
            </a:r>
            <a:endParaRPr lang="fr-FR" sz="15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2">
              <a:spcAft>
                <a:spcPts val="800"/>
              </a:spcAft>
            </a:pPr>
            <a:r>
              <a:rPr lang="fr-FR" sz="1500" u="sng" dirty="0">
                <a:effectLst/>
                <a:ea typeface="Calibri" panose="020F0502020204030204" pitchFamily="34" charset="0"/>
                <a:cs typeface="Times New Roman" panose="02020603050405020304" pitchFamily="18" charset="0"/>
                <a:hlinkClick r:id="rId7"/>
              </a:rPr>
              <a:t>https://www.formula1.com/content/dam/fom-website/sutton/2019/Testing/BarcelonaTestOne/DayTwo/1017346209-SUT-20190219-DSC_0760-16x9.JPG.transform/9col/image.JPG</a:t>
            </a:r>
            <a:endParaRPr lang="fr-FR" sz="15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2"/>
            <a:r>
              <a:rPr lang="fr-FR" sz="1500" u="sng" dirty="0">
                <a:effectLst/>
                <a:ea typeface="Calibri" panose="020F0502020204030204" pitchFamily="34" charset="0"/>
                <a:cs typeface="Times New Roman" panose="02020603050405020304" pitchFamily="18" charset="0"/>
                <a:hlinkClick r:id="rId8"/>
              </a:rPr>
              <a:t>https://f1tv.formula1.com/en/</a:t>
            </a:r>
            <a:endParaRPr lang="fr-FR" sz="1500" u="sng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2"/>
            <a:r>
              <a:rPr lang="fr-FR" sz="1500" u="sng" dirty="0">
                <a:effectLst/>
                <a:ea typeface="Calibri" panose="020F0502020204030204" pitchFamily="34" charset="0"/>
                <a:cs typeface="Times New Roman" panose="02020603050405020304" pitchFamily="18" charset="0"/>
                <a:hlinkClick r:id="rId9"/>
              </a:rPr>
              <a:t>https://www.gt2i-blog.com/wp-content/uploads/2011/10/possibilite1.jpg</a:t>
            </a:r>
            <a:endParaRPr lang="fr-FR" sz="15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2"/>
            <a:endParaRPr lang="fr-FR" sz="15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5909E27-580A-42CD-A425-79FEAB7F6B2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A7D9F00-42BC-4EB2-8F2C-1474BDD438D0}" type="datetime1">
              <a:rPr lang="fr-FR" smtClean="0"/>
              <a:pPr>
                <a:spcAft>
                  <a:spcPts val="600"/>
                </a:spcAft>
              </a:pPr>
              <a:t>16/12/2020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CA40917-8516-4D4B-B237-C0F8BCFC0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fr-FR"/>
              <a:t>Allan Couderette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BEE9CA3-7AD3-4AAB-BE47-443DC0A84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F39BBE1-F6E0-4772-A717-1BC8F5988BCC}" type="slidenum">
              <a:rPr lang="fr-FR" smtClean="0"/>
              <a:pPr>
                <a:spcAft>
                  <a:spcPts val="600"/>
                </a:spcAft>
              </a:pPr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62649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562</Words>
  <Application>Microsoft Office PowerPoint</Application>
  <PresentationFormat>Grand écran</PresentationFormat>
  <Paragraphs>111</Paragraphs>
  <Slides>7</Slides>
  <Notes>6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Thème Office</vt:lpstr>
      <vt:lpstr>Rapport du meilleur temps des essais libres: Grand prix de Bahreïn</vt:lpstr>
      <vt:lpstr>Sommaire</vt:lpstr>
      <vt:lpstr>La télémétrie actuelle</vt:lpstr>
      <vt:lpstr>La télémétrie actuelle</vt:lpstr>
      <vt:lpstr>Le nouveau Dashboard</vt:lpstr>
      <vt:lpstr>Conclusion</vt:lpstr>
      <vt:lpstr>MERCI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Rapport du meilleur temps des essais libres: Grand prix de Bahreïn</dc:title>
  <dc:creator>Allan Couderette</dc:creator>
  <cp:lastModifiedBy>Allan Couderette</cp:lastModifiedBy>
  <cp:revision>2</cp:revision>
  <dcterms:created xsi:type="dcterms:W3CDTF">2020-12-16T10:33:34Z</dcterms:created>
  <dcterms:modified xsi:type="dcterms:W3CDTF">2020-12-16T10:48:19Z</dcterms:modified>
</cp:coreProperties>
</file>